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38" r:id="rId2"/>
    <p:sldMasterId id="2147483950" r:id="rId3"/>
    <p:sldMasterId id="2147483962" r:id="rId4"/>
    <p:sldMasterId id="2147483900" r:id="rId5"/>
    <p:sldMasterId id="2147483912" r:id="rId6"/>
    <p:sldMasterId id="2147483926" r:id="rId7"/>
  </p:sldMasterIdLst>
  <p:notesMasterIdLst>
    <p:notesMasterId r:id="rId26"/>
  </p:notesMasterIdLst>
  <p:handoutMasterIdLst>
    <p:handoutMasterId r:id="rId27"/>
  </p:handoutMasterIdLst>
  <p:sldIdLst>
    <p:sldId id="1334" r:id="rId8"/>
    <p:sldId id="1535" r:id="rId9"/>
    <p:sldId id="1527" r:id="rId10"/>
    <p:sldId id="1528" r:id="rId11"/>
    <p:sldId id="1435" r:id="rId12"/>
    <p:sldId id="1510" r:id="rId13"/>
    <p:sldId id="1532" r:id="rId14"/>
    <p:sldId id="1536" r:id="rId15"/>
    <p:sldId id="1533" r:id="rId16"/>
    <p:sldId id="1534" r:id="rId17"/>
    <p:sldId id="1540" r:id="rId18"/>
    <p:sldId id="1537" r:id="rId19"/>
    <p:sldId id="1513" r:id="rId20"/>
    <p:sldId id="1538" r:id="rId21"/>
    <p:sldId id="1539" r:id="rId22"/>
    <p:sldId id="1480" r:id="rId23"/>
    <p:sldId id="1332" r:id="rId24"/>
    <p:sldId id="1468" r:id="rId25"/>
  </p:sldIdLst>
  <p:sldSz cx="12192000" cy="6858000"/>
  <p:notesSz cx="7102475" cy="9388475"/>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369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073B0-A48E-4475-AF44-86FC143065D1}" v="13" dt="2023-03-10T02:39:07.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8" autoAdjust="0"/>
    <p:restoredTop sz="80712" autoAdjust="0"/>
  </p:normalViewPr>
  <p:slideViewPr>
    <p:cSldViewPr snapToGrid="0" showGuides="1">
      <p:cViewPr varScale="1">
        <p:scale>
          <a:sx n="74" d="100"/>
          <a:sy n="74" d="100"/>
        </p:scale>
        <p:origin x="39" y="36"/>
      </p:cViewPr>
      <p:guideLst>
        <p:guide orient="horz" pos="1920"/>
        <p:guide pos="36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6.fntdata"/><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66B073B0-A48E-4475-AF44-86FC143065D1}"/>
    <pc:docChg chg="delSld">
      <pc:chgData name="Guest User" userId="" providerId="Windows Live" clId="Web-{66B073B0-A48E-4475-AF44-86FC143065D1}" dt="2023-03-10T02:39:07.229" v="12"/>
      <pc:docMkLst>
        <pc:docMk/>
      </pc:docMkLst>
      <pc:sldChg chg="del">
        <pc:chgData name="Guest User" userId="" providerId="Windows Live" clId="Web-{66B073B0-A48E-4475-AF44-86FC143065D1}" dt="2023-03-10T02:38:55.900" v="10"/>
        <pc:sldMkLst>
          <pc:docMk/>
          <pc:sldMk cId="0" sldId="509"/>
        </pc:sldMkLst>
      </pc:sldChg>
      <pc:sldChg chg="del">
        <pc:chgData name="Guest User" userId="" providerId="Windows Live" clId="Web-{66B073B0-A48E-4475-AF44-86FC143065D1}" dt="2023-03-10T02:38:44.165" v="0"/>
        <pc:sldMkLst>
          <pc:docMk/>
          <pc:sldMk cId="0" sldId="1310"/>
        </pc:sldMkLst>
      </pc:sldChg>
      <pc:sldChg chg="del">
        <pc:chgData name="Guest User" userId="" providerId="Windows Live" clId="Web-{66B073B0-A48E-4475-AF44-86FC143065D1}" dt="2023-03-10T02:38:45.274" v="1"/>
        <pc:sldMkLst>
          <pc:docMk/>
          <pc:sldMk cId="0" sldId="1311"/>
        </pc:sldMkLst>
      </pc:sldChg>
      <pc:sldChg chg="del">
        <pc:chgData name="Guest User" userId="" providerId="Windows Live" clId="Web-{66B073B0-A48E-4475-AF44-86FC143065D1}" dt="2023-03-10T02:38:46.899" v="2"/>
        <pc:sldMkLst>
          <pc:docMk/>
          <pc:sldMk cId="0" sldId="1312"/>
        </pc:sldMkLst>
      </pc:sldChg>
      <pc:sldChg chg="del">
        <pc:chgData name="Guest User" userId="" providerId="Windows Live" clId="Web-{66B073B0-A48E-4475-AF44-86FC143065D1}" dt="2023-03-10T02:38:47.915" v="3"/>
        <pc:sldMkLst>
          <pc:docMk/>
          <pc:sldMk cId="0" sldId="1313"/>
        </pc:sldMkLst>
      </pc:sldChg>
      <pc:sldChg chg="del">
        <pc:chgData name="Guest User" userId="" providerId="Windows Live" clId="Web-{66B073B0-A48E-4475-AF44-86FC143065D1}" dt="2023-03-10T02:39:07.229" v="12"/>
        <pc:sldMkLst>
          <pc:docMk/>
          <pc:sldMk cId="0" sldId="1331"/>
        </pc:sldMkLst>
      </pc:sldChg>
      <pc:sldChg chg="del">
        <pc:chgData name="Guest User" userId="" providerId="Windows Live" clId="Web-{66B073B0-A48E-4475-AF44-86FC143065D1}" dt="2023-03-10T02:38:54.587" v="9"/>
        <pc:sldMkLst>
          <pc:docMk/>
          <pc:sldMk cId="0" sldId="1339"/>
        </pc:sldMkLst>
      </pc:sldChg>
      <pc:sldChg chg="del">
        <pc:chgData name="Guest User" userId="" providerId="Windows Live" clId="Web-{66B073B0-A48E-4475-AF44-86FC143065D1}" dt="2023-03-10T02:38:52.368" v="7"/>
        <pc:sldMkLst>
          <pc:docMk/>
          <pc:sldMk cId="0" sldId="1341"/>
        </pc:sldMkLst>
      </pc:sldChg>
      <pc:sldChg chg="del">
        <pc:chgData name="Guest User" userId="" providerId="Windows Live" clId="Web-{66B073B0-A48E-4475-AF44-86FC143065D1}" dt="2023-03-10T02:38:53.259" v="8"/>
        <pc:sldMkLst>
          <pc:docMk/>
          <pc:sldMk cId="1302700081" sldId="1521"/>
        </pc:sldMkLst>
      </pc:sldChg>
      <pc:sldChg chg="del">
        <pc:chgData name="Guest User" userId="" providerId="Windows Live" clId="Web-{66B073B0-A48E-4475-AF44-86FC143065D1}" dt="2023-03-10T02:39:05.885" v="11"/>
        <pc:sldMkLst>
          <pc:docMk/>
          <pc:sldMk cId="1725572704" sldId="1523"/>
        </pc:sldMkLst>
      </pc:sldChg>
      <pc:sldChg chg="del">
        <pc:chgData name="Guest User" userId="" providerId="Windows Live" clId="Web-{66B073B0-A48E-4475-AF44-86FC143065D1}" dt="2023-03-10T02:38:48.790" v="4"/>
        <pc:sldMkLst>
          <pc:docMk/>
          <pc:sldMk cId="4191981825" sldId="1524"/>
        </pc:sldMkLst>
      </pc:sldChg>
      <pc:sldChg chg="del">
        <pc:chgData name="Guest User" userId="" providerId="Windows Live" clId="Web-{66B073B0-A48E-4475-AF44-86FC143065D1}" dt="2023-03-10T02:38:51.228" v="6"/>
        <pc:sldMkLst>
          <pc:docMk/>
          <pc:sldMk cId="2821138226" sldId="1525"/>
        </pc:sldMkLst>
      </pc:sldChg>
      <pc:sldChg chg="del">
        <pc:chgData name="Guest User" userId="" providerId="Windows Live" clId="Web-{66B073B0-A48E-4475-AF44-86FC143065D1}" dt="2023-03-10T02:38:49.728" v="5"/>
        <pc:sldMkLst>
          <pc:docMk/>
          <pc:sldMk cId="2094854063" sldId="15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AC516-5F32-E5A1-B4E0-414E31F45EAF}"/>
              </a:ext>
            </a:extLst>
          </p:cNvPr>
          <p:cNvSpPr>
            <a:spLocks noGrp="1"/>
          </p:cNvSpPr>
          <p:nvPr>
            <p:ph type="hdr" sz="quarter"/>
          </p:nvPr>
        </p:nvSpPr>
        <p:spPr>
          <a:xfrm>
            <a:off x="0" y="0"/>
            <a:ext cx="3078383" cy="468141"/>
          </a:xfrm>
          <a:prstGeom prst="rect">
            <a:avLst/>
          </a:prstGeom>
        </p:spPr>
        <p:txBody>
          <a:bodyPr vert="horz" lIns="92676" tIns="46338" rIns="92676" bIns="46338" rtlCol="0"/>
          <a:lstStyle>
            <a:lvl1pPr algn="l" defTabSz="92666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F6E5718-8DC1-9046-51FC-4F3CEEE23ED9}"/>
              </a:ext>
            </a:extLst>
          </p:cNvPr>
          <p:cNvSpPr>
            <a:spLocks noGrp="1"/>
          </p:cNvSpPr>
          <p:nvPr>
            <p:ph type="dt" idx="1"/>
          </p:nvPr>
        </p:nvSpPr>
        <p:spPr>
          <a:xfrm>
            <a:off x="4022485" y="0"/>
            <a:ext cx="3078383" cy="468141"/>
          </a:xfrm>
          <a:prstGeom prst="rect">
            <a:avLst/>
          </a:prstGeom>
        </p:spPr>
        <p:txBody>
          <a:bodyPr vert="horz" lIns="92676" tIns="46338" rIns="92676" bIns="46338" rtlCol="0"/>
          <a:lstStyle>
            <a:lvl1pPr algn="r" defTabSz="926660" eaLnBrk="1" fontAlgn="auto" hangingPunct="1">
              <a:spcBef>
                <a:spcPts val="0"/>
              </a:spcBef>
              <a:spcAft>
                <a:spcPts val="0"/>
              </a:spcAft>
              <a:defRPr sz="1200">
                <a:latin typeface="+mn-lt"/>
              </a:defRPr>
            </a:lvl1pPr>
          </a:lstStyle>
          <a:p>
            <a:pPr>
              <a:defRPr/>
            </a:pPr>
            <a:r>
              <a:rPr lang="en-US"/>
              <a:t>10/19/21</a:t>
            </a:r>
          </a:p>
        </p:txBody>
      </p:sp>
      <p:sp>
        <p:nvSpPr>
          <p:cNvPr id="4" name="Slide Image Placeholder 3">
            <a:extLst>
              <a:ext uri="{FF2B5EF4-FFF2-40B4-BE49-F238E27FC236}">
                <a16:creationId xmlns:a16="http://schemas.microsoft.com/office/drawing/2014/main" id="{37231148-8980-4E4E-806F-E5CE883C5478}"/>
              </a:ext>
            </a:extLst>
          </p:cNvPr>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2676" tIns="46338" rIns="92676" bIns="46338" rtlCol="0" anchor="ctr"/>
          <a:lstStyle/>
          <a:p>
            <a:pPr lvl="0"/>
            <a:endParaRPr lang="en-US" noProof="0"/>
          </a:p>
        </p:txBody>
      </p:sp>
      <p:sp>
        <p:nvSpPr>
          <p:cNvPr id="5" name="Notes Placeholder 4">
            <a:extLst>
              <a:ext uri="{FF2B5EF4-FFF2-40B4-BE49-F238E27FC236}">
                <a16:creationId xmlns:a16="http://schemas.microsoft.com/office/drawing/2014/main" id="{1A745321-8E58-F5E6-C4BB-0ED69B8D3AE7}"/>
              </a:ext>
            </a:extLst>
          </p:cNvPr>
          <p:cNvSpPr>
            <a:spLocks noGrp="1"/>
          </p:cNvSpPr>
          <p:nvPr>
            <p:ph type="body" sz="quarter" idx="3"/>
          </p:nvPr>
        </p:nvSpPr>
        <p:spPr>
          <a:xfrm>
            <a:off x="710891" y="4460167"/>
            <a:ext cx="5680693" cy="4222890"/>
          </a:xfrm>
          <a:prstGeom prst="rect">
            <a:avLst/>
          </a:prstGeom>
        </p:spPr>
        <p:txBody>
          <a:bodyPr vert="horz" lIns="92676" tIns="46338" rIns="92676" bIns="463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AD9208-3870-7458-7352-DB97B5BA646D}"/>
              </a:ext>
            </a:extLst>
          </p:cNvPr>
          <p:cNvSpPr>
            <a:spLocks noGrp="1"/>
          </p:cNvSpPr>
          <p:nvPr>
            <p:ph type="ftr" sz="quarter" idx="4"/>
          </p:nvPr>
        </p:nvSpPr>
        <p:spPr>
          <a:xfrm>
            <a:off x="0" y="8918731"/>
            <a:ext cx="3078383" cy="468141"/>
          </a:xfrm>
          <a:prstGeom prst="rect">
            <a:avLst/>
          </a:prstGeom>
        </p:spPr>
        <p:txBody>
          <a:bodyPr vert="horz" lIns="92676" tIns="46338" rIns="92676" bIns="46338" rtlCol="0" anchor="b"/>
          <a:lstStyle>
            <a:lvl1pPr algn="l" defTabSz="92666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F8BCC9E-8AA9-6C4D-D214-3A608B9A71E1}"/>
              </a:ext>
            </a:extLst>
          </p:cNvPr>
          <p:cNvSpPr>
            <a:spLocks noGrp="1"/>
          </p:cNvSpPr>
          <p:nvPr>
            <p:ph type="sldNum" sz="quarter" idx="5"/>
          </p:nvPr>
        </p:nvSpPr>
        <p:spPr>
          <a:xfrm>
            <a:off x="4022485" y="8918731"/>
            <a:ext cx="3078383" cy="468141"/>
          </a:xfrm>
          <a:prstGeom prst="rect">
            <a:avLst/>
          </a:prstGeom>
        </p:spPr>
        <p:txBody>
          <a:bodyPr vert="horz" wrap="square" lIns="92676" tIns="46338" rIns="92676" bIns="46338" numCol="1" anchor="b" anchorCtr="0" compatLnSpc="1">
            <a:prstTxWarp prst="textNoShape">
              <a:avLst/>
            </a:prstTxWarp>
          </a:bodyPr>
          <a:lstStyle>
            <a:lvl1pPr algn="r" eaLnBrk="1" hangingPunct="1">
              <a:defRPr sz="1200"/>
            </a:lvl1pPr>
          </a:lstStyle>
          <a:p>
            <a:pPr>
              <a:defRPr/>
            </a:pPr>
            <a:fld id="{B8936B2B-283F-4EBD-9BF9-B15FF86877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biblia.com/bible/esv/Rom%205.8" TargetMode="External"/><Relationship Id="rId3" Type="http://schemas.openxmlformats.org/officeDocument/2006/relationships/hyperlink" Target="https://biblia.com/bible/esv/Isa%2025.4" TargetMode="External"/><Relationship Id="rId7" Type="http://schemas.openxmlformats.org/officeDocument/2006/relationships/hyperlink" Target="https://biblia.com/bible/esv/Isa%2064.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biblia.com/bible/esv/Rom%206.23" TargetMode="External"/><Relationship Id="rId5" Type="http://schemas.openxmlformats.org/officeDocument/2006/relationships/hyperlink" Target="https://biblia.com/bible/esv/Rom%203.23" TargetMode="External"/><Relationship Id="rId4" Type="http://schemas.openxmlformats.org/officeDocument/2006/relationships/hyperlink" Target="https://biblia.com/bible/esv/Rom%205.6" TargetMode="External"/><Relationship Id="rId9" Type="http://schemas.openxmlformats.org/officeDocument/2006/relationships/hyperlink" Target="https://biblia.com/bible/esv/2%20Cor%205.2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rna.com/research/competing-worldviews-influence-todays-christia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context, this is Isaiah dealing with the time of refreshing or blessing from the perspective of Israel preparing going through this time of suffering and time of trouble. God’s condemnation of Israel and Jerusalem, the blindness of Israel and their lack of trust and faith, but those who do see and believe will return. Last week we studied those who are taking counseling with Egypt and not consulting the book or God.</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12</a:t>
            </a:fld>
            <a:endParaRPr lang="en-US" altLang="en-US"/>
          </a:p>
        </p:txBody>
      </p:sp>
    </p:spTree>
    <p:extLst>
      <p:ext uri="{BB962C8B-B14F-4D97-AF65-F5344CB8AC3E}">
        <p14:creationId xmlns:p14="http://schemas.microsoft.com/office/powerpoint/2010/main" val="331939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“Turn or burn” preaching or a warning from the prophets.</a:t>
            </a:r>
          </a:p>
          <a:p>
            <a:r>
              <a:rPr lang="en-US" dirty="0"/>
              <a:t>Turn around, from going to Egypt, and turn to God.</a:t>
            </a:r>
          </a:p>
          <a:p>
            <a:r>
              <a:rPr lang="en-US" dirty="0"/>
              <a:t>In that day, can refer to future events, or current.</a:t>
            </a:r>
          </a:p>
          <a:p>
            <a:r>
              <a:rPr lang="en-US" dirty="0"/>
              <a:t>Judah did not have to fear the Assyrian’s.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21</a:t>
            </a:fld>
            <a:endParaRPr lang="en-US" altLang="en-US"/>
          </a:p>
        </p:txBody>
      </p:sp>
    </p:spTree>
    <p:extLst>
      <p:ext uri="{BB962C8B-B14F-4D97-AF65-F5344CB8AC3E}">
        <p14:creationId xmlns:p14="http://schemas.microsoft.com/office/powerpoint/2010/main" val="397019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22</a:t>
            </a:fld>
            <a:endParaRPr lang="en-US" altLang="en-US"/>
          </a:p>
        </p:txBody>
      </p:sp>
    </p:spTree>
    <p:extLst>
      <p:ext uri="{BB962C8B-B14F-4D97-AF65-F5344CB8AC3E}">
        <p14:creationId xmlns:p14="http://schemas.microsoft.com/office/powerpoint/2010/main" val="18926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Contrast between the Assyrian king and the Righteous king, Messiah</a:t>
            </a:r>
          </a:p>
          <a:p>
            <a:r>
              <a:rPr lang="en-US" dirty="0"/>
              <a:t>True Rule – Four Comparisons </a:t>
            </a:r>
          </a:p>
          <a:p>
            <a:r>
              <a:rPr lang="en-US" dirty="0"/>
              <a:t>Protection from the dangers…</a:t>
            </a:r>
          </a:p>
          <a:p>
            <a:r>
              <a:rPr lang="en-US" dirty="0"/>
              <a:t>“Completeness is expressed by the contrasting dangers of wind and water; there is protection from every threat. Water and shade are the two components of provision and refreshment, therefore symbolizing every beneficial care.” – Motyer</a:t>
            </a:r>
          </a:p>
          <a:p>
            <a:r>
              <a:rPr lang="en-US" dirty="0"/>
              <a:t>New People – Four Transformations</a:t>
            </a: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23</a:t>
            </a:fld>
            <a:endParaRPr lang="en-US" altLang="en-US"/>
          </a:p>
        </p:txBody>
      </p:sp>
    </p:spTree>
    <p:extLst>
      <p:ext uri="{BB962C8B-B14F-4D97-AF65-F5344CB8AC3E}">
        <p14:creationId xmlns:p14="http://schemas.microsoft.com/office/powerpoint/2010/main" val="3468214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longer will good be called evil and evil called good (Isaiah 5:20)</a:t>
            </a:r>
          </a:p>
          <a:p>
            <a:r>
              <a:rPr lang="en-US" dirty="0"/>
              <a:t>Fools are amoral</a:t>
            </a:r>
          </a:p>
          <a:p>
            <a:r>
              <a:rPr lang="en-US" dirty="0"/>
              <a:t>No more will fools become celebrities, nor crooks be rewarded with fame – Isaiah 32:5 Message Bible</a:t>
            </a:r>
          </a:p>
          <a:p>
            <a:r>
              <a:rPr lang="en-US" dirty="0"/>
              <a:t>Lawlessness is expelled – fools, scoundrels, and rebels are called by their true names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24</a:t>
            </a:fld>
            <a:endParaRPr lang="en-US" altLang="en-US"/>
          </a:p>
        </p:txBody>
      </p:sp>
    </p:spTree>
    <p:extLst>
      <p:ext uri="{BB962C8B-B14F-4D97-AF65-F5344CB8AC3E}">
        <p14:creationId xmlns:p14="http://schemas.microsoft.com/office/powerpoint/2010/main" val="188264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25</a:t>
            </a:fld>
            <a:endParaRPr lang="en-US" altLang="en-US"/>
          </a:p>
        </p:txBody>
      </p:sp>
    </p:spTree>
    <p:extLst>
      <p:ext uri="{BB962C8B-B14F-4D97-AF65-F5344CB8AC3E}">
        <p14:creationId xmlns:p14="http://schemas.microsoft.com/office/powerpoint/2010/main" val="102112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26</a:t>
            </a:fld>
            <a:endParaRPr lang="en-US" altLang="en-US"/>
          </a:p>
        </p:txBody>
      </p:sp>
    </p:spTree>
    <p:extLst>
      <p:ext uri="{BB962C8B-B14F-4D97-AF65-F5344CB8AC3E}">
        <p14:creationId xmlns:p14="http://schemas.microsoft.com/office/powerpoint/2010/main" val="2862332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27</a:t>
            </a:fld>
            <a:endParaRPr lang="en-US" altLang="en-US"/>
          </a:p>
        </p:txBody>
      </p:sp>
    </p:spTree>
    <p:extLst>
      <p:ext uri="{BB962C8B-B14F-4D97-AF65-F5344CB8AC3E}">
        <p14:creationId xmlns:p14="http://schemas.microsoft.com/office/powerpoint/2010/main" val="1910846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28</a:t>
            </a:fld>
            <a:endParaRPr lang="en-US" altLang="en-US"/>
          </a:p>
        </p:txBody>
      </p:sp>
    </p:spTree>
    <p:extLst>
      <p:ext uri="{BB962C8B-B14F-4D97-AF65-F5344CB8AC3E}">
        <p14:creationId xmlns:p14="http://schemas.microsoft.com/office/powerpoint/2010/main" val="391648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29</a:t>
            </a:fld>
            <a:endParaRPr lang="en-US" altLang="en-US"/>
          </a:p>
        </p:txBody>
      </p:sp>
    </p:spTree>
    <p:extLst>
      <p:ext uri="{BB962C8B-B14F-4D97-AF65-F5344CB8AC3E}">
        <p14:creationId xmlns:p14="http://schemas.microsoft.com/office/powerpoint/2010/main" val="135174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Am I now trying to win the approval of human beings, or of God? Or am I trying to please people? If I were still trying to please people, I would not be a servant of Christ. – Galatians 1:10</a:t>
            </a: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13</a:t>
            </a:fld>
            <a:endParaRPr lang="en-US" altLang="en-US"/>
          </a:p>
        </p:txBody>
      </p:sp>
    </p:spTree>
    <p:extLst>
      <p:ext uri="{BB962C8B-B14F-4D97-AF65-F5344CB8AC3E}">
        <p14:creationId xmlns:p14="http://schemas.microsoft.com/office/powerpoint/2010/main" val="107940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Does the first postmaster general’s phrase reflect what the Bible teaches?</a:t>
            </a:r>
          </a:p>
          <a:p>
            <a:endParaRPr lang="en-US" dirty="0"/>
          </a:p>
          <a:p>
            <a:r>
              <a:rPr lang="en-US" dirty="0"/>
              <a:t>From “Got Questions”</a:t>
            </a:r>
          </a:p>
          <a:p>
            <a:endParaRPr lang="en-US" dirty="0"/>
          </a:p>
          <a:p>
            <a:r>
              <a:rPr lang="en-US" b="0" i="0" dirty="0">
                <a:solidFill>
                  <a:srgbClr val="081C2A"/>
                </a:solidFill>
                <a:effectLst/>
                <a:latin typeface="system-ui"/>
              </a:rPr>
              <a:t>"God helps those who help themselves" is probably the most often quoted phrase that is not found in the Bible. This saying is usually attributed to Ben Franklin, quoted in </a:t>
            </a:r>
            <a:r>
              <a:rPr lang="en-US" b="1" i="1" dirty="0">
                <a:solidFill>
                  <a:srgbClr val="081C2A"/>
                </a:solidFill>
                <a:effectLst/>
                <a:latin typeface="system-ui"/>
              </a:rPr>
              <a:t>Poor Richard’s Almanac</a:t>
            </a:r>
            <a:r>
              <a:rPr lang="en-US" b="1" i="0" dirty="0">
                <a:solidFill>
                  <a:srgbClr val="081C2A"/>
                </a:solidFill>
                <a:effectLst/>
                <a:latin typeface="system-ui"/>
              </a:rPr>
              <a:t> in 1757</a:t>
            </a:r>
            <a:r>
              <a:rPr lang="en-US" b="0" i="0" dirty="0">
                <a:solidFill>
                  <a:srgbClr val="081C2A"/>
                </a:solidFill>
                <a:effectLst/>
                <a:latin typeface="system-ui"/>
              </a:rPr>
              <a:t>. In actuality, it originated from Algernon Sydney in 1698 in an article titled </a:t>
            </a:r>
            <a:r>
              <a:rPr lang="en-US" b="0" i="1" dirty="0">
                <a:solidFill>
                  <a:srgbClr val="081C2A"/>
                </a:solidFill>
                <a:effectLst/>
                <a:latin typeface="system-ui"/>
              </a:rPr>
              <a:t>Discourses Concerning Government</a:t>
            </a:r>
            <a:r>
              <a:rPr lang="en-US" b="0" i="0" dirty="0">
                <a:solidFill>
                  <a:srgbClr val="081C2A"/>
                </a:solidFill>
                <a:effectLst/>
                <a:latin typeface="system-ui"/>
              </a:rPr>
              <a:t> Whatever the original source of this saying, the Bible teaches the opposite. God helps the helpless! </a:t>
            </a:r>
            <a:r>
              <a:rPr lang="en-US" b="0" i="0" dirty="0">
                <a:effectLst/>
                <a:latin typeface="system-ui"/>
                <a:hlinkClick r:id="rId3"/>
              </a:rPr>
              <a:t>Isaiah 25:4</a:t>
            </a:r>
            <a:r>
              <a:rPr lang="en-US" b="0" i="0" dirty="0">
                <a:solidFill>
                  <a:srgbClr val="081C2A"/>
                </a:solidFill>
                <a:effectLst/>
                <a:latin typeface="system-ui"/>
              </a:rPr>
              <a:t> declares, "For You have been a defense for the helpless, a defense for the needy in his distress, a refuge from the storm, a shade from the heat..." </a:t>
            </a:r>
            <a:r>
              <a:rPr lang="en-US" b="0" i="0" dirty="0">
                <a:effectLst/>
                <a:latin typeface="system-ui"/>
                <a:hlinkClick r:id="rId4"/>
              </a:rPr>
              <a:t>Romans 5:6</a:t>
            </a:r>
            <a:r>
              <a:rPr lang="en-US" b="0" i="0" dirty="0">
                <a:solidFill>
                  <a:srgbClr val="081C2A"/>
                </a:solidFill>
                <a:effectLst/>
                <a:latin typeface="system-ui"/>
              </a:rPr>
              <a:t> tells us, "For while we were still helpless, at the right time Christ died for the ungodly."</a:t>
            </a:r>
            <a:br>
              <a:rPr lang="en-US" dirty="0"/>
            </a:br>
            <a:br>
              <a:rPr lang="en-US" dirty="0"/>
            </a:br>
            <a:r>
              <a:rPr lang="en-US" b="0" i="0" dirty="0">
                <a:solidFill>
                  <a:srgbClr val="081C2A"/>
                </a:solidFill>
                <a:effectLst/>
                <a:latin typeface="system-ui"/>
              </a:rPr>
              <a:t>In terms of salvation, we are all utterly helpless. We are all infected by sin (</a:t>
            </a:r>
            <a:r>
              <a:rPr lang="en-US" b="0" i="0" dirty="0">
                <a:effectLst/>
                <a:latin typeface="system-ui"/>
                <a:hlinkClick r:id="rId5"/>
              </a:rPr>
              <a:t>Romans 3:23</a:t>
            </a:r>
            <a:r>
              <a:rPr lang="en-US" b="0" i="0" dirty="0">
                <a:solidFill>
                  <a:srgbClr val="081C2A"/>
                </a:solidFill>
                <a:effectLst/>
                <a:latin typeface="system-ui"/>
              </a:rPr>
              <a:t>), and condemned as a result of that sin (</a:t>
            </a:r>
            <a:r>
              <a:rPr lang="en-US" b="0" i="0" dirty="0">
                <a:effectLst/>
                <a:latin typeface="system-ui"/>
                <a:hlinkClick r:id="rId6"/>
              </a:rPr>
              <a:t>Romans 6:23</a:t>
            </a:r>
            <a:r>
              <a:rPr lang="en-US" b="0" i="0" dirty="0">
                <a:solidFill>
                  <a:srgbClr val="081C2A"/>
                </a:solidFill>
                <a:effectLst/>
                <a:latin typeface="system-ui"/>
              </a:rPr>
              <a:t>). Nothing we can do on our own can remedy this situation (</a:t>
            </a:r>
            <a:r>
              <a:rPr lang="en-US" b="0" i="0" dirty="0">
                <a:effectLst/>
                <a:latin typeface="system-ui"/>
                <a:hlinkClick r:id="rId7"/>
              </a:rPr>
              <a:t>Isaiah 64:6</a:t>
            </a:r>
            <a:r>
              <a:rPr lang="en-US" b="0" i="0" dirty="0">
                <a:solidFill>
                  <a:srgbClr val="081C2A"/>
                </a:solidFill>
                <a:effectLst/>
                <a:latin typeface="system-ui"/>
              </a:rPr>
              <a:t>). Thankfully, God is the helper of the helpless. While we were still sinners, Jesus died for us (</a:t>
            </a:r>
            <a:r>
              <a:rPr lang="en-US" b="0" i="0" dirty="0">
                <a:effectLst/>
                <a:latin typeface="system-ui"/>
                <a:hlinkClick r:id="rId8"/>
              </a:rPr>
              <a:t>Romans 5:8</a:t>
            </a:r>
            <a:r>
              <a:rPr lang="en-US" b="0" i="0" dirty="0">
                <a:solidFill>
                  <a:srgbClr val="081C2A"/>
                </a:solidFill>
                <a:effectLst/>
                <a:latin typeface="system-ui"/>
              </a:rPr>
              <a:t>). Jesus paid the penalty that we were incapable of paying (</a:t>
            </a:r>
            <a:r>
              <a:rPr lang="en-US" b="0" i="0" dirty="0">
                <a:effectLst/>
                <a:latin typeface="system-ui"/>
                <a:hlinkClick r:id="rId9"/>
              </a:rPr>
              <a:t>2 Corinthians 5:21</a:t>
            </a:r>
            <a:r>
              <a:rPr lang="en-US" b="0" i="0" dirty="0">
                <a:solidFill>
                  <a:srgbClr val="081C2A"/>
                </a:solidFill>
                <a:effectLst/>
                <a:latin typeface="system-ui"/>
              </a:rPr>
              <a:t>). God provided the "help" that we need precisely because we could not help ourselves.</a:t>
            </a:r>
            <a:br>
              <a:rPr lang="en-US" dirty="0"/>
            </a:br>
            <a:br>
              <a:rPr lang="en-US" dirty="0"/>
            </a:br>
            <a:r>
              <a:rPr lang="en-US" b="0" i="0" dirty="0">
                <a:solidFill>
                  <a:srgbClr val="081C2A"/>
                </a:solidFill>
                <a:effectLst/>
                <a:latin typeface="system-ui"/>
              </a:rPr>
              <a:t>Apart from salvation, there is perhaps a way that the concept "God helps those who help themselves" is correct. As an example, if you asked me to help you move a piece of furniture, but then just watched me as I moved the furniture for you, I was not actually helping you. I would be doing the work for you. Many Christians fall into the trap of inactivity. Many Christians ask God for help, but then expect God to do everything Himself. They excuse this by pointing to the fact that God will provide according to His will and in His timing. However, this is not a reason for inactivity. As a specific example, if you are in need of a job, ask the Lord to help you find a job - but then be active in actually looking for a job. While it is in His power to do so, it is highly unlikely that God will cause employers to come looking for you!</a:t>
            </a:r>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14</a:t>
            </a:fld>
            <a:endParaRPr lang="en-US" altLang="en-US"/>
          </a:p>
        </p:txBody>
      </p:sp>
    </p:spTree>
    <p:extLst>
      <p:ext uri="{BB962C8B-B14F-4D97-AF65-F5344CB8AC3E}">
        <p14:creationId xmlns:p14="http://schemas.microsoft.com/office/powerpoint/2010/main" val="161952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a:hlinkClick r:id="rId3"/>
              </a:rPr>
              <a:t>Competing Worldviews Influence Today’s Christians - </a:t>
            </a:r>
            <a:r>
              <a:rPr lang="en-US" dirty="0" err="1">
                <a:hlinkClick r:id="rId3"/>
              </a:rPr>
              <a:t>Barna</a:t>
            </a:r>
            <a:r>
              <a:rPr lang="en-US" dirty="0">
                <a:hlinkClick r:id="rId3"/>
              </a:rPr>
              <a:t> Group</a:t>
            </a:r>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15</a:t>
            </a:fld>
            <a:endParaRPr lang="en-US" altLang="en-US"/>
          </a:p>
        </p:txBody>
      </p:sp>
    </p:spTree>
    <p:extLst>
      <p:ext uri="{BB962C8B-B14F-4D97-AF65-F5344CB8AC3E}">
        <p14:creationId xmlns:p14="http://schemas.microsoft.com/office/powerpoint/2010/main" val="91685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16</a:t>
            </a:fld>
            <a:endParaRPr lang="en-US" altLang="en-US"/>
          </a:p>
        </p:txBody>
      </p:sp>
    </p:spTree>
    <p:extLst>
      <p:ext uri="{BB962C8B-B14F-4D97-AF65-F5344CB8AC3E}">
        <p14:creationId xmlns:p14="http://schemas.microsoft.com/office/powerpoint/2010/main" val="325670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sz="1200" b="1" i="1" dirty="0"/>
              <a:t>“But </a:t>
            </a:r>
            <a:r>
              <a:rPr lang="en-US" altLang="en-US" sz="1200" b="1" i="1" dirty="0">
                <a:solidFill>
                  <a:srgbClr val="00B050"/>
                </a:solidFill>
              </a:rPr>
              <a:t>the king must not acquire many horses </a:t>
            </a:r>
            <a:r>
              <a:rPr lang="en-US" altLang="en-US" sz="1200" b="1" i="1" dirty="0"/>
              <a:t>for himself </a:t>
            </a:r>
            <a:r>
              <a:rPr lang="en-US" altLang="en-US" sz="1200" b="1" i="1" dirty="0">
                <a:solidFill>
                  <a:srgbClr val="00B050"/>
                </a:solidFill>
              </a:rPr>
              <a:t>or send the people back to Egypt to acquire more horses</a:t>
            </a:r>
            <a:r>
              <a:rPr lang="en-US" altLang="en-US" sz="1200" b="1" i="1" dirty="0"/>
              <a:t>, for the LORD has said, ‘</a:t>
            </a:r>
            <a:r>
              <a:rPr lang="en-US" altLang="en-US" sz="1200" b="1" i="1" dirty="0">
                <a:solidFill>
                  <a:srgbClr val="00B050"/>
                </a:solidFill>
              </a:rPr>
              <a:t>You are never to go back that way again</a:t>
            </a:r>
            <a:r>
              <a:rPr lang="en-US" altLang="en-US" sz="1200" b="1" i="1" dirty="0"/>
              <a:t>.’” – Deuteronomy 17:16</a:t>
            </a:r>
          </a:p>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sz="1200" b="1" i="1" dirty="0"/>
              <a:t>“Trust in the Lord with all your heart and lean not on your own understanding. In all your ways acknowledge Him and He will make your paths straight.” – Proverbs 3:5-6</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sz="1200" b="0" i="0" dirty="0"/>
              <a:t>Isaiah condemns Judah and </a:t>
            </a:r>
            <a:r>
              <a:rPr lang="en-US" altLang="en-US" sz="1200" b="0" i="0" dirty="0" err="1"/>
              <a:t>and</a:t>
            </a:r>
            <a:r>
              <a:rPr lang="en-US" altLang="en-US" sz="1200" b="0" i="0" dirty="0"/>
              <a:t> Jerusalem for relying on the brute strength, military might, and men of Egypt to provide their security (Deuteronomy 17:14-20)</a:t>
            </a:r>
          </a:p>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17</a:t>
            </a:fld>
            <a:endParaRPr lang="en-US" altLang="en-US"/>
          </a:p>
        </p:txBody>
      </p:sp>
    </p:spTree>
    <p:extLst>
      <p:ext uri="{BB962C8B-B14F-4D97-AF65-F5344CB8AC3E}">
        <p14:creationId xmlns:p14="http://schemas.microsoft.com/office/powerpoint/2010/main" val="456408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sz="1200" b="0" i="0" dirty="0"/>
              <a:t>Geoffrey W. Grogan, “Isaiah,” in Isaiah-Ezekiel, vol. 6 of the Expositor’s Bible Commentary, page 202</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0" i="0"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altLang="en-US" sz="1200" b="0" i="0" dirty="0"/>
              <a:t>We often go by the idiom, “Seeing is believing” </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18</a:t>
            </a:fld>
            <a:endParaRPr lang="en-US" altLang="en-US"/>
          </a:p>
        </p:txBody>
      </p:sp>
    </p:spTree>
    <p:extLst>
      <p:ext uri="{BB962C8B-B14F-4D97-AF65-F5344CB8AC3E}">
        <p14:creationId xmlns:p14="http://schemas.microsoft.com/office/powerpoint/2010/main" val="86125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altLang="en-US" sz="1200" b="1" i="1" dirty="0"/>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19</a:t>
            </a:fld>
            <a:endParaRPr lang="en-US" altLang="en-US"/>
          </a:p>
        </p:txBody>
      </p:sp>
    </p:spTree>
    <p:extLst>
      <p:ext uri="{BB962C8B-B14F-4D97-AF65-F5344CB8AC3E}">
        <p14:creationId xmlns:p14="http://schemas.microsoft.com/office/powerpoint/2010/main" val="324067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God protects like a lion, very protective of his prey, like a bird, hovering over them.</a:t>
            </a:r>
          </a:p>
          <a:p>
            <a:pPr marL="0" marR="0" lvl="0" indent="0" algn="l" defTabSz="912813"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2813" rtl="0" eaLnBrk="0" fontAlgn="base" latinLnBrk="0" hangingPunct="0">
              <a:lnSpc>
                <a:spcPct val="100000"/>
              </a:lnSpc>
              <a:spcBef>
                <a:spcPct val="30000"/>
              </a:spcBef>
              <a:spcAft>
                <a:spcPct val="0"/>
              </a:spcAft>
              <a:buClrTx/>
              <a:buSzTx/>
              <a:buFontTx/>
              <a:buNone/>
              <a:tabLst/>
              <a:defRPr/>
            </a:pPr>
            <a:r>
              <a:rPr lang="en-US" dirty="0"/>
              <a:t>Back in the wilderness, God had saved Israel.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20</a:t>
            </a:fld>
            <a:endParaRPr lang="en-US" altLang="en-US"/>
          </a:p>
        </p:txBody>
      </p:sp>
    </p:spTree>
    <p:extLst>
      <p:ext uri="{BB962C8B-B14F-4D97-AF65-F5344CB8AC3E}">
        <p14:creationId xmlns:p14="http://schemas.microsoft.com/office/powerpoint/2010/main" val="81377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CE74DC-F03F-2031-E47F-3A4C16F250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08E1E726-166A-0E9C-E439-C2F55452645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FA59869-9214-E8DB-BD2D-DFB19391CF9F}"/>
              </a:ext>
            </a:extLst>
          </p:cNvPr>
          <p:cNvSpPr>
            <a:spLocks noGrp="1"/>
          </p:cNvSpPr>
          <p:nvPr>
            <p:ph type="sldNum" sz="quarter" idx="12"/>
          </p:nvPr>
        </p:nvSpPr>
        <p:spPr/>
        <p:txBody>
          <a:bodyPr/>
          <a:lstStyle>
            <a:lvl1pPr>
              <a:defRPr/>
            </a:lvl1pPr>
          </a:lstStyle>
          <a:p>
            <a:pPr>
              <a:defRPr/>
            </a:pPr>
            <a:fld id="{AB7BEEBA-9512-4431-B137-2E4022BFEDF5}" type="slidenum">
              <a:rPr lang="en-US" altLang="en-US"/>
              <a:pPr>
                <a:defRPr/>
              </a:pPr>
              <a:t>‹#›</a:t>
            </a:fld>
            <a:endParaRPr lang="en-US" altLang="en-US"/>
          </a:p>
        </p:txBody>
      </p:sp>
    </p:spTree>
    <p:extLst>
      <p:ext uri="{BB962C8B-B14F-4D97-AF65-F5344CB8AC3E}">
        <p14:creationId xmlns:p14="http://schemas.microsoft.com/office/powerpoint/2010/main" val="182025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346C2-47DE-CF55-2763-0B4CE346F6D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1F43AA3-67B4-945F-C6DB-3A7A724CBD9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DE6ED68-78CB-3E98-5DD0-BA69A40AA282}"/>
              </a:ext>
            </a:extLst>
          </p:cNvPr>
          <p:cNvSpPr>
            <a:spLocks noGrp="1"/>
          </p:cNvSpPr>
          <p:nvPr>
            <p:ph type="sldNum" sz="quarter" idx="12"/>
          </p:nvPr>
        </p:nvSpPr>
        <p:spPr/>
        <p:txBody>
          <a:bodyPr/>
          <a:lstStyle>
            <a:lvl1pPr>
              <a:defRPr/>
            </a:lvl1pPr>
          </a:lstStyle>
          <a:p>
            <a:pPr>
              <a:defRPr/>
            </a:pPr>
            <a:fld id="{22C24113-4157-47AB-B7EF-CD05F29311A0}" type="slidenum">
              <a:rPr lang="en-US" altLang="en-US"/>
              <a:pPr>
                <a:defRPr/>
              </a:pPr>
              <a:t>‹#›</a:t>
            </a:fld>
            <a:endParaRPr lang="en-US" altLang="en-US"/>
          </a:p>
        </p:txBody>
      </p:sp>
    </p:spTree>
    <p:extLst>
      <p:ext uri="{BB962C8B-B14F-4D97-AF65-F5344CB8AC3E}">
        <p14:creationId xmlns:p14="http://schemas.microsoft.com/office/powerpoint/2010/main" val="32139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4F625-E5B7-924D-BB37-D9B917C8D8C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D325C06-015D-9ECB-6C81-14791CFF0D4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022411F-E235-C9DD-2319-0F4ED061EE57}"/>
              </a:ext>
            </a:extLst>
          </p:cNvPr>
          <p:cNvSpPr>
            <a:spLocks noGrp="1"/>
          </p:cNvSpPr>
          <p:nvPr>
            <p:ph type="sldNum" sz="quarter" idx="12"/>
          </p:nvPr>
        </p:nvSpPr>
        <p:spPr/>
        <p:txBody>
          <a:bodyPr/>
          <a:lstStyle>
            <a:lvl1pPr>
              <a:defRPr/>
            </a:lvl1pPr>
          </a:lstStyle>
          <a:p>
            <a:pPr>
              <a:defRPr/>
            </a:pPr>
            <a:fld id="{CC214CC1-F431-4768-B569-C7DFE515711F}" type="slidenum">
              <a:rPr lang="en-US" altLang="en-US"/>
              <a:pPr>
                <a:defRPr/>
              </a:pPr>
              <a:t>‹#›</a:t>
            </a:fld>
            <a:endParaRPr lang="en-US" altLang="en-US"/>
          </a:p>
        </p:txBody>
      </p:sp>
    </p:spTree>
    <p:extLst>
      <p:ext uri="{BB962C8B-B14F-4D97-AF65-F5344CB8AC3E}">
        <p14:creationId xmlns:p14="http://schemas.microsoft.com/office/powerpoint/2010/main" val="134235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E5321-EBA3-3B5D-89F5-92F40E7FC7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77B4C13-1931-E278-CEBA-AC74E256D52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3A21819-DBF8-4B57-3168-001ABF2ECC03}"/>
              </a:ext>
            </a:extLst>
          </p:cNvPr>
          <p:cNvSpPr>
            <a:spLocks noGrp="1"/>
          </p:cNvSpPr>
          <p:nvPr>
            <p:ph type="sldNum" sz="quarter" idx="12"/>
          </p:nvPr>
        </p:nvSpPr>
        <p:spPr/>
        <p:txBody>
          <a:bodyPr/>
          <a:lstStyle>
            <a:lvl1pPr>
              <a:defRPr/>
            </a:lvl1pPr>
          </a:lstStyle>
          <a:p>
            <a:pPr>
              <a:defRPr/>
            </a:pPr>
            <a:fld id="{065906B3-15D2-4ADD-9347-1EE133E0A112}" type="slidenum">
              <a:rPr lang="en-US" altLang="en-US"/>
              <a:pPr>
                <a:defRPr/>
              </a:pPr>
              <a:t>‹#›</a:t>
            </a:fld>
            <a:endParaRPr lang="en-US" altLang="en-US"/>
          </a:p>
        </p:txBody>
      </p:sp>
    </p:spTree>
    <p:extLst>
      <p:ext uri="{BB962C8B-B14F-4D97-AF65-F5344CB8AC3E}">
        <p14:creationId xmlns:p14="http://schemas.microsoft.com/office/powerpoint/2010/main" val="352653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5F2B4-B12C-630E-966D-1C0BECF253B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89D8A9D0-D31F-EC97-0D27-2B6F454BA9D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0A40405-885A-C46F-1D4B-85C390A05976}"/>
              </a:ext>
            </a:extLst>
          </p:cNvPr>
          <p:cNvSpPr>
            <a:spLocks noGrp="1"/>
          </p:cNvSpPr>
          <p:nvPr>
            <p:ph type="sldNum" sz="quarter" idx="12"/>
          </p:nvPr>
        </p:nvSpPr>
        <p:spPr/>
        <p:txBody>
          <a:bodyPr/>
          <a:lstStyle>
            <a:lvl1pPr>
              <a:defRPr/>
            </a:lvl1pPr>
          </a:lstStyle>
          <a:p>
            <a:pPr>
              <a:defRPr/>
            </a:pPr>
            <a:fld id="{46FBE16A-B78D-4DCA-97A0-E199EF2E972B}" type="slidenum">
              <a:rPr lang="en-US" altLang="en-US"/>
              <a:pPr>
                <a:defRPr/>
              </a:pPr>
              <a:t>‹#›</a:t>
            </a:fld>
            <a:endParaRPr lang="en-US" altLang="en-US"/>
          </a:p>
        </p:txBody>
      </p:sp>
    </p:spTree>
    <p:extLst>
      <p:ext uri="{BB962C8B-B14F-4D97-AF65-F5344CB8AC3E}">
        <p14:creationId xmlns:p14="http://schemas.microsoft.com/office/powerpoint/2010/main" val="32898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030100-424D-0D4D-D173-C59495503AA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A2251A6-0171-4075-444A-1E6F930DEAD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F45F311-7B83-8D11-304B-BF6A65082473}"/>
              </a:ext>
            </a:extLst>
          </p:cNvPr>
          <p:cNvSpPr>
            <a:spLocks noGrp="1"/>
          </p:cNvSpPr>
          <p:nvPr>
            <p:ph type="sldNum" sz="quarter" idx="12"/>
          </p:nvPr>
        </p:nvSpPr>
        <p:spPr/>
        <p:txBody>
          <a:bodyPr/>
          <a:lstStyle>
            <a:lvl1pPr>
              <a:defRPr/>
            </a:lvl1pPr>
          </a:lstStyle>
          <a:p>
            <a:pPr>
              <a:defRPr/>
            </a:pPr>
            <a:fld id="{D5EFDF63-8EF6-4BEA-BEE9-7014C4B4DF65}" type="slidenum">
              <a:rPr lang="en-US" altLang="en-US"/>
              <a:pPr>
                <a:defRPr/>
              </a:pPr>
              <a:t>‹#›</a:t>
            </a:fld>
            <a:endParaRPr lang="en-US" altLang="en-US"/>
          </a:p>
        </p:txBody>
      </p:sp>
    </p:spTree>
    <p:extLst>
      <p:ext uri="{BB962C8B-B14F-4D97-AF65-F5344CB8AC3E}">
        <p14:creationId xmlns:p14="http://schemas.microsoft.com/office/powerpoint/2010/main" val="328180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15412B-1316-C7EB-E596-CFF519497B4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8CEAAEB-40B4-F911-28CE-4F1FEE875F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B0ECEF0-DCE7-0EFF-F63F-097606A51436}"/>
              </a:ext>
            </a:extLst>
          </p:cNvPr>
          <p:cNvSpPr>
            <a:spLocks noGrp="1"/>
          </p:cNvSpPr>
          <p:nvPr>
            <p:ph type="sldNum" sz="quarter" idx="12"/>
          </p:nvPr>
        </p:nvSpPr>
        <p:spPr/>
        <p:txBody>
          <a:bodyPr/>
          <a:lstStyle>
            <a:lvl1pPr>
              <a:defRPr/>
            </a:lvl1pPr>
          </a:lstStyle>
          <a:p>
            <a:pPr>
              <a:defRPr/>
            </a:pPr>
            <a:fld id="{A5E37F7C-E59F-469E-B364-A4D78E8E2414}" type="slidenum">
              <a:rPr lang="en-US" altLang="en-US"/>
              <a:pPr>
                <a:defRPr/>
              </a:pPr>
              <a:t>‹#›</a:t>
            </a:fld>
            <a:endParaRPr lang="en-US" altLang="en-US"/>
          </a:p>
        </p:txBody>
      </p:sp>
    </p:spTree>
    <p:extLst>
      <p:ext uri="{BB962C8B-B14F-4D97-AF65-F5344CB8AC3E}">
        <p14:creationId xmlns:p14="http://schemas.microsoft.com/office/powerpoint/2010/main" val="155488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3C5C0-1006-B685-D8F2-1C080579F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D1217DCD-812F-DBA7-5879-EDB555133CB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61724102-374F-4728-1639-5C630CE183BA}"/>
              </a:ext>
            </a:extLst>
          </p:cNvPr>
          <p:cNvSpPr>
            <a:spLocks noGrp="1"/>
          </p:cNvSpPr>
          <p:nvPr>
            <p:ph type="sldNum" sz="quarter" idx="12"/>
          </p:nvPr>
        </p:nvSpPr>
        <p:spPr/>
        <p:txBody>
          <a:bodyPr/>
          <a:lstStyle>
            <a:lvl1pPr>
              <a:defRPr/>
            </a:lvl1pPr>
          </a:lstStyle>
          <a:p>
            <a:pPr>
              <a:defRPr/>
            </a:pPr>
            <a:fld id="{20616AD2-C244-44C7-9E08-4C63F907978B}" type="slidenum">
              <a:rPr lang="en-US" altLang="en-US"/>
              <a:pPr>
                <a:defRPr/>
              </a:pPr>
              <a:t>‹#›</a:t>
            </a:fld>
            <a:endParaRPr lang="en-US" altLang="en-US"/>
          </a:p>
        </p:txBody>
      </p:sp>
    </p:spTree>
    <p:extLst>
      <p:ext uri="{BB962C8B-B14F-4D97-AF65-F5344CB8AC3E}">
        <p14:creationId xmlns:p14="http://schemas.microsoft.com/office/powerpoint/2010/main" val="220028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500BB9-36DD-F597-E9D9-18489823AC54}"/>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FF5A8C01-1BCA-BC82-C2E4-F357BA3F730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ACDB71B2-827E-394A-8244-4C95227E4343}"/>
              </a:ext>
            </a:extLst>
          </p:cNvPr>
          <p:cNvSpPr>
            <a:spLocks noGrp="1"/>
          </p:cNvSpPr>
          <p:nvPr>
            <p:ph type="sldNum" sz="quarter" idx="12"/>
          </p:nvPr>
        </p:nvSpPr>
        <p:spPr/>
        <p:txBody>
          <a:bodyPr/>
          <a:lstStyle>
            <a:lvl1pPr>
              <a:defRPr/>
            </a:lvl1pPr>
          </a:lstStyle>
          <a:p>
            <a:pPr>
              <a:defRPr/>
            </a:pPr>
            <a:fld id="{9FAE93D1-9B90-4C90-8255-65404D3369B7}" type="slidenum">
              <a:rPr lang="en-US" altLang="en-US"/>
              <a:pPr>
                <a:defRPr/>
              </a:pPr>
              <a:t>‹#›</a:t>
            </a:fld>
            <a:endParaRPr lang="en-US" altLang="en-US"/>
          </a:p>
        </p:txBody>
      </p:sp>
    </p:spTree>
    <p:extLst>
      <p:ext uri="{BB962C8B-B14F-4D97-AF65-F5344CB8AC3E}">
        <p14:creationId xmlns:p14="http://schemas.microsoft.com/office/powerpoint/2010/main" val="27135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A1D4A8-4AB8-E721-479D-514E46B58E56}"/>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9D1FEA9B-ABF0-B774-F596-CE746C0890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34652B1C-CCC4-F4F2-791E-9FE688A652C9}"/>
              </a:ext>
            </a:extLst>
          </p:cNvPr>
          <p:cNvSpPr>
            <a:spLocks noGrp="1"/>
          </p:cNvSpPr>
          <p:nvPr>
            <p:ph type="sldNum" sz="quarter" idx="12"/>
          </p:nvPr>
        </p:nvSpPr>
        <p:spPr/>
        <p:txBody>
          <a:bodyPr/>
          <a:lstStyle>
            <a:lvl1pPr>
              <a:defRPr/>
            </a:lvl1pPr>
          </a:lstStyle>
          <a:p>
            <a:pPr>
              <a:defRPr/>
            </a:pPr>
            <a:fld id="{CEA2CC9B-51B9-443D-8967-AD3ED4884C7C}" type="slidenum">
              <a:rPr lang="en-US" altLang="en-US"/>
              <a:pPr>
                <a:defRPr/>
              </a:pPr>
              <a:t>‹#›</a:t>
            </a:fld>
            <a:endParaRPr lang="en-US" altLang="en-US"/>
          </a:p>
        </p:txBody>
      </p:sp>
    </p:spTree>
    <p:extLst>
      <p:ext uri="{BB962C8B-B14F-4D97-AF65-F5344CB8AC3E}">
        <p14:creationId xmlns:p14="http://schemas.microsoft.com/office/powerpoint/2010/main" val="2759972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B7FBC85-F71B-531C-1C4B-E5C855E08C8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5BB71080-76E6-E590-DB2F-ECD0483954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A9B3684-BB4F-E356-59A6-97BE73298566}"/>
              </a:ext>
            </a:extLst>
          </p:cNvPr>
          <p:cNvSpPr>
            <a:spLocks noGrp="1"/>
          </p:cNvSpPr>
          <p:nvPr>
            <p:ph type="sldNum" sz="quarter" idx="12"/>
          </p:nvPr>
        </p:nvSpPr>
        <p:spPr/>
        <p:txBody>
          <a:bodyPr/>
          <a:lstStyle>
            <a:lvl1pPr>
              <a:defRPr/>
            </a:lvl1pPr>
          </a:lstStyle>
          <a:p>
            <a:pPr>
              <a:defRPr/>
            </a:pPr>
            <a:fld id="{24EB7F7E-169F-4C80-9489-D2DC3448228E}" type="slidenum">
              <a:rPr lang="en-US" altLang="en-US"/>
              <a:pPr>
                <a:defRPr/>
              </a:pPr>
              <a:t>‹#›</a:t>
            </a:fld>
            <a:endParaRPr lang="en-US" altLang="en-US"/>
          </a:p>
        </p:txBody>
      </p:sp>
    </p:spTree>
    <p:extLst>
      <p:ext uri="{BB962C8B-B14F-4D97-AF65-F5344CB8AC3E}">
        <p14:creationId xmlns:p14="http://schemas.microsoft.com/office/powerpoint/2010/main" val="196989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E060-D84B-65E5-3783-AB5EBCE56C0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466DB0-4D29-EC3D-45F4-EBAD56F2297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C065866-5D18-A940-6589-5D5B5208BB0B}"/>
              </a:ext>
            </a:extLst>
          </p:cNvPr>
          <p:cNvSpPr>
            <a:spLocks noGrp="1"/>
          </p:cNvSpPr>
          <p:nvPr>
            <p:ph type="sldNum" sz="quarter" idx="12"/>
          </p:nvPr>
        </p:nvSpPr>
        <p:spPr/>
        <p:txBody>
          <a:bodyPr/>
          <a:lstStyle>
            <a:lvl1pPr>
              <a:defRPr/>
            </a:lvl1pPr>
          </a:lstStyle>
          <a:p>
            <a:pPr>
              <a:defRPr/>
            </a:pPr>
            <a:fld id="{3AD7D920-DEA2-4CA0-8F35-A40F4F4612CD}" type="slidenum">
              <a:rPr lang="en-US" altLang="en-US"/>
              <a:pPr>
                <a:defRPr/>
              </a:pPr>
              <a:t>‹#›</a:t>
            </a:fld>
            <a:endParaRPr lang="en-US" altLang="en-US"/>
          </a:p>
        </p:txBody>
      </p:sp>
    </p:spTree>
    <p:extLst>
      <p:ext uri="{BB962C8B-B14F-4D97-AF65-F5344CB8AC3E}">
        <p14:creationId xmlns:p14="http://schemas.microsoft.com/office/powerpoint/2010/main" val="43731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54FAD91-15A6-080A-0117-0ECC3A8FE5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4A5BB9C-D616-8E3E-CF21-945E6A73111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3720C8F-4445-C385-5596-154FD1652020}"/>
              </a:ext>
            </a:extLst>
          </p:cNvPr>
          <p:cNvSpPr>
            <a:spLocks noGrp="1"/>
          </p:cNvSpPr>
          <p:nvPr>
            <p:ph type="sldNum" sz="quarter" idx="12"/>
          </p:nvPr>
        </p:nvSpPr>
        <p:spPr/>
        <p:txBody>
          <a:bodyPr/>
          <a:lstStyle>
            <a:lvl1pPr>
              <a:defRPr/>
            </a:lvl1pPr>
          </a:lstStyle>
          <a:p>
            <a:pPr>
              <a:defRPr/>
            </a:pPr>
            <a:fld id="{99453137-48EC-46FD-980A-6D51829C4D8F}" type="slidenum">
              <a:rPr lang="en-US" altLang="en-US"/>
              <a:pPr>
                <a:defRPr/>
              </a:pPr>
              <a:t>‹#›</a:t>
            </a:fld>
            <a:endParaRPr lang="en-US" altLang="en-US"/>
          </a:p>
        </p:txBody>
      </p:sp>
    </p:spTree>
    <p:extLst>
      <p:ext uri="{BB962C8B-B14F-4D97-AF65-F5344CB8AC3E}">
        <p14:creationId xmlns:p14="http://schemas.microsoft.com/office/powerpoint/2010/main" val="271487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F50AA-0038-22F6-7462-4A7D23C58D4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FB936B1F-1D3F-95BD-B75B-5D81448118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E81EB40-8E57-1074-4238-09FE02F953D1}"/>
              </a:ext>
            </a:extLst>
          </p:cNvPr>
          <p:cNvSpPr>
            <a:spLocks noGrp="1"/>
          </p:cNvSpPr>
          <p:nvPr>
            <p:ph type="sldNum" sz="quarter" idx="12"/>
          </p:nvPr>
        </p:nvSpPr>
        <p:spPr/>
        <p:txBody>
          <a:bodyPr/>
          <a:lstStyle>
            <a:lvl1pPr>
              <a:defRPr/>
            </a:lvl1pPr>
          </a:lstStyle>
          <a:p>
            <a:pPr>
              <a:defRPr/>
            </a:pPr>
            <a:fld id="{E5C104DD-E8AD-400E-8DDE-3C71519F9EA6}" type="slidenum">
              <a:rPr lang="en-US" altLang="en-US"/>
              <a:pPr>
                <a:defRPr/>
              </a:pPr>
              <a:t>‹#›</a:t>
            </a:fld>
            <a:endParaRPr lang="en-US" altLang="en-US"/>
          </a:p>
        </p:txBody>
      </p:sp>
    </p:spTree>
    <p:extLst>
      <p:ext uri="{BB962C8B-B14F-4D97-AF65-F5344CB8AC3E}">
        <p14:creationId xmlns:p14="http://schemas.microsoft.com/office/powerpoint/2010/main" val="1524064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97942-8297-2246-17B5-99F795F2D53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28888B1-50E9-1889-A67D-2BBDAF39D0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D6C4048-3D2B-96B6-1407-11175D5EDEE0}"/>
              </a:ext>
            </a:extLst>
          </p:cNvPr>
          <p:cNvSpPr>
            <a:spLocks noGrp="1"/>
          </p:cNvSpPr>
          <p:nvPr>
            <p:ph type="sldNum" sz="quarter" idx="12"/>
          </p:nvPr>
        </p:nvSpPr>
        <p:spPr/>
        <p:txBody>
          <a:bodyPr/>
          <a:lstStyle>
            <a:lvl1pPr>
              <a:defRPr/>
            </a:lvl1pPr>
          </a:lstStyle>
          <a:p>
            <a:pPr>
              <a:defRPr/>
            </a:pPr>
            <a:fld id="{BD727618-F732-4577-BB56-744F147B7CFA}" type="slidenum">
              <a:rPr lang="en-US" altLang="en-US"/>
              <a:pPr>
                <a:defRPr/>
              </a:pPr>
              <a:t>‹#›</a:t>
            </a:fld>
            <a:endParaRPr lang="en-US" altLang="en-US"/>
          </a:p>
        </p:txBody>
      </p:sp>
    </p:spTree>
    <p:extLst>
      <p:ext uri="{BB962C8B-B14F-4D97-AF65-F5344CB8AC3E}">
        <p14:creationId xmlns:p14="http://schemas.microsoft.com/office/powerpoint/2010/main" val="12098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3A99A-0242-1B6D-0770-4E0CD0F133C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65BC217-DC23-A961-3658-88FA3A31B9D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018B786E-13F3-3DD6-9C25-B8585897ED5F}"/>
              </a:ext>
            </a:extLst>
          </p:cNvPr>
          <p:cNvSpPr>
            <a:spLocks noGrp="1"/>
          </p:cNvSpPr>
          <p:nvPr>
            <p:ph type="sldNum" sz="quarter" idx="12"/>
          </p:nvPr>
        </p:nvSpPr>
        <p:spPr/>
        <p:txBody>
          <a:bodyPr/>
          <a:lstStyle>
            <a:lvl1pPr>
              <a:defRPr/>
            </a:lvl1pPr>
          </a:lstStyle>
          <a:p>
            <a:pPr>
              <a:defRPr/>
            </a:pPr>
            <a:fld id="{13EE5C91-8570-4A6B-BE14-17CD4B48309B}" type="slidenum">
              <a:rPr lang="en-US" altLang="en-US"/>
              <a:pPr>
                <a:defRPr/>
              </a:pPr>
              <a:t>‹#›</a:t>
            </a:fld>
            <a:endParaRPr lang="en-US" altLang="en-US"/>
          </a:p>
        </p:txBody>
      </p:sp>
    </p:spTree>
    <p:extLst>
      <p:ext uri="{BB962C8B-B14F-4D97-AF65-F5344CB8AC3E}">
        <p14:creationId xmlns:p14="http://schemas.microsoft.com/office/powerpoint/2010/main" val="2803552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9C78D-70B5-AEFC-B5CA-7EA5D87474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FDDBFCF-F73D-C105-168F-2FC9E9CE0FB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1A21CB8-4FB0-C4DC-104A-79DBD29A50B4}"/>
              </a:ext>
            </a:extLst>
          </p:cNvPr>
          <p:cNvSpPr>
            <a:spLocks noGrp="1"/>
          </p:cNvSpPr>
          <p:nvPr>
            <p:ph type="sldNum" sz="quarter" idx="12"/>
          </p:nvPr>
        </p:nvSpPr>
        <p:spPr/>
        <p:txBody>
          <a:bodyPr/>
          <a:lstStyle>
            <a:lvl1pPr>
              <a:defRPr/>
            </a:lvl1pPr>
          </a:lstStyle>
          <a:p>
            <a:pPr>
              <a:defRPr/>
            </a:pPr>
            <a:fld id="{68445E7B-AEE6-46AE-B021-F9F6C330A760}" type="slidenum">
              <a:rPr lang="en-US" altLang="en-US"/>
              <a:pPr>
                <a:defRPr/>
              </a:pPr>
              <a:t>‹#›</a:t>
            </a:fld>
            <a:endParaRPr lang="en-US" altLang="en-US"/>
          </a:p>
        </p:txBody>
      </p:sp>
    </p:spTree>
    <p:extLst>
      <p:ext uri="{BB962C8B-B14F-4D97-AF65-F5344CB8AC3E}">
        <p14:creationId xmlns:p14="http://schemas.microsoft.com/office/powerpoint/2010/main" val="2726509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B7D85-B7B5-5396-C277-A1E9A99534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6259EB1-813A-7DF3-EFC7-B075C220C5B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34D6298-B7DC-C964-9026-86E98F847F40}"/>
              </a:ext>
            </a:extLst>
          </p:cNvPr>
          <p:cNvSpPr>
            <a:spLocks noGrp="1"/>
          </p:cNvSpPr>
          <p:nvPr>
            <p:ph type="sldNum" sz="quarter" idx="12"/>
          </p:nvPr>
        </p:nvSpPr>
        <p:spPr/>
        <p:txBody>
          <a:bodyPr/>
          <a:lstStyle>
            <a:lvl1pPr>
              <a:defRPr/>
            </a:lvl1pPr>
          </a:lstStyle>
          <a:p>
            <a:pPr>
              <a:defRPr/>
            </a:pPr>
            <a:fld id="{6DD44B48-A012-487F-BEBA-46A3D43B2AC7}" type="slidenum">
              <a:rPr lang="en-US" altLang="en-US"/>
              <a:pPr>
                <a:defRPr/>
              </a:pPr>
              <a:t>‹#›</a:t>
            </a:fld>
            <a:endParaRPr lang="en-US" altLang="en-US"/>
          </a:p>
        </p:txBody>
      </p:sp>
    </p:spTree>
    <p:extLst>
      <p:ext uri="{BB962C8B-B14F-4D97-AF65-F5344CB8AC3E}">
        <p14:creationId xmlns:p14="http://schemas.microsoft.com/office/powerpoint/2010/main" val="295293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00210C-0E34-FC2C-D7CE-7B2663EEA99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0DE22133-C30A-332C-8B17-659BBF137AC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A5AA3BD-908E-7027-7E0E-188A94DCFAD5}"/>
              </a:ext>
            </a:extLst>
          </p:cNvPr>
          <p:cNvSpPr>
            <a:spLocks noGrp="1"/>
          </p:cNvSpPr>
          <p:nvPr>
            <p:ph type="sldNum" sz="quarter" idx="12"/>
          </p:nvPr>
        </p:nvSpPr>
        <p:spPr/>
        <p:txBody>
          <a:bodyPr/>
          <a:lstStyle>
            <a:lvl1pPr>
              <a:defRPr/>
            </a:lvl1pPr>
          </a:lstStyle>
          <a:p>
            <a:pPr>
              <a:defRPr/>
            </a:pPr>
            <a:fld id="{36F85846-E0D8-4D47-82E3-9735E6B3AA91}" type="slidenum">
              <a:rPr lang="en-US" altLang="en-US"/>
              <a:pPr>
                <a:defRPr/>
              </a:pPr>
              <a:t>‹#›</a:t>
            </a:fld>
            <a:endParaRPr lang="en-US" altLang="en-US"/>
          </a:p>
        </p:txBody>
      </p:sp>
    </p:spTree>
    <p:extLst>
      <p:ext uri="{BB962C8B-B14F-4D97-AF65-F5344CB8AC3E}">
        <p14:creationId xmlns:p14="http://schemas.microsoft.com/office/powerpoint/2010/main" val="341229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4D77F-49BB-6939-7D56-BE1B609E70BF}"/>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2BD75C88-A93B-C83F-C3FE-FBA641E2576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3EFA17CE-4A58-004E-60A4-EC71FB0097DF}"/>
              </a:ext>
            </a:extLst>
          </p:cNvPr>
          <p:cNvSpPr>
            <a:spLocks noGrp="1"/>
          </p:cNvSpPr>
          <p:nvPr>
            <p:ph type="sldNum" sz="quarter" idx="12"/>
          </p:nvPr>
        </p:nvSpPr>
        <p:spPr/>
        <p:txBody>
          <a:bodyPr/>
          <a:lstStyle>
            <a:lvl1pPr>
              <a:defRPr/>
            </a:lvl1pPr>
          </a:lstStyle>
          <a:p>
            <a:pPr>
              <a:defRPr/>
            </a:pPr>
            <a:fld id="{4732AAFB-09BC-4426-914F-A6A6F64EDD80}" type="slidenum">
              <a:rPr lang="en-US" altLang="en-US"/>
              <a:pPr>
                <a:defRPr/>
              </a:pPr>
              <a:t>‹#›</a:t>
            </a:fld>
            <a:endParaRPr lang="en-US" altLang="en-US"/>
          </a:p>
        </p:txBody>
      </p:sp>
    </p:spTree>
    <p:extLst>
      <p:ext uri="{BB962C8B-B14F-4D97-AF65-F5344CB8AC3E}">
        <p14:creationId xmlns:p14="http://schemas.microsoft.com/office/powerpoint/2010/main" val="88692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E27AD9-5A09-617E-FA46-8BB11100547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71FADCB6-9DDE-0C4A-64FB-E73F7981D14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CD784A3-CF03-0597-1050-4012D78DE282}"/>
              </a:ext>
            </a:extLst>
          </p:cNvPr>
          <p:cNvSpPr>
            <a:spLocks noGrp="1"/>
          </p:cNvSpPr>
          <p:nvPr>
            <p:ph type="sldNum" sz="quarter" idx="12"/>
          </p:nvPr>
        </p:nvSpPr>
        <p:spPr/>
        <p:txBody>
          <a:bodyPr/>
          <a:lstStyle>
            <a:lvl1pPr>
              <a:defRPr/>
            </a:lvl1pPr>
          </a:lstStyle>
          <a:p>
            <a:pPr>
              <a:defRPr/>
            </a:pPr>
            <a:fld id="{CC041C12-AF39-4146-89BE-DBED06510370}" type="slidenum">
              <a:rPr lang="en-US" altLang="en-US"/>
              <a:pPr>
                <a:defRPr/>
              </a:pPr>
              <a:t>‹#›</a:t>
            </a:fld>
            <a:endParaRPr lang="en-US" altLang="en-US"/>
          </a:p>
        </p:txBody>
      </p:sp>
    </p:spTree>
    <p:extLst>
      <p:ext uri="{BB962C8B-B14F-4D97-AF65-F5344CB8AC3E}">
        <p14:creationId xmlns:p14="http://schemas.microsoft.com/office/powerpoint/2010/main" val="206694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08077A-2403-12F0-D51B-788410D73E2A}"/>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BE9A9465-2214-546D-5B17-04F0D3A921C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2BFF705B-A1E4-C9F8-9BE3-AF722B09B537}"/>
              </a:ext>
            </a:extLst>
          </p:cNvPr>
          <p:cNvSpPr>
            <a:spLocks noGrp="1"/>
          </p:cNvSpPr>
          <p:nvPr>
            <p:ph type="sldNum" sz="quarter" idx="12"/>
          </p:nvPr>
        </p:nvSpPr>
        <p:spPr/>
        <p:txBody>
          <a:bodyPr/>
          <a:lstStyle>
            <a:lvl1pPr>
              <a:defRPr/>
            </a:lvl1pPr>
          </a:lstStyle>
          <a:p>
            <a:pPr>
              <a:defRPr/>
            </a:pPr>
            <a:fld id="{281EFD47-C35B-498D-AFDE-91D303212327}" type="slidenum">
              <a:rPr lang="en-US" altLang="en-US"/>
              <a:pPr>
                <a:defRPr/>
              </a:pPr>
              <a:t>‹#›</a:t>
            </a:fld>
            <a:endParaRPr lang="en-US" altLang="en-US"/>
          </a:p>
        </p:txBody>
      </p:sp>
    </p:spTree>
    <p:extLst>
      <p:ext uri="{BB962C8B-B14F-4D97-AF65-F5344CB8AC3E}">
        <p14:creationId xmlns:p14="http://schemas.microsoft.com/office/powerpoint/2010/main" val="419152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7D7AB-7DDC-1D7F-2817-B5EEB4A571D3}"/>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E1108A-1C5F-3AA5-B138-84413C28B2AA}"/>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D492E43-768E-2C76-5AF5-84CDC1FB5E92}"/>
              </a:ext>
            </a:extLst>
          </p:cNvPr>
          <p:cNvSpPr>
            <a:spLocks noGrp="1"/>
          </p:cNvSpPr>
          <p:nvPr>
            <p:ph type="sldNum" sz="quarter" idx="12"/>
          </p:nvPr>
        </p:nvSpPr>
        <p:spPr/>
        <p:txBody>
          <a:bodyPr/>
          <a:lstStyle>
            <a:lvl1pPr>
              <a:defRPr/>
            </a:lvl1pPr>
          </a:lstStyle>
          <a:p>
            <a:pPr>
              <a:defRPr/>
            </a:pPr>
            <a:fld id="{E38D1743-4769-4C0F-9188-93A851C022F7}" type="slidenum">
              <a:rPr lang="en-US" altLang="en-US"/>
              <a:pPr>
                <a:defRPr/>
              </a:pPr>
              <a:t>‹#›</a:t>
            </a:fld>
            <a:endParaRPr lang="en-US" altLang="en-US"/>
          </a:p>
        </p:txBody>
      </p:sp>
    </p:spTree>
    <p:extLst>
      <p:ext uri="{BB962C8B-B14F-4D97-AF65-F5344CB8AC3E}">
        <p14:creationId xmlns:p14="http://schemas.microsoft.com/office/powerpoint/2010/main" val="3350934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7322877-B647-52D3-DED0-EDF1FF7F1F5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AFF8FBC-532B-BF3C-07CB-17BBA616E68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6D847D3-5CA3-1E6B-B886-8DA7353A7D92}"/>
              </a:ext>
            </a:extLst>
          </p:cNvPr>
          <p:cNvSpPr>
            <a:spLocks noGrp="1"/>
          </p:cNvSpPr>
          <p:nvPr>
            <p:ph type="sldNum" sz="quarter" idx="12"/>
          </p:nvPr>
        </p:nvSpPr>
        <p:spPr/>
        <p:txBody>
          <a:bodyPr/>
          <a:lstStyle>
            <a:lvl1pPr>
              <a:defRPr/>
            </a:lvl1pPr>
          </a:lstStyle>
          <a:p>
            <a:pPr>
              <a:defRPr/>
            </a:pPr>
            <a:fld id="{CC837E3A-AF21-4982-9FB7-D65B5C3CD7F6}" type="slidenum">
              <a:rPr lang="en-US" altLang="en-US"/>
              <a:pPr>
                <a:defRPr/>
              </a:pPr>
              <a:t>‹#›</a:t>
            </a:fld>
            <a:endParaRPr lang="en-US" altLang="en-US"/>
          </a:p>
        </p:txBody>
      </p:sp>
    </p:spTree>
    <p:extLst>
      <p:ext uri="{BB962C8B-B14F-4D97-AF65-F5344CB8AC3E}">
        <p14:creationId xmlns:p14="http://schemas.microsoft.com/office/powerpoint/2010/main" val="738311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CC421AB-C9B7-284F-30E7-EDB6ED3F523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6168E879-CF6B-235A-C811-91AEB61C38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9F0DBF1-935B-EAAA-E0C6-B699A76FBD67}"/>
              </a:ext>
            </a:extLst>
          </p:cNvPr>
          <p:cNvSpPr>
            <a:spLocks noGrp="1"/>
          </p:cNvSpPr>
          <p:nvPr>
            <p:ph type="sldNum" sz="quarter" idx="12"/>
          </p:nvPr>
        </p:nvSpPr>
        <p:spPr/>
        <p:txBody>
          <a:bodyPr/>
          <a:lstStyle>
            <a:lvl1pPr>
              <a:defRPr/>
            </a:lvl1pPr>
          </a:lstStyle>
          <a:p>
            <a:pPr>
              <a:defRPr/>
            </a:pPr>
            <a:fld id="{472D239D-6D0E-4B63-9EF3-A8EFB88DD8B1}" type="slidenum">
              <a:rPr lang="en-US" altLang="en-US"/>
              <a:pPr>
                <a:defRPr/>
              </a:pPr>
              <a:t>‹#›</a:t>
            </a:fld>
            <a:endParaRPr lang="en-US" altLang="en-US"/>
          </a:p>
        </p:txBody>
      </p:sp>
    </p:spTree>
    <p:extLst>
      <p:ext uri="{BB962C8B-B14F-4D97-AF65-F5344CB8AC3E}">
        <p14:creationId xmlns:p14="http://schemas.microsoft.com/office/powerpoint/2010/main" val="65204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2396-7A59-EAA3-3B63-D7DA05FE2C3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752F71A-FE6A-E58B-A6EF-E771555B458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F6416-B3C8-D781-5941-653B75C24F02}"/>
              </a:ext>
            </a:extLst>
          </p:cNvPr>
          <p:cNvSpPr>
            <a:spLocks noGrp="1"/>
          </p:cNvSpPr>
          <p:nvPr>
            <p:ph type="sldNum" sz="quarter" idx="12"/>
          </p:nvPr>
        </p:nvSpPr>
        <p:spPr/>
        <p:txBody>
          <a:bodyPr/>
          <a:lstStyle>
            <a:lvl1pPr>
              <a:defRPr/>
            </a:lvl1pPr>
          </a:lstStyle>
          <a:p>
            <a:pPr>
              <a:defRPr/>
            </a:pPr>
            <a:fld id="{4A8FF94C-30AD-4D34-98F9-C790C9B1C935}" type="slidenum">
              <a:rPr lang="en-US" altLang="en-US"/>
              <a:pPr>
                <a:defRPr/>
              </a:pPr>
              <a:t>‹#›</a:t>
            </a:fld>
            <a:endParaRPr lang="en-US" altLang="en-US"/>
          </a:p>
        </p:txBody>
      </p:sp>
    </p:spTree>
    <p:extLst>
      <p:ext uri="{BB962C8B-B14F-4D97-AF65-F5344CB8AC3E}">
        <p14:creationId xmlns:p14="http://schemas.microsoft.com/office/powerpoint/2010/main" val="55845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756F6-DB57-4BC8-6BB8-D3ADA09F706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E25FCB-8046-23EB-8670-D51ECDC5A94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9AA8F0A-FD81-E9A1-5B8D-8EFC2ABE69E7}"/>
              </a:ext>
            </a:extLst>
          </p:cNvPr>
          <p:cNvSpPr>
            <a:spLocks noGrp="1"/>
          </p:cNvSpPr>
          <p:nvPr>
            <p:ph type="sldNum" sz="quarter" idx="12"/>
          </p:nvPr>
        </p:nvSpPr>
        <p:spPr/>
        <p:txBody>
          <a:bodyPr/>
          <a:lstStyle>
            <a:lvl1pPr>
              <a:defRPr/>
            </a:lvl1pPr>
          </a:lstStyle>
          <a:p>
            <a:pPr>
              <a:defRPr/>
            </a:pPr>
            <a:fld id="{137125AD-A999-4115-AF7C-81E193DE039E}" type="slidenum">
              <a:rPr lang="en-US" altLang="en-US"/>
              <a:pPr>
                <a:defRPr/>
              </a:pPr>
              <a:t>‹#›</a:t>
            </a:fld>
            <a:endParaRPr lang="en-US" altLang="en-US"/>
          </a:p>
        </p:txBody>
      </p:sp>
    </p:spTree>
    <p:extLst>
      <p:ext uri="{BB962C8B-B14F-4D97-AF65-F5344CB8AC3E}">
        <p14:creationId xmlns:p14="http://schemas.microsoft.com/office/powerpoint/2010/main" val="1367957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301931-04BF-90EB-FB82-0336B8D40F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0F38FD0-DCA2-4870-3FE2-B1D2B4BAA60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982845-4C15-853D-E41E-01FECCCBAB3E}"/>
              </a:ext>
            </a:extLst>
          </p:cNvPr>
          <p:cNvSpPr>
            <a:spLocks noGrp="1"/>
          </p:cNvSpPr>
          <p:nvPr>
            <p:ph type="sldNum" sz="quarter" idx="12"/>
          </p:nvPr>
        </p:nvSpPr>
        <p:spPr/>
        <p:txBody>
          <a:bodyPr/>
          <a:lstStyle>
            <a:lvl1pPr>
              <a:defRPr/>
            </a:lvl1pPr>
          </a:lstStyle>
          <a:p>
            <a:pPr>
              <a:defRPr/>
            </a:pPr>
            <a:fld id="{6D603B4E-2162-4985-9D9D-C8920CA1A816}" type="slidenum">
              <a:rPr lang="en-US" altLang="en-US"/>
              <a:pPr>
                <a:defRPr/>
              </a:pPr>
              <a:t>‹#›</a:t>
            </a:fld>
            <a:endParaRPr lang="en-US" altLang="en-US"/>
          </a:p>
        </p:txBody>
      </p:sp>
    </p:spTree>
    <p:extLst>
      <p:ext uri="{BB962C8B-B14F-4D97-AF65-F5344CB8AC3E}">
        <p14:creationId xmlns:p14="http://schemas.microsoft.com/office/powerpoint/2010/main" val="332772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C5E17-E492-B2F9-744C-0BF0B9F97A9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BFB05E-E88C-15C9-6817-5D3AA288E1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21D92AE-1D7B-9C10-841A-908805747838}"/>
              </a:ext>
            </a:extLst>
          </p:cNvPr>
          <p:cNvSpPr>
            <a:spLocks noGrp="1"/>
          </p:cNvSpPr>
          <p:nvPr>
            <p:ph type="sldNum" sz="quarter" idx="12"/>
          </p:nvPr>
        </p:nvSpPr>
        <p:spPr/>
        <p:txBody>
          <a:bodyPr/>
          <a:lstStyle>
            <a:lvl1pPr>
              <a:defRPr/>
            </a:lvl1pPr>
          </a:lstStyle>
          <a:p>
            <a:pPr>
              <a:defRPr/>
            </a:pPr>
            <a:fld id="{3E0CA0ED-FAD3-47E0-8DC1-ECB89B5986D2}" type="slidenum">
              <a:rPr lang="en-US" altLang="en-US"/>
              <a:pPr>
                <a:defRPr/>
              </a:pPr>
              <a:t>‹#›</a:t>
            </a:fld>
            <a:endParaRPr lang="en-US" altLang="en-US"/>
          </a:p>
        </p:txBody>
      </p:sp>
    </p:spTree>
    <p:extLst>
      <p:ext uri="{BB962C8B-B14F-4D97-AF65-F5344CB8AC3E}">
        <p14:creationId xmlns:p14="http://schemas.microsoft.com/office/powerpoint/2010/main" val="134140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0DF46-7B9A-2BB3-A531-EF59FB84C7C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7434EFD-F11E-3F32-73EE-C6E3678323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78D9BAD-95DE-72BF-4993-8E5FBFD4CF2C}"/>
              </a:ext>
            </a:extLst>
          </p:cNvPr>
          <p:cNvSpPr>
            <a:spLocks noGrp="1"/>
          </p:cNvSpPr>
          <p:nvPr>
            <p:ph type="sldNum" sz="quarter" idx="12"/>
          </p:nvPr>
        </p:nvSpPr>
        <p:spPr/>
        <p:txBody>
          <a:bodyPr/>
          <a:lstStyle>
            <a:lvl1pPr>
              <a:defRPr/>
            </a:lvl1pPr>
          </a:lstStyle>
          <a:p>
            <a:pPr>
              <a:defRPr/>
            </a:pPr>
            <a:fld id="{8C9A02CA-6E5F-45F7-A1F0-2FE3F9D10BBA}" type="slidenum">
              <a:rPr lang="en-US" altLang="en-US"/>
              <a:pPr>
                <a:defRPr/>
              </a:pPr>
              <a:t>‹#›</a:t>
            </a:fld>
            <a:endParaRPr lang="en-US" altLang="en-US"/>
          </a:p>
        </p:txBody>
      </p:sp>
    </p:spTree>
    <p:extLst>
      <p:ext uri="{BB962C8B-B14F-4D97-AF65-F5344CB8AC3E}">
        <p14:creationId xmlns:p14="http://schemas.microsoft.com/office/powerpoint/2010/main" val="3502941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D29240-6009-2DF7-3E68-534C7605638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5811DB9-3B2E-8DA6-9BF9-182A0CE4637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A878735F-6988-36A8-F9F3-30067ED34470}"/>
              </a:ext>
            </a:extLst>
          </p:cNvPr>
          <p:cNvSpPr>
            <a:spLocks noGrp="1"/>
          </p:cNvSpPr>
          <p:nvPr>
            <p:ph type="sldNum" sz="quarter" idx="12"/>
          </p:nvPr>
        </p:nvSpPr>
        <p:spPr/>
        <p:txBody>
          <a:bodyPr/>
          <a:lstStyle>
            <a:lvl1pPr>
              <a:defRPr/>
            </a:lvl1pPr>
          </a:lstStyle>
          <a:p>
            <a:pPr>
              <a:defRPr/>
            </a:pPr>
            <a:fld id="{D6614CEB-FCA2-4E88-8230-7C023ED5D9C3}" type="slidenum">
              <a:rPr lang="en-US" altLang="en-US"/>
              <a:pPr>
                <a:defRPr/>
              </a:pPr>
              <a:t>‹#›</a:t>
            </a:fld>
            <a:endParaRPr lang="en-US" altLang="en-US"/>
          </a:p>
        </p:txBody>
      </p:sp>
    </p:spTree>
    <p:extLst>
      <p:ext uri="{BB962C8B-B14F-4D97-AF65-F5344CB8AC3E}">
        <p14:creationId xmlns:p14="http://schemas.microsoft.com/office/powerpoint/2010/main" val="3416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523C87-A19C-F908-EF98-CB2C377F3347}"/>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86271486-41FA-D293-1F3B-0A08D365BA0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F04045E9-ECAD-82B5-4794-B8867CE8EB2B}"/>
              </a:ext>
            </a:extLst>
          </p:cNvPr>
          <p:cNvSpPr>
            <a:spLocks noGrp="1"/>
          </p:cNvSpPr>
          <p:nvPr>
            <p:ph type="sldNum" sz="quarter" idx="12"/>
          </p:nvPr>
        </p:nvSpPr>
        <p:spPr/>
        <p:txBody>
          <a:bodyPr/>
          <a:lstStyle>
            <a:lvl1pPr>
              <a:defRPr/>
            </a:lvl1pPr>
          </a:lstStyle>
          <a:p>
            <a:pPr>
              <a:defRPr/>
            </a:pPr>
            <a:fld id="{C7B86CFA-4FD1-4D62-A306-833DC71D2F37}" type="slidenum">
              <a:rPr lang="en-US" altLang="en-US"/>
              <a:pPr>
                <a:defRPr/>
              </a:pPr>
              <a:t>‹#›</a:t>
            </a:fld>
            <a:endParaRPr lang="en-US" altLang="en-US"/>
          </a:p>
        </p:txBody>
      </p:sp>
    </p:spTree>
    <p:extLst>
      <p:ext uri="{BB962C8B-B14F-4D97-AF65-F5344CB8AC3E}">
        <p14:creationId xmlns:p14="http://schemas.microsoft.com/office/powerpoint/2010/main" val="202673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011629-EA50-1E37-058B-3CAE22BC56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22EE2D46-A719-A062-BDD7-4468B5D45D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300FCA63-CBCA-4EE6-94E1-4481ADB20BE9}"/>
              </a:ext>
            </a:extLst>
          </p:cNvPr>
          <p:cNvSpPr>
            <a:spLocks noGrp="1"/>
          </p:cNvSpPr>
          <p:nvPr>
            <p:ph type="sldNum" sz="quarter" idx="12"/>
          </p:nvPr>
        </p:nvSpPr>
        <p:spPr/>
        <p:txBody>
          <a:bodyPr/>
          <a:lstStyle>
            <a:lvl1pPr>
              <a:defRPr/>
            </a:lvl1pPr>
          </a:lstStyle>
          <a:p>
            <a:pPr>
              <a:defRPr/>
            </a:pPr>
            <a:fld id="{4063CC8B-3131-46EF-B1DB-BC3B1B6E8BEE}" type="slidenum">
              <a:rPr lang="en-US" altLang="en-US"/>
              <a:pPr>
                <a:defRPr/>
              </a:pPr>
              <a:t>‹#›</a:t>
            </a:fld>
            <a:endParaRPr lang="en-US" altLang="en-US"/>
          </a:p>
        </p:txBody>
      </p:sp>
    </p:spTree>
    <p:extLst>
      <p:ext uri="{BB962C8B-B14F-4D97-AF65-F5344CB8AC3E}">
        <p14:creationId xmlns:p14="http://schemas.microsoft.com/office/powerpoint/2010/main" val="404266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785A73-F3CB-D0A0-685D-25C83C1D9B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E625E03-D22A-8C6A-CA2C-D16FBEDC0C9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B7AF25C1-400F-A20B-BAE3-FE03A15C734B}"/>
              </a:ext>
            </a:extLst>
          </p:cNvPr>
          <p:cNvSpPr>
            <a:spLocks noGrp="1"/>
          </p:cNvSpPr>
          <p:nvPr>
            <p:ph type="sldNum" sz="quarter" idx="12"/>
          </p:nvPr>
        </p:nvSpPr>
        <p:spPr/>
        <p:txBody>
          <a:bodyPr/>
          <a:lstStyle>
            <a:lvl1pPr>
              <a:defRPr/>
            </a:lvl1pPr>
          </a:lstStyle>
          <a:p>
            <a:pPr>
              <a:defRPr/>
            </a:pPr>
            <a:fld id="{28D913DD-D1B2-4DE5-A659-6CE603FB82D1}" type="slidenum">
              <a:rPr lang="en-US" altLang="en-US"/>
              <a:pPr>
                <a:defRPr/>
              </a:pPr>
              <a:t>‹#›</a:t>
            </a:fld>
            <a:endParaRPr lang="en-US" altLang="en-US"/>
          </a:p>
        </p:txBody>
      </p:sp>
    </p:spTree>
    <p:extLst>
      <p:ext uri="{BB962C8B-B14F-4D97-AF65-F5344CB8AC3E}">
        <p14:creationId xmlns:p14="http://schemas.microsoft.com/office/powerpoint/2010/main" val="3499075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4305CE-4226-385C-E953-A81460FC115B}"/>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8391ED26-02C2-0CFF-2D7D-34266E7546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13349D4D-D90C-AB89-FA24-732327566453}"/>
              </a:ext>
            </a:extLst>
          </p:cNvPr>
          <p:cNvSpPr>
            <a:spLocks noGrp="1"/>
          </p:cNvSpPr>
          <p:nvPr>
            <p:ph type="sldNum" sz="quarter" idx="12"/>
          </p:nvPr>
        </p:nvSpPr>
        <p:spPr/>
        <p:txBody>
          <a:bodyPr/>
          <a:lstStyle>
            <a:lvl1pPr>
              <a:defRPr/>
            </a:lvl1pPr>
          </a:lstStyle>
          <a:p>
            <a:pPr>
              <a:defRPr/>
            </a:pPr>
            <a:fld id="{939555C5-42AF-40A3-98C1-6968EE4528C3}" type="slidenum">
              <a:rPr lang="en-US" altLang="en-US"/>
              <a:pPr>
                <a:defRPr/>
              </a:pPr>
              <a:t>‹#›</a:t>
            </a:fld>
            <a:endParaRPr lang="en-US" altLang="en-US"/>
          </a:p>
        </p:txBody>
      </p:sp>
    </p:spTree>
    <p:extLst>
      <p:ext uri="{BB962C8B-B14F-4D97-AF65-F5344CB8AC3E}">
        <p14:creationId xmlns:p14="http://schemas.microsoft.com/office/powerpoint/2010/main" val="331688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6E73373-E0F3-A5E5-2586-74387A72ED9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6BC0B4F-AA6E-01C5-89D8-324D5B3D93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A209690-0E36-505F-2DB7-4641D92F5209}"/>
              </a:ext>
            </a:extLst>
          </p:cNvPr>
          <p:cNvSpPr>
            <a:spLocks noGrp="1"/>
          </p:cNvSpPr>
          <p:nvPr>
            <p:ph type="sldNum" sz="quarter" idx="12"/>
          </p:nvPr>
        </p:nvSpPr>
        <p:spPr/>
        <p:txBody>
          <a:bodyPr/>
          <a:lstStyle>
            <a:lvl1pPr>
              <a:defRPr/>
            </a:lvl1pPr>
          </a:lstStyle>
          <a:p>
            <a:pPr>
              <a:defRPr/>
            </a:pPr>
            <a:fld id="{4BA8F9A9-156C-49A5-AD19-CAD73FB571E3}" type="slidenum">
              <a:rPr lang="en-US" altLang="en-US"/>
              <a:pPr>
                <a:defRPr/>
              </a:pPr>
              <a:t>‹#›</a:t>
            </a:fld>
            <a:endParaRPr lang="en-US" altLang="en-US"/>
          </a:p>
        </p:txBody>
      </p:sp>
    </p:spTree>
    <p:extLst>
      <p:ext uri="{BB962C8B-B14F-4D97-AF65-F5344CB8AC3E}">
        <p14:creationId xmlns:p14="http://schemas.microsoft.com/office/powerpoint/2010/main" val="2386340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E9E99B3-ADF0-6F1C-01E0-C51A62F83BC6}"/>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E93D01F-79B0-BA40-7DC6-FDC99F53667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6E4E32A-42E8-FE27-42F1-CF90F0F4EB2A}"/>
              </a:ext>
            </a:extLst>
          </p:cNvPr>
          <p:cNvSpPr>
            <a:spLocks noGrp="1"/>
          </p:cNvSpPr>
          <p:nvPr>
            <p:ph type="sldNum" sz="quarter" idx="12"/>
          </p:nvPr>
        </p:nvSpPr>
        <p:spPr/>
        <p:txBody>
          <a:bodyPr/>
          <a:lstStyle>
            <a:lvl1pPr>
              <a:defRPr/>
            </a:lvl1pPr>
          </a:lstStyle>
          <a:p>
            <a:pPr>
              <a:defRPr/>
            </a:pPr>
            <a:fld id="{C0D716F1-1353-46B2-B726-004BE85AF490}" type="slidenum">
              <a:rPr lang="en-US" altLang="en-US"/>
              <a:pPr>
                <a:defRPr/>
              </a:pPr>
              <a:t>‹#›</a:t>
            </a:fld>
            <a:endParaRPr lang="en-US" altLang="en-US"/>
          </a:p>
        </p:txBody>
      </p:sp>
    </p:spTree>
    <p:extLst>
      <p:ext uri="{BB962C8B-B14F-4D97-AF65-F5344CB8AC3E}">
        <p14:creationId xmlns:p14="http://schemas.microsoft.com/office/powerpoint/2010/main" val="1193512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ED56-ED04-C8EB-26DB-074D6B7A966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A39687B-B6EF-A5C1-90B8-D471ADE8082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2F90617-7539-6033-E304-442D7A14A149}"/>
              </a:ext>
            </a:extLst>
          </p:cNvPr>
          <p:cNvSpPr>
            <a:spLocks noGrp="1"/>
          </p:cNvSpPr>
          <p:nvPr>
            <p:ph type="sldNum" sz="quarter" idx="12"/>
          </p:nvPr>
        </p:nvSpPr>
        <p:spPr/>
        <p:txBody>
          <a:bodyPr/>
          <a:lstStyle>
            <a:lvl1pPr>
              <a:defRPr/>
            </a:lvl1pPr>
          </a:lstStyle>
          <a:p>
            <a:pPr>
              <a:defRPr/>
            </a:pPr>
            <a:fld id="{058C661C-CF6D-44C8-92EC-6E640F342F04}" type="slidenum">
              <a:rPr lang="en-US" altLang="en-US"/>
              <a:pPr>
                <a:defRPr/>
              </a:pPr>
              <a:t>‹#›</a:t>
            </a:fld>
            <a:endParaRPr lang="en-US" altLang="en-US"/>
          </a:p>
        </p:txBody>
      </p:sp>
    </p:spTree>
    <p:extLst>
      <p:ext uri="{BB962C8B-B14F-4D97-AF65-F5344CB8AC3E}">
        <p14:creationId xmlns:p14="http://schemas.microsoft.com/office/powerpoint/2010/main" val="379683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58B4E-9779-3408-137E-281ACF4E61B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D084E9-F3E2-097B-D5DD-E54BD2EF28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FC0C4E3-8808-0241-5E76-EDE1CBFE08D7}"/>
              </a:ext>
            </a:extLst>
          </p:cNvPr>
          <p:cNvSpPr>
            <a:spLocks noGrp="1"/>
          </p:cNvSpPr>
          <p:nvPr>
            <p:ph type="sldNum" sz="quarter" idx="12"/>
          </p:nvPr>
        </p:nvSpPr>
        <p:spPr/>
        <p:txBody>
          <a:bodyPr/>
          <a:lstStyle>
            <a:lvl1pPr>
              <a:defRPr/>
            </a:lvl1pPr>
          </a:lstStyle>
          <a:p>
            <a:pPr>
              <a:defRPr/>
            </a:pPr>
            <a:fld id="{6AC5C61D-0F2B-4ACB-B296-A5629056B201}" type="slidenum">
              <a:rPr lang="en-US" altLang="en-US"/>
              <a:pPr>
                <a:defRPr/>
              </a:pPr>
              <a:t>‹#›</a:t>
            </a:fld>
            <a:endParaRPr lang="en-US" altLang="en-US"/>
          </a:p>
        </p:txBody>
      </p:sp>
    </p:spTree>
    <p:extLst>
      <p:ext uri="{BB962C8B-B14F-4D97-AF65-F5344CB8AC3E}">
        <p14:creationId xmlns:p14="http://schemas.microsoft.com/office/powerpoint/2010/main" val="4199421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6C838-D422-CE21-C512-9057780EE10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74A417B-F7A4-001F-C2AC-4681DF0C07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72CAD1F-A5A9-97C4-D93A-EBFEDEE3ED99}"/>
              </a:ext>
            </a:extLst>
          </p:cNvPr>
          <p:cNvSpPr>
            <a:spLocks noGrp="1"/>
          </p:cNvSpPr>
          <p:nvPr>
            <p:ph type="sldNum" sz="quarter" idx="12"/>
          </p:nvPr>
        </p:nvSpPr>
        <p:spPr/>
        <p:txBody>
          <a:bodyPr/>
          <a:lstStyle>
            <a:lvl1pPr>
              <a:defRPr/>
            </a:lvl1pPr>
          </a:lstStyle>
          <a:p>
            <a:pPr>
              <a:defRPr/>
            </a:pPr>
            <a:fld id="{151E32F6-440D-480E-987A-BAB71B6A172F}" type="slidenum">
              <a:rPr lang="en-US" altLang="en-US"/>
              <a:pPr>
                <a:defRPr/>
              </a:pPr>
              <a:t>‹#›</a:t>
            </a:fld>
            <a:endParaRPr lang="en-US" altLang="en-US"/>
          </a:p>
        </p:txBody>
      </p:sp>
    </p:spTree>
    <p:extLst>
      <p:ext uri="{BB962C8B-B14F-4D97-AF65-F5344CB8AC3E}">
        <p14:creationId xmlns:p14="http://schemas.microsoft.com/office/powerpoint/2010/main" val="3208947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D663-846C-6D5D-0081-79FBF1C3AC8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062683C-B1E4-C401-5B57-8AA719B841E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44C049-9D5B-F376-D0A6-AB01CBE17845}"/>
              </a:ext>
            </a:extLst>
          </p:cNvPr>
          <p:cNvSpPr>
            <a:spLocks noGrp="1"/>
          </p:cNvSpPr>
          <p:nvPr>
            <p:ph type="sldNum" sz="quarter" idx="12"/>
          </p:nvPr>
        </p:nvSpPr>
        <p:spPr/>
        <p:txBody>
          <a:bodyPr/>
          <a:lstStyle>
            <a:lvl1pPr>
              <a:defRPr/>
            </a:lvl1pPr>
          </a:lstStyle>
          <a:p>
            <a:pPr>
              <a:defRPr/>
            </a:pPr>
            <a:fld id="{8CE424F1-EB01-4BF6-A690-D3B6C710934F}" type="slidenum">
              <a:rPr lang="en-US" altLang="en-US"/>
              <a:pPr>
                <a:defRPr/>
              </a:pPr>
              <a:t>‹#›</a:t>
            </a:fld>
            <a:endParaRPr lang="en-US" altLang="en-US"/>
          </a:p>
        </p:txBody>
      </p:sp>
    </p:spTree>
    <p:extLst>
      <p:ext uri="{BB962C8B-B14F-4D97-AF65-F5344CB8AC3E}">
        <p14:creationId xmlns:p14="http://schemas.microsoft.com/office/powerpoint/2010/main" val="389347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89D03-698D-B1B8-10E1-3FD8C00A4A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F1668D-67EB-FB05-1C05-F95C7EAE253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C2C31B9-AC68-B554-416F-BF995520A309}"/>
              </a:ext>
            </a:extLst>
          </p:cNvPr>
          <p:cNvSpPr>
            <a:spLocks noGrp="1"/>
          </p:cNvSpPr>
          <p:nvPr>
            <p:ph type="sldNum" sz="quarter" idx="12"/>
          </p:nvPr>
        </p:nvSpPr>
        <p:spPr/>
        <p:txBody>
          <a:bodyPr/>
          <a:lstStyle>
            <a:lvl1pPr>
              <a:defRPr/>
            </a:lvl1pPr>
          </a:lstStyle>
          <a:p>
            <a:pPr>
              <a:defRPr/>
            </a:pPr>
            <a:fld id="{6F221C3B-F0C6-4DC1-A8F6-54675B77068F}" type="slidenum">
              <a:rPr lang="en-US" altLang="en-US"/>
              <a:pPr>
                <a:defRPr/>
              </a:pPr>
              <a:t>‹#›</a:t>
            </a:fld>
            <a:endParaRPr lang="en-US" altLang="en-US"/>
          </a:p>
        </p:txBody>
      </p:sp>
    </p:spTree>
    <p:extLst>
      <p:ext uri="{BB962C8B-B14F-4D97-AF65-F5344CB8AC3E}">
        <p14:creationId xmlns:p14="http://schemas.microsoft.com/office/powerpoint/2010/main" val="93225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3C7F9C-2FBA-C54B-5633-09CA1080EC4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E003A8E1-409C-2F84-D4E2-762CC28EFEA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8A4178EA-2401-E6E3-3239-4F6304A3FD97}"/>
              </a:ext>
            </a:extLst>
          </p:cNvPr>
          <p:cNvSpPr>
            <a:spLocks noGrp="1"/>
          </p:cNvSpPr>
          <p:nvPr>
            <p:ph type="sldNum" sz="quarter" idx="12"/>
          </p:nvPr>
        </p:nvSpPr>
        <p:spPr/>
        <p:txBody>
          <a:bodyPr/>
          <a:lstStyle>
            <a:lvl1pPr>
              <a:defRPr/>
            </a:lvl1pPr>
          </a:lstStyle>
          <a:p>
            <a:pPr>
              <a:defRPr/>
            </a:pPr>
            <a:fld id="{0034E196-0914-4364-8118-061B73E8C8AB}" type="slidenum">
              <a:rPr lang="en-US" altLang="en-US"/>
              <a:pPr>
                <a:defRPr/>
              </a:pPr>
              <a:t>‹#›</a:t>
            </a:fld>
            <a:endParaRPr lang="en-US" altLang="en-US"/>
          </a:p>
        </p:txBody>
      </p:sp>
    </p:spTree>
    <p:extLst>
      <p:ext uri="{BB962C8B-B14F-4D97-AF65-F5344CB8AC3E}">
        <p14:creationId xmlns:p14="http://schemas.microsoft.com/office/powerpoint/2010/main" val="4283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CC329C-4A97-5FB5-2DC2-A656364FB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9248E0A9-354C-F4C2-E06B-94426836707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9E0781D-7160-C592-A3DA-FE793AA2305A}"/>
              </a:ext>
            </a:extLst>
          </p:cNvPr>
          <p:cNvSpPr>
            <a:spLocks noGrp="1"/>
          </p:cNvSpPr>
          <p:nvPr>
            <p:ph type="sldNum" sz="quarter" idx="12"/>
          </p:nvPr>
        </p:nvSpPr>
        <p:spPr/>
        <p:txBody>
          <a:bodyPr/>
          <a:lstStyle>
            <a:lvl1pPr>
              <a:defRPr/>
            </a:lvl1pPr>
          </a:lstStyle>
          <a:p>
            <a:pPr>
              <a:defRPr/>
            </a:pPr>
            <a:fld id="{E076252E-31F9-4958-9E0C-2279BDA2DFDE}" type="slidenum">
              <a:rPr lang="en-US" altLang="en-US"/>
              <a:pPr>
                <a:defRPr/>
              </a:pPr>
              <a:t>‹#›</a:t>
            </a:fld>
            <a:endParaRPr lang="en-US" altLang="en-US"/>
          </a:p>
        </p:txBody>
      </p:sp>
    </p:spTree>
    <p:extLst>
      <p:ext uri="{BB962C8B-B14F-4D97-AF65-F5344CB8AC3E}">
        <p14:creationId xmlns:p14="http://schemas.microsoft.com/office/powerpoint/2010/main" val="249528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CFF4ABD-B71A-8D53-A194-CE1F2E61C73B}"/>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0C377D27-D93F-55E1-D330-7522EA23BD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8A193CD9-04E6-1D1C-C172-9AB294C73959}"/>
              </a:ext>
            </a:extLst>
          </p:cNvPr>
          <p:cNvSpPr>
            <a:spLocks noGrp="1"/>
          </p:cNvSpPr>
          <p:nvPr>
            <p:ph type="sldNum" sz="quarter" idx="12"/>
          </p:nvPr>
        </p:nvSpPr>
        <p:spPr/>
        <p:txBody>
          <a:bodyPr/>
          <a:lstStyle>
            <a:lvl1pPr>
              <a:defRPr/>
            </a:lvl1pPr>
          </a:lstStyle>
          <a:p>
            <a:pPr>
              <a:defRPr/>
            </a:pPr>
            <a:fld id="{24A7C583-1EBD-4A65-9C58-5A85CBD3AD3C}" type="slidenum">
              <a:rPr lang="en-US" altLang="en-US"/>
              <a:pPr>
                <a:defRPr/>
              </a:pPr>
              <a:t>‹#›</a:t>
            </a:fld>
            <a:endParaRPr lang="en-US" altLang="en-US"/>
          </a:p>
        </p:txBody>
      </p:sp>
    </p:spTree>
    <p:extLst>
      <p:ext uri="{BB962C8B-B14F-4D97-AF65-F5344CB8AC3E}">
        <p14:creationId xmlns:p14="http://schemas.microsoft.com/office/powerpoint/2010/main" val="295363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E60CDB-5E55-C1DA-7D6B-F391B323B37A}"/>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101386AF-20CF-6B6A-8F36-97FBCC791C1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86497F10-F862-5340-5650-6BB4E79B11C6}"/>
              </a:ext>
            </a:extLst>
          </p:cNvPr>
          <p:cNvSpPr>
            <a:spLocks noGrp="1"/>
          </p:cNvSpPr>
          <p:nvPr>
            <p:ph type="sldNum" sz="quarter" idx="12"/>
          </p:nvPr>
        </p:nvSpPr>
        <p:spPr/>
        <p:txBody>
          <a:bodyPr/>
          <a:lstStyle>
            <a:lvl1pPr>
              <a:defRPr/>
            </a:lvl1pPr>
          </a:lstStyle>
          <a:p>
            <a:pPr>
              <a:defRPr/>
            </a:pPr>
            <a:fld id="{4CA283B5-E702-4A61-9164-E892061267AD}" type="slidenum">
              <a:rPr lang="en-US" altLang="en-US"/>
              <a:pPr>
                <a:defRPr/>
              </a:pPr>
              <a:t>‹#›</a:t>
            </a:fld>
            <a:endParaRPr lang="en-US" altLang="en-US"/>
          </a:p>
        </p:txBody>
      </p:sp>
    </p:spTree>
    <p:extLst>
      <p:ext uri="{BB962C8B-B14F-4D97-AF65-F5344CB8AC3E}">
        <p14:creationId xmlns:p14="http://schemas.microsoft.com/office/powerpoint/2010/main" val="2541570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BC377C-13C1-F439-2324-11766E9E4E78}"/>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FA02B3FA-F921-50B8-A064-9DDA9E55293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500B0F26-BE34-0991-D0F8-A37C9B9D9223}"/>
              </a:ext>
            </a:extLst>
          </p:cNvPr>
          <p:cNvSpPr>
            <a:spLocks noGrp="1"/>
          </p:cNvSpPr>
          <p:nvPr>
            <p:ph type="sldNum" sz="quarter" idx="12"/>
          </p:nvPr>
        </p:nvSpPr>
        <p:spPr/>
        <p:txBody>
          <a:bodyPr/>
          <a:lstStyle>
            <a:lvl1pPr>
              <a:defRPr/>
            </a:lvl1pPr>
          </a:lstStyle>
          <a:p>
            <a:pPr>
              <a:defRPr/>
            </a:pPr>
            <a:fld id="{EA0DEE49-EBCC-49ED-8A49-78C724F0EEB9}" type="slidenum">
              <a:rPr lang="en-US" altLang="en-US"/>
              <a:pPr>
                <a:defRPr/>
              </a:pPr>
              <a:t>‹#›</a:t>
            </a:fld>
            <a:endParaRPr lang="en-US" altLang="en-US"/>
          </a:p>
        </p:txBody>
      </p:sp>
    </p:spTree>
    <p:extLst>
      <p:ext uri="{BB962C8B-B14F-4D97-AF65-F5344CB8AC3E}">
        <p14:creationId xmlns:p14="http://schemas.microsoft.com/office/powerpoint/2010/main" val="1426119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67CB88-095F-4667-9F04-62951BA6C2F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80CCBA8-68DC-63A7-9F81-153CB390CB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8A81046-6A69-87F7-591B-21E27A542044}"/>
              </a:ext>
            </a:extLst>
          </p:cNvPr>
          <p:cNvSpPr>
            <a:spLocks noGrp="1"/>
          </p:cNvSpPr>
          <p:nvPr>
            <p:ph type="sldNum" sz="quarter" idx="12"/>
          </p:nvPr>
        </p:nvSpPr>
        <p:spPr/>
        <p:txBody>
          <a:bodyPr/>
          <a:lstStyle>
            <a:lvl1pPr>
              <a:defRPr/>
            </a:lvl1pPr>
          </a:lstStyle>
          <a:p>
            <a:pPr>
              <a:defRPr/>
            </a:pPr>
            <a:fld id="{5471A94B-881C-4A52-BB7C-911EAECA22F7}" type="slidenum">
              <a:rPr lang="en-US" altLang="en-US"/>
              <a:pPr>
                <a:defRPr/>
              </a:pPr>
              <a:t>‹#›</a:t>
            </a:fld>
            <a:endParaRPr lang="en-US" altLang="en-US"/>
          </a:p>
        </p:txBody>
      </p:sp>
    </p:spTree>
    <p:extLst>
      <p:ext uri="{BB962C8B-B14F-4D97-AF65-F5344CB8AC3E}">
        <p14:creationId xmlns:p14="http://schemas.microsoft.com/office/powerpoint/2010/main" val="272435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9DA9E5F-60A8-AB82-573E-28D4CBDC5DD3}"/>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C6C07C5-D53C-5823-9C87-4262D806BB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BA9D4E-9205-4C88-66EB-AD03EC168E21}"/>
              </a:ext>
            </a:extLst>
          </p:cNvPr>
          <p:cNvSpPr>
            <a:spLocks noGrp="1"/>
          </p:cNvSpPr>
          <p:nvPr>
            <p:ph type="sldNum" sz="quarter" idx="12"/>
          </p:nvPr>
        </p:nvSpPr>
        <p:spPr/>
        <p:txBody>
          <a:bodyPr/>
          <a:lstStyle>
            <a:lvl1pPr>
              <a:defRPr/>
            </a:lvl1pPr>
          </a:lstStyle>
          <a:p>
            <a:pPr>
              <a:defRPr/>
            </a:pPr>
            <a:fld id="{78C1010C-180B-45B1-B921-611036FC6D99}" type="slidenum">
              <a:rPr lang="en-US" altLang="en-US"/>
              <a:pPr>
                <a:defRPr/>
              </a:pPr>
              <a:t>‹#›</a:t>
            </a:fld>
            <a:endParaRPr lang="en-US" altLang="en-US"/>
          </a:p>
        </p:txBody>
      </p:sp>
    </p:spTree>
    <p:extLst>
      <p:ext uri="{BB962C8B-B14F-4D97-AF65-F5344CB8AC3E}">
        <p14:creationId xmlns:p14="http://schemas.microsoft.com/office/powerpoint/2010/main" val="401298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379D9-433D-57F6-93CB-C1B4A95BAD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B6FA6C6-BB82-36FF-BDFB-1AFFD57ADF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B7569-1C81-2ED6-272F-E90DDFBF67FA}"/>
              </a:ext>
            </a:extLst>
          </p:cNvPr>
          <p:cNvSpPr>
            <a:spLocks noGrp="1"/>
          </p:cNvSpPr>
          <p:nvPr>
            <p:ph type="sldNum" sz="quarter" idx="12"/>
          </p:nvPr>
        </p:nvSpPr>
        <p:spPr/>
        <p:txBody>
          <a:bodyPr/>
          <a:lstStyle>
            <a:lvl1pPr>
              <a:defRPr/>
            </a:lvl1pPr>
          </a:lstStyle>
          <a:p>
            <a:pPr>
              <a:defRPr/>
            </a:pPr>
            <a:fld id="{D2D8E97B-D066-458A-A0D7-7E4D3A99D690}" type="slidenum">
              <a:rPr lang="en-US" altLang="en-US"/>
              <a:pPr>
                <a:defRPr/>
              </a:pPr>
              <a:t>‹#›</a:t>
            </a:fld>
            <a:endParaRPr lang="en-US" altLang="en-US"/>
          </a:p>
        </p:txBody>
      </p:sp>
    </p:spTree>
    <p:extLst>
      <p:ext uri="{BB962C8B-B14F-4D97-AF65-F5344CB8AC3E}">
        <p14:creationId xmlns:p14="http://schemas.microsoft.com/office/powerpoint/2010/main" val="1368802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58BC1-01F5-D1E9-0D35-11D4174FD80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B24B849-7A77-FC6D-4D8B-EEA1C2F6CFE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20D137-FFD3-A174-B896-D42E529D96CC}"/>
              </a:ext>
            </a:extLst>
          </p:cNvPr>
          <p:cNvSpPr>
            <a:spLocks noGrp="1"/>
          </p:cNvSpPr>
          <p:nvPr>
            <p:ph type="sldNum" sz="quarter" idx="12"/>
          </p:nvPr>
        </p:nvSpPr>
        <p:spPr/>
        <p:txBody>
          <a:bodyPr/>
          <a:lstStyle>
            <a:lvl1pPr>
              <a:defRPr/>
            </a:lvl1pPr>
          </a:lstStyle>
          <a:p>
            <a:pPr>
              <a:defRPr/>
            </a:pPr>
            <a:fld id="{BC0A9D73-3611-46F3-8344-A10757C0B00D}" type="slidenum">
              <a:rPr lang="en-US" altLang="en-US"/>
              <a:pPr>
                <a:defRPr/>
              </a:pPr>
              <a:t>‹#›</a:t>
            </a:fld>
            <a:endParaRPr lang="en-US" altLang="en-US"/>
          </a:p>
        </p:txBody>
      </p:sp>
    </p:spTree>
    <p:extLst>
      <p:ext uri="{BB962C8B-B14F-4D97-AF65-F5344CB8AC3E}">
        <p14:creationId xmlns:p14="http://schemas.microsoft.com/office/powerpoint/2010/main" val="259610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013EEC-677E-F2B0-2F17-19CBD293F75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F395EE2-474B-9D78-94F2-D9CADBC3F65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9CF8566-5FB8-DE88-5119-A5911329ABD0}"/>
              </a:ext>
            </a:extLst>
          </p:cNvPr>
          <p:cNvSpPr>
            <a:spLocks noGrp="1"/>
          </p:cNvSpPr>
          <p:nvPr>
            <p:ph type="sldNum" sz="quarter" idx="12"/>
          </p:nvPr>
        </p:nvSpPr>
        <p:spPr/>
        <p:txBody>
          <a:bodyPr/>
          <a:lstStyle>
            <a:lvl1pPr>
              <a:defRPr/>
            </a:lvl1pPr>
          </a:lstStyle>
          <a:p>
            <a:pPr>
              <a:defRPr/>
            </a:pPr>
            <a:fld id="{7597B748-2A7C-44B6-BC80-3EAE16C09F53}" type="slidenum">
              <a:rPr lang="en-US" altLang="en-US"/>
              <a:pPr>
                <a:defRPr/>
              </a:pPr>
              <a:t>‹#›</a:t>
            </a:fld>
            <a:endParaRPr lang="en-US" altLang="en-US"/>
          </a:p>
        </p:txBody>
      </p:sp>
    </p:spTree>
    <p:extLst>
      <p:ext uri="{BB962C8B-B14F-4D97-AF65-F5344CB8AC3E}">
        <p14:creationId xmlns:p14="http://schemas.microsoft.com/office/powerpoint/2010/main" val="616523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9A8AD-1AE5-ACCF-5001-F3BFE9AB9ACE}"/>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A40F7F0-5E7A-023E-67AE-EC4A6B033A1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04B5F0A-3055-2C04-8C17-879049AC6053}"/>
              </a:ext>
            </a:extLst>
          </p:cNvPr>
          <p:cNvSpPr>
            <a:spLocks noGrp="1"/>
          </p:cNvSpPr>
          <p:nvPr>
            <p:ph type="sldNum" sz="quarter" idx="12"/>
          </p:nvPr>
        </p:nvSpPr>
        <p:spPr/>
        <p:txBody>
          <a:bodyPr/>
          <a:lstStyle>
            <a:lvl1pPr>
              <a:defRPr/>
            </a:lvl1pPr>
          </a:lstStyle>
          <a:p>
            <a:pPr>
              <a:defRPr/>
            </a:pPr>
            <a:fld id="{4E378F5B-F442-4DD8-8822-D904F316B25D}" type="slidenum">
              <a:rPr lang="en-US" altLang="en-US"/>
              <a:pPr>
                <a:defRPr/>
              </a:pPr>
              <a:t>‹#›</a:t>
            </a:fld>
            <a:endParaRPr lang="en-US" altLang="en-US"/>
          </a:p>
        </p:txBody>
      </p:sp>
    </p:spTree>
    <p:extLst>
      <p:ext uri="{BB962C8B-B14F-4D97-AF65-F5344CB8AC3E}">
        <p14:creationId xmlns:p14="http://schemas.microsoft.com/office/powerpoint/2010/main" val="43785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B2541-30B4-D217-7382-EAD33CA2416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7FC4A71-3C68-C50D-92CF-DEA4883AD3F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1763FA-9376-D8CC-AE16-C3314D72E713}"/>
              </a:ext>
            </a:extLst>
          </p:cNvPr>
          <p:cNvSpPr>
            <a:spLocks noGrp="1"/>
          </p:cNvSpPr>
          <p:nvPr>
            <p:ph type="sldNum" sz="quarter" idx="12"/>
          </p:nvPr>
        </p:nvSpPr>
        <p:spPr/>
        <p:txBody>
          <a:bodyPr/>
          <a:lstStyle>
            <a:lvl1pPr>
              <a:defRPr/>
            </a:lvl1pPr>
          </a:lstStyle>
          <a:p>
            <a:pPr>
              <a:defRPr/>
            </a:pPr>
            <a:fld id="{7840459A-1E26-4FB3-A9B2-BC6E51E38FD2}" type="slidenum">
              <a:rPr lang="en-US" altLang="en-US"/>
              <a:pPr>
                <a:defRPr/>
              </a:pPr>
              <a:t>‹#›</a:t>
            </a:fld>
            <a:endParaRPr lang="en-US" altLang="en-US"/>
          </a:p>
        </p:txBody>
      </p:sp>
    </p:spTree>
    <p:extLst>
      <p:ext uri="{BB962C8B-B14F-4D97-AF65-F5344CB8AC3E}">
        <p14:creationId xmlns:p14="http://schemas.microsoft.com/office/powerpoint/2010/main" val="312653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AA3893-8602-0B90-D8DC-2263337A209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4926289-72EA-4B22-F3D9-8F657C48BCF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E7C444-557E-D978-8C8B-50FBCBA78414}"/>
              </a:ext>
            </a:extLst>
          </p:cNvPr>
          <p:cNvSpPr>
            <a:spLocks noGrp="1"/>
          </p:cNvSpPr>
          <p:nvPr>
            <p:ph type="sldNum" sz="quarter" idx="12"/>
          </p:nvPr>
        </p:nvSpPr>
        <p:spPr/>
        <p:txBody>
          <a:bodyPr/>
          <a:lstStyle>
            <a:lvl1pPr>
              <a:defRPr/>
            </a:lvl1pPr>
          </a:lstStyle>
          <a:p>
            <a:pPr>
              <a:defRPr/>
            </a:pPr>
            <a:fld id="{6567EE2D-96EB-4F26-920E-7C131A48BB0D}" type="slidenum">
              <a:rPr lang="en-US" altLang="en-US"/>
              <a:pPr>
                <a:defRPr/>
              </a:pPr>
              <a:t>‹#›</a:t>
            </a:fld>
            <a:endParaRPr lang="en-US" altLang="en-US"/>
          </a:p>
        </p:txBody>
      </p:sp>
    </p:spTree>
    <p:extLst>
      <p:ext uri="{BB962C8B-B14F-4D97-AF65-F5344CB8AC3E}">
        <p14:creationId xmlns:p14="http://schemas.microsoft.com/office/powerpoint/2010/main" val="347069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4A5876-C492-65A6-CEEC-106120AD7A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A5BF695C-2DA7-6E4C-5C07-A6AF518B7FC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7B1B2808-B168-CE0C-653C-9C410B5634DF}"/>
              </a:ext>
            </a:extLst>
          </p:cNvPr>
          <p:cNvSpPr>
            <a:spLocks noGrp="1"/>
          </p:cNvSpPr>
          <p:nvPr>
            <p:ph type="sldNum" sz="quarter" idx="12"/>
          </p:nvPr>
        </p:nvSpPr>
        <p:spPr/>
        <p:txBody>
          <a:bodyPr/>
          <a:lstStyle>
            <a:lvl1pPr>
              <a:defRPr/>
            </a:lvl1pPr>
          </a:lstStyle>
          <a:p>
            <a:pPr>
              <a:defRPr/>
            </a:pPr>
            <a:fld id="{6C73B832-D3AA-4474-9841-D3CFBB6891CD}" type="slidenum">
              <a:rPr lang="en-US" altLang="en-US"/>
              <a:pPr>
                <a:defRPr/>
              </a:pPr>
              <a:t>‹#›</a:t>
            </a:fld>
            <a:endParaRPr lang="en-US" altLang="en-US"/>
          </a:p>
        </p:txBody>
      </p:sp>
    </p:spTree>
    <p:extLst>
      <p:ext uri="{BB962C8B-B14F-4D97-AF65-F5344CB8AC3E}">
        <p14:creationId xmlns:p14="http://schemas.microsoft.com/office/powerpoint/2010/main" val="175753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ED21BD-D5C7-1A1F-0FCB-86F21B937ACE}"/>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41AAD0DF-21CD-0F21-7F36-1497296620B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A53CF8A-B93E-C0A0-56C9-F7A009D25E41}"/>
              </a:ext>
            </a:extLst>
          </p:cNvPr>
          <p:cNvSpPr>
            <a:spLocks noGrp="1"/>
          </p:cNvSpPr>
          <p:nvPr>
            <p:ph type="sldNum" sz="quarter" idx="12"/>
          </p:nvPr>
        </p:nvSpPr>
        <p:spPr/>
        <p:txBody>
          <a:bodyPr/>
          <a:lstStyle>
            <a:lvl1pPr>
              <a:defRPr/>
            </a:lvl1pPr>
          </a:lstStyle>
          <a:p>
            <a:pPr>
              <a:defRPr/>
            </a:pPr>
            <a:fld id="{5546BE90-C56D-4572-A991-2DB3BDD9CE65}" type="slidenum">
              <a:rPr lang="en-US" altLang="en-US"/>
              <a:pPr>
                <a:defRPr/>
              </a:pPr>
              <a:t>‹#›</a:t>
            </a:fld>
            <a:endParaRPr lang="en-US" altLang="en-US"/>
          </a:p>
        </p:txBody>
      </p:sp>
    </p:spTree>
    <p:extLst>
      <p:ext uri="{BB962C8B-B14F-4D97-AF65-F5344CB8AC3E}">
        <p14:creationId xmlns:p14="http://schemas.microsoft.com/office/powerpoint/2010/main" val="3194155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B59E0B-9014-3828-5BC0-1EE723E04479}"/>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EB995575-CAD6-CA5C-3505-ED02DE0870D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F905E616-3488-1269-D85C-593A0FD97B37}"/>
              </a:ext>
            </a:extLst>
          </p:cNvPr>
          <p:cNvSpPr>
            <a:spLocks noGrp="1"/>
          </p:cNvSpPr>
          <p:nvPr>
            <p:ph type="sldNum" sz="quarter" idx="12"/>
          </p:nvPr>
        </p:nvSpPr>
        <p:spPr/>
        <p:txBody>
          <a:bodyPr/>
          <a:lstStyle>
            <a:lvl1pPr>
              <a:defRPr/>
            </a:lvl1pPr>
          </a:lstStyle>
          <a:p>
            <a:pPr>
              <a:defRPr/>
            </a:pPr>
            <a:fld id="{533D21B1-8911-4070-8A2F-EEA16EE6B30F}" type="slidenum">
              <a:rPr lang="en-US" altLang="en-US"/>
              <a:pPr>
                <a:defRPr/>
              </a:pPr>
              <a:t>‹#›</a:t>
            </a:fld>
            <a:endParaRPr lang="en-US" altLang="en-US"/>
          </a:p>
        </p:txBody>
      </p:sp>
    </p:spTree>
    <p:extLst>
      <p:ext uri="{BB962C8B-B14F-4D97-AF65-F5344CB8AC3E}">
        <p14:creationId xmlns:p14="http://schemas.microsoft.com/office/powerpoint/2010/main" val="2113850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63272B-ED66-7B75-DB9E-200AD751C2B1}"/>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6D73DCAC-EC9B-DF9B-CE40-48E7A47CB7B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C31ADA82-BD96-522B-B309-18ED5DCA46CF}"/>
              </a:ext>
            </a:extLst>
          </p:cNvPr>
          <p:cNvSpPr>
            <a:spLocks noGrp="1"/>
          </p:cNvSpPr>
          <p:nvPr>
            <p:ph type="sldNum" sz="quarter" idx="12"/>
          </p:nvPr>
        </p:nvSpPr>
        <p:spPr/>
        <p:txBody>
          <a:bodyPr/>
          <a:lstStyle>
            <a:lvl1pPr>
              <a:defRPr/>
            </a:lvl1pPr>
          </a:lstStyle>
          <a:p>
            <a:pPr>
              <a:defRPr/>
            </a:pPr>
            <a:fld id="{D799CE1A-2A2A-4355-BE58-32AF08F32193}" type="slidenum">
              <a:rPr lang="en-US" altLang="en-US"/>
              <a:pPr>
                <a:defRPr/>
              </a:pPr>
              <a:t>‹#›</a:t>
            </a:fld>
            <a:endParaRPr lang="en-US" altLang="en-US"/>
          </a:p>
        </p:txBody>
      </p:sp>
    </p:spTree>
    <p:extLst>
      <p:ext uri="{BB962C8B-B14F-4D97-AF65-F5344CB8AC3E}">
        <p14:creationId xmlns:p14="http://schemas.microsoft.com/office/powerpoint/2010/main" val="2819552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34764DE-69DD-E508-EF5C-3A529A305D29}"/>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AE2989F-A747-413C-F937-5245414876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841C474-1816-E75E-F7DA-927DE50E2BC7}"/>
              </a:ext>
            </a:extLst>
          </p:cNvPr>
          <p:cNvSpPr>
            <a:spLocks noGrp="1"/>
          </p:cNvSpPr>
          <p:nvPr>
            <p:ph type="sldNum" sz="quarter" idx="12"/>
          </p:nvPr>
        </p:nvSpPr>
        <p:spPr/>
        <p:txBody>
          <a:bodyPr/>
          <a:lstStyle>
            <a:lvl1pPr>
              <a:defRPr/>
            </a:lvl1pPr>
          </a:lstStyle>
          <a:p>
            <a:pPr>
              <a:defRPr/>
            </a:pPr>
            <a:fld id="{3A43CC5E-2B2A-4A93-893F-B3D405B0CE29}" type="slidenum">
              <a:rPr lang="en-US" altLang="en-US"/>
              <a:pPr>
                <a:defRPr/>
              </a:pPr>
              <a:t>‹#›</a:t>
            </a:fld>
            <a:endParaRPr lang="en-US" altLang="en-US"/>
          </a:p>
        </p:txBody>
      </p:sp>
    </p:spTree>
    <p:extLst>
      <p:ext uri="{BB962C8B-B14F-4D97-AF65-F5344CB8AC3E}">
        <p14:creationId xmlns:p14="http://schemas.microsoft.com/office/powerpoint/2010/main" val="308444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C708D3-C6A5-319A-61C6-24A1452D5EDA}"/>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F735FF3E-3068-1EB8-91C6-F75C9F1E04A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4289A50-7909-8731-5654-9C969536EB74}"/>
              </a:ext>
            </a:extLst>
          </p:cNvPr>
          <p:cNvSpPr>
            <a:spLocks noGrp="1"/>
          </p:cNvSpPr>
          <p:nvPr>
            <p:ph type="sldNum" sz="quarter" idx="12"/>
          </p:nvPr>
        </p:nvSpPr>
        <p:spPr/>
        <p:txBody>
          <a:bodyPr/>
          <a:lstStyle>
            <a:lvl1pPr>
              <a:defRPr/>
            </a:lvl1pPr>
          </a:lstStyle>
          <a:p>
            <a:pPr>
              <a:defRPr/>
            </a:pPr>
            <a:fld id="{AC378D25-CE2D-4BCC-AE58-7432FB53A92E}" type="slidenum">
              <a:rPr lang="en-US" altLang="en-US"/>
              <a:pPr>
                <a:defRPr/>
              </a:pPr>
              <a:t>‹#›</a:t>
            </a:fld>
            <a:endParaRPr lang="en-US" altLang="en-US"/>
          </a:p>
        </p:txBody>
      </p:sp>
    </p:spTree>
    <p:extLst>
      <p:ext uri="{BB962C8B-B14F-4D97-AF65-F5344CB8AC3E}">
        <p14:creationId xmlns:p14="http://schemas.microsoft.com/office/powerpoint/2010/main" val="271967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032F-225C-D717-7139-20BABA9A690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8C858CD-85AC-2594-F815-6D2BBCB37CC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F0225AB-3018-B78A-1F4B-A5562C506ADA}"/>
              </a:ext>
            </a:extLst>
          </p:cNvPr>
          <p:cNvSpPr>
            <a:spLocks noGrp="1"/>
          </p:cNvSpPr>
          <p:nvPr>
            <p:ph type="sldNum" sz="quarter" idx="12"/>
          </p:nvPr>
        </p:nvSpPr>
        <p:spPr/>
        <p:txBody>
          <a:bodyPr/>
          <a:lstStyle>
            <a:lvl1pPr>
              <a:defRPr/>
            </a:lvl1pPr>
          </a:lstStyle>
          <a:p>
            <a:pPr>
              <a:defRPr/>
            </a:pPr>
            <a:fld id="{BC34A143-AC05-4D79-844E-0845015A8CD0}" type="slidenum">
              <a:rPr lang="en-US" altLang="en-US"/>
              <a:pPr>
                <a:defRPr/>
              </a:pPr>
              <a:t>‹#›</a:t>
            </a:fld>
            <a:endParaRPr lang="en-US" altLang="en-US"/>
          </a:p>
        </p:txBody>
      </p:sp>
    </p:spTree>
    <p:extLst>
      <p:ext uri="{BB962C8B-B14F-4D97-AF65-F5344CB8AC3E}">
        <p14:creationId xmlns:p14="http://schemas.microsoft.com/office/powerpoint/2010/main" val="3859626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2400F-5C14-BB14-7393-52609462DC2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1BCEBBE-FB88-6DBE-8918-A6CE9644FA3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B5E5ADA6-5F1E-7647-3775-0B36E7C00C9C}"/>
              </a:ext>
            </a:extLst>
          </p:cNvPr>
          <p:cNvSpPr>
            <a:spLocks noGrp="1"/>
          </p:cNvSpPr>
          <p:nvPr>
            <p:ph type="sldNum" sz="quarter" idx="12"/>
          </p:nvPr>
        </p:nvSpPr>
        <p:spPr/>
        <p:txBody>
          <a:bodyPr/>
          <a:lstStyle>
            <a:lvl1pPr>
              <a:defRPr/>
            </a:lvl1pPr>
          </a:lstStyle>
          <a:p>
            <a:pPr>
              <a:defRPr/>
            </a:pPr>
            <a:fld id="{A2E27A63-796E-490E-B44C-6421E1799669}" type="slidenum">
              <a:rPr lang="en-US" altLang="en-US"/>
              <a:pPr>
                <a:defRPr/>
              </a:pPr>
              <a:t>‹#›</a:t>
            </a:fld>
            <a:endParaRPr lang="en-US" altLang="en-US"/>
          </a:p>
        </p:txBody>
      </p:sp>
    </p:spTree>
    <p:extLst>
      <p:ext uri="{BB962C8B-B14F-4D97-AF65-F5344CB8AC3E}">
        <p14:creationId xmlns:p14="http://schemas.microsoft.com/office/powerpoint/2010/main" val="2021288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DD1066-E954-44DC-35AB-A2F68DD24A6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0C930002-D286-8048-5B14-A1E031F9A5F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12B2799F-C7EE-893D-7AE2-2A1DA11323F4}"/>
              </a:ext>
            </a:extLst>
          </p:cNvPr>
          <p:cNvSpPr>
            <a:spLocks noGrp="1"/>
          </p:cNvSpPr>
          <p:nvPr>
            <p:ph type="sldNum" sz="quarter" idx="12"/>
          </p:nvPr>
        </p:nvSpPr>
        <p:spPr/>
        <p:txBody>
          <a:bodyPr/>
          <a:lstStyle>
            <a:lvl1pPr>
              <a:defRPr/>
            </a:lvl1pPr>
          </a:lstStyle>
          <a:p>
            <a:pPr>
              <a:defRPr/>
            </a:pPr>
            <a:fld id="{682A63DB-1258-4E09-ACA7-6DA219470281}" type="slidenum">
              <a:rPr lang="en-US" altLang="en-US"/>
              <a:pPr>
                <a:defRPr/>
              </a:pPr>
              <a:t>‹#›</a:t>
            </a:fld>
            <a:endParaRPr lang="en-US" altLang="en-US"/>
          </a:p>
        </p:txBody>
      </p:sp>
    </p:spTree>
    <p:extLst>
      <p:ext uri="{BB962C8B-B14F-4D97-AF65-F5344CB8AC3E}">
        <p14:creationId xmlns:p14="http://schemas.microsoft.com/office/powerpoint/2010/main" val="866189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F23E43-837D-31D4-7CFE-3AF6EF5C4CA3}"/>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B3C69455-DD7D-32E4-5A3C-73D7C9D6EA9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F324110-10B2-8C1F-F9F9-368CCC15942F}"/>
              </a:ext>
            </a:extLst>
          </p:cNvPr>
          <p:cNvSpPr>
            <a:spLocks noGrp="1"/>
          </p:cNvSpPr>
          <p:nvPr>
            <p:ph type="sldNum" sz="quarter" idx="12"/>
          </p:nvPr>
        </p:nvSpPr>
        <p:spPr/>
        <p:txBody>
          <a:bodyPr/>
          <a:lstStyle>
            <a:lvl1pPr>
              <a:defRPr/>
            </a:lvl1pPr>
          </a:lstStyle>
          <a:p>
            <a:pPr>
              <a:defRPr/>
            </a:pPr>
            <a:fld id="{CA642B17-C8EB-4074-BEBC-39C829B0B248}" type="slidenum">
              <a:rPr lang="en-US" altLang="en-US"/>
              <a:pPr>
                <a:defRPr/>
              </a:pPr>
              <a:t>‹#›</a:t>
            </a:fld>
            <a:endParaRPr lang="en-US" altLang="en-US"/>
          </a:p>
        </p:txBody>
      </p:sp>
    </p:spTree>
    <p:extLst>
      <p:ext uri="{BB962C8B-B14F-4D97-AF65-F5344CB8AC3E}">
        <p14:creationId xmlns:p14="http://schemas.microsoft.com/office/powerpoint/2010/main" val="415998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8B5BD-F83F-A919-9E01-F555F19A49B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CCC2E944-002A-ED09-2E24-3149C80906E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14A9CAA-9F92-BA0D-5508-BBDE6710F671}"/>
              </a:ext>
            </a:extLst>
          </p:cNvPr>
          <p:cNvSpPr>
            <a:spLocks noGrp="1"/>
          </p:cNvSpPr>
          <p:nvPr>
            <p:ph type="sldNum" sz="quarter" idx="12"/>
          </p:nvPr>
        </p:nvSpPr>
        <p:spPr/>
        <p:txBody>
          <a:bodyPr/>
          <a:lstStyle>
            <a:lvl1pPr>
              <a:defRPr/>
            </a:lvl1pPr>
          </a:lstStyle>
          <a:p>
            <a:pPr>
              <a:defRPr/>
            </a:pPr>
            <a:fld id="{8E79FB2C-9D3B-4D96-9D76-119D8353C62D}" type="slidenum">
              <a:rPr lang="en-US" altLang="en-US"/>
              <a:pPr>
                <a:defRPr/>
              </a:pPr>
              <a:t>‹#›</a:t>
            </a:fld>
            <a:endParaRPr lang="en-US" altLang="en-US"/>
          </a:p>
        </p:txBody>
      </p:sp>
    </p:spTree>
    <p:extLst>
      <p:ext uri="{BB962C8B-B14F-4D97-AF65-F5344CB8AC3E}">
        <p14:creationId xmlns:p14="http://schemas.microsoft.com/office/powerpoint/2010/main" val="298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B40F2-6375-156E-4135-2C734C2A0D2F}"/>
              </a:ext>
            </a:extLst>
          </p:cNvPr>
          <p:cNvSpPr>
            <a:spLocks noGrp="1"/>
          </p:cNvSpPr>
          <p:nvPr>
            <p:ph type="dt" sz="half" idx="10"/>
          </p:nvPr>
        </p:nvSpPr>
        <p:spPr>
          <a:xfrm>
            <a:off x="169863" y="6548438"/>
            <a:ext cx="1930400" cy="365125"/>
          </a:xfrm>
        </p:spPr>
        <p:txBody>
          <a:bodyPr/>
          <a:lstStyle>
            <a:lvl1pPr>
              <a:defRPr/>
            </a:lvl1pPr>
          </a:lstStyle>
          <a:p>
            <a:pPr>
              <a:defRPr/>
            </a:pPr>
            <a:r>
              <a:rPr lang="en-US"/>
              <a:t>November 8, 2022</a:t>
            </a:r>
          </a:p>
        </p:txBody>
      </p:sp>
      <p:sp>
        <p:nvSpPr>
          <p:cNvPr id="3" name="Footer Placeholder 2">
            <a:extLst>
              <a:ext uri="{FF2B5EF4-FFF2-40B4-BE49-F238E27FC236}">
                <a16:creationId xmlns:a16="http://schemas.microsoft.com/office/drawing/2014/main" id="{4773BAA1-BFCB-DCF0-99D6-A57FA0C1AD5F}"/>
              </a:ext>
            </a:extLst>
          </p:cNvPr>
          <p:cNvSpPr>
            <a:spLocks noGrp="1"/>
          </p:cNvSpPr>
          <p:nvPr>
            <p:ph type="ftr" sz="quarter" idx="11"/>
          </p:nvPr>
        </p:nvSpPr>
        <p:spPr>
          <a:xfrm>
            <a:off x="2782888" y="6559550"/>
            <a:ext cx="6604000" cy="365125"/>
          </a:xfrm>
        </p:spPr>
        <p:txBody>
          <a:bodyPr/>
          <a:lstStyle>
            <a:lvl1pPr>
              <a:defRPr/>
            </a:lvl1pPr>
          </a:lstStyle>
          <a:p>
            <a:pPr>
              <a:defRPr/>
            </a:pPr>
            <a:r>
              <a:rPr lang="en-US"/>
              <a:t>For Unto Us A Child Is Born</a:t>
            </a:r>
          </a:p>
        </p:txBody>
      </p:sp>
      <p:sp>
        <p:nvSpPr>
          <p:cNvPr id="4" name="Slide Number Placeholder 3">
            <a:extLst>
              <a:ext uri="{FF2B5EF4-FFF2-40B4-BE49-F238E27FC236}">
                <a16:creationId xmlns:a16="http://schemas.microsoft.com/office/drawing/2014/main" id="{C0C7C381-073E-234F-B82C-5FF0966B78D7}"/>
              </a:ext>
            </a:extLst>
          </p:cNvPr>
          <p:cNvSpPr>
            <a:spLocks noGrp="1"/>
          </p:cNvSpPr>
          <p:nvPr>
            <p:ph type="sldNum" sz="quarter" idx="12"/>
          </p:nvPr>
        </p:nvSpPr>
        <p:spPr>
          <a:xfrm>
            <a:off x="11215688" y="6518275"/>
            <a:ext cx="914400" cy="365125"/>
          </a:xfrm>
        </p:spPr>
        <p:txBody>
          <a:bodyPr/>
          <a:lstStyle>
            <a:lvl1pPr>
              <a:defRPr/>
            </a:lvl1pPr>
          </a:lstStyle>
          <a:p>
            <a:pPr>
              <a:defRPr/>
            </a:pPr>
            <a:fld id="{C0DC8A49-8BE3-45FA-BDD7-B1926AC968A9}" type="slidenum">
              <a:rPr lang="en-US" altLang="en-US"/>
              <a:pPr>
                <a:defRPr/>
              </a:pPr>
              <a:t>‹#›</a:t>
            </a:fld>
            <a:endParaRPr lang="en-US" altLang="en-US"/>
          </a:p>
        </p:txBody>
      </p:sp>
    </p:spTree>
    <p:extLst>
      <p:ext uri="{BB962C8B-B14F-4D97-AF65-F5344CB8AC3E}">
        <p14:creationId xmlns:p14="http://schemas.microsoft.com/office/powerpoint/2010/main" val="3809714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DBD80-F350-10F8-8AB3-AD05910EA567}"/>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9538B9E-7952-0E31-8FD2-AB249015884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757945F-A230-E060-E8D9-4F3ADAA9B5FC}"/>
              </a:ext>
            </a:extLst>
          </p:cNvPr>
          <p:cNvSpPr>
            <a:spLocks noGrp="1"/>
          </p:cNvSpPr>
          <p:nvPr>
            <p:ph type="sldNum" sz="quarter" idx="12"/>
          </p:nvPr>
        </p:nvSpPr>
        <p:spPr/>
        <p:txBody>
          <a:bodyPr/>
          <a:lstStyle>
            <a:lvl1pPr>
              <a:defRPr/>
            </a:lvl1pPr>
          </a:lstStyle>
          <a:p>
            <a:pPr>
              <a:defRPr/>
            </a:pPr>
            <a:fld id="{F2B2A45D-3C73-491A-B142-79DF2B0FA483}" type="slidenum">
              <a:rPr lang="en-US" altLang="en-US"/>
              <a:pPr>
                <a:defRPr/>
              </a:pPr>
              <a:t>‹#›</a:t>
            </a:fld>
            <a:endParaRPr lang="en-US" altLang="en-US"/>
          </a:p>
        </p:txBody>
      </p:sp>
    </p:spTree>
    <p:extLst>
      <p:ext uri="{BB962C8B-B14F-4D97-AF65-F5344CB8AC3E}">
        <p14:creationId xmlns:p14="http://schemas.microsoft.com/office/powerpoint/2010/main" val="3718333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18A46-2601-8E78-2C73-4B905B2CB3B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6CD8F3A-D50A-88D9-4DFE-37029D3301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AD33180-EC2C-E093-56A6-6F987AD6358F}"/>
              </a:ext>
            </a:extLst>
          </p:cNvPr>
          <p:cNvSpPr>
            <a:spLocks noGrp="1"/>
          </p:cNvSpPr>
          <p:nvPr>
            <p:ph type="sldNum" sz="quarter" idx="12"/>
          </p:nvPr>
        </p:nvSpPr>
        <p:spPr/>
        <p:txBody>
          <a:bodyPr/>
          <a:lstStyle>
            <a:lvl1pPr>
              <a:defRPr/>
            </a:lvl1pPr>
          </a:lstStyle>
          <a:p>
            <a:pPr>
              <a:defRPr/>
            </a:pPr>
            <a:fld id="{F9D1B7A3-FC19-4EF5-B58E-9899FE57DBC1}" type="slidenum">
              <a:rPr lang="en-US" altLang="en-US"/>
              <a:pPr>
                <a:defRPr/>
              </a:pPr>
              <a:t>‹#›</a:t>
            </a:fld>
            <a:endParaRPr lang="en-US" altLang="en-US"/>
          </a:p>
        </p:txBody>
      </p:sp>
    </p:spTree>
    <p:extLst>
      <p:ext uri="{BB962C8B-B14F-4D97-AF65-F5344CB8AC3E}">
        <p14:creationId xmlns:p14="http://schemas.microsoft.com/office/powerpoint/2010/main" val="336852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7FD354-C1AB-E63A-3752-771F3F47352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4CC14312-7B4F-3E30-32B1-B761B1D97F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44740E72-B9B0-512E-5F97-EDFD0CB8C71C}"/>
              </a:ext>
            </a:extLst>
          </p:cNvPr>
          <p:cNvSpPr>
            <a:spLocks noGrp="1"/>
          </p:cNvSpPr>
          <p:nvPr>
            <p:ph type="sldNum" sz="quarter" idx="12"/>
          </p:nvPr>
        </p:nvSpPr>
        <p:spPr/>
        <p:txBody>
          <a:bodyPr/>
          <a:lstStyle>
            <a:lvl1pPr>
              <a:defRPr/>
            </a:lvl1pPr>
          </a:lstStyle>
          <a:p>
            <a:pPr>
              <a:defRPr/>
            </a:pPr>
            <a:fld id="{A4D82DDA-ACC5-4D93-9AA8-1FA40956E95A}" type="slidenum">
              <a:rPr lang="en-US" altLang="en-US"/>
              <a:pPr>
                <a:defRPr/>
              </a:pPr>
              <a:t>‹#›</a:t>
            </a:fld>
            <a:endParaRPr lang="en-US" altLang="en-US"/>
          </a:p>
        </p:txBody>
      </p:sp>
    </p:spTree>
    <p:extLst>
      <p:ext uri="{BB962C8B-B14F-4D97-AF65-F5344CB8AC3E}">
        <p14:creationId xmlns:p14="http://schemas.microsoft.com/office/powerpoint/2010/main" val="2350191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DB116A-FB4E-3239-FA64-DEE99FD5F08C}"/>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6A9E2514-4FC4-37F5-F9A1-84EE0D96026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A161F3CE-C1DD-8EC6-6FDB-F6D68BA13A97}"/>
              </a:ext>
            </a:extLst>
          </p:cNvPr>
          <p:cNvSpPr>
            <a:spLocks noGrp="1"/>
          </p:cNvSpPr>
          <p:nvPr>
            <p:ph type="sldNum" sz="quarter" idx="12"/>
          </p:nvPr>
        </p:nvSpPr>
        <p:spPr/>
        <p:txBody>
          <a:bodyPr/>
          <a:lstStyle>
            <a:lvl1pPr>
              <a:defRPr/>
            </a:lvl1pPr>
          </a:lstStyle>
          <a:p>
            <a:pPr>
              <a:defRPr/>
            </a:pPr>
            <a:fld id="{11F228BA-0F34-4EEE-91A0-1F4B1768B0B9}" type="slidenum">
              <a:rPr lang="en-US" altLang="en-US"/>
              <a:pPr>
                <a:defRPr/>
              </a:pPr>
              <a:t>‹#›</a:t>
            </a:fld>
            <a:endParaRPr lang="en-US" altLang="en-US"/>
          </a:p>
        </p:txBody>
      </p:sp>
    </p:spTree>
    <p:extLst>
      <p:ext uri="{BB962C8B-B14F-4D97-AF65-F5344CB8AC3E}">
        <p14:creationId xmlns:p14="http://schemas.microsoft.com/office/powerpoint/2010/main" val="2201466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11F006-BED1-63DE-035C-5794156CA718}"/>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35D377D8-A714-009F-83CC-CA59F46CB1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E98BCA20-0F91-1637-C341-989410CF5223}"/>
              </a:ext>
            </a:extLst>
          </p:cNvPr>
          <p:cNvSpPr>
            <a:spLocks noGrp="1"/>
          </p:cNvSpPr>
          <p:nvPr>
            <p:ph type="sldNum" sz="quarter" idx="12"/>
          </p:nvPr>
        </p:nvSpPr>
        <p:spPr/>
        <p:txBody>
          <a:bodyPr/>
          <a:lstStyle>
            <a:lvl1pPr>
              <a:defRPr/>
            </a:lvl1pPr>
          </a:lstStyle>
          <a:p>
            <a:pPr>
              <a:defRPr/>
            </a:pPr>
            <a:fld id="{2C3C1A1E-64C3-46C1-80C7-BCFB58772BCE}" type="slidenum">
              <a:rPr lang="en-US" altLang="en-US"/>
              <a:pPr>
                <a:defRPr/>
              </a:pPr>
              <a:t>‹#›</a:t>
            </a:fld>
            <a:endParaRPr lang="en-US" altLang="en-US"/>
          </a:p>
        </p:txBody>
      </p:sp>
    </p:spTree>
    <p:extLst>
      <p:ext uri="{BB962C8B-B14F-4D97-AF65-F5344CB8AC3E}">
        <p14:creationId xmlns:p14="http://schemas.microsoft.com/office/powerpoint/2010/main" val="4182829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0F18DD-1882-4697-154F-39B1C32841CF}"/>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5677A2E8-86F5-192F-E202-4218BCC6C3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BCFAF23F-CCD9-25E1-FD95-6E24DC3C695D}"/>
              </a:ext>
            </a:extLst>
          </p:cNvPr>
          <p:cNvSpPr>
            <a:spLocks noGrp="1"/>
          </p:cNvSpPr>
          <p:nvPr>
            <p:ph type="sldNum" sz="quarter" idx="12"/>
          </p:nvPr>
        </p:nvSpPr>
        <p:spPr/>
        <p:txBody>
          <a:bodyPr/>
          <a:lstStyle>
            <a:lvl1pPr>
              <a:defRPr/>
            </a:lvl1pPr>
          </a:lstStyle>
          <a:p>
            <a:pPr>
              <a:defRPr/>
            </a:pPr>
            <a:fld id="{F1494592-A161-4123-9C77-C10A38BC1D0B}" type="slidenum">
              <a:rPr lang="en-US" altLang="en-US"/>
              <a:pPr>
                <a:defRPr/>
              </a:pPr>
              <a:t>‹#›</a:t>
            </a:fld>
            <a:endParaRPr lang="en-US" altLang="en-US"/>
          </a:p>
        </p:txBody>
      </p:sp>
    </p:spTree>
    <p:extLst>
      <p:ext uri="{BB962C8B-B14F-4D97-AF65-F5344CB8AC3E}">
        <p14:creationId xmlns:p14="http://schemas.microsoft.com/office/powerpoint/2010/main" val="42079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3A8307E-0D87-8F26-4586-66BAF9C070B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A5D68735-71EB-2A9B-E874-5BF6FC26969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2F3DE351-A8E0-96CB-ABCC-76A84DC09FB3}"/>
              </a:ext>
            </a:extLst>
          </p:cNvPr>
          <p:cNvSpPr>
            <a:spLocks noGrp="1"/>
          </p:cNvSpPr>
          <p:nvPr>
            <p:ph type="sldNum" sz="quarter" idx="12"/>
          </p:nvPr>
        </p:nvSpPr>
        <p:spPr/>
        <p:txBody>
          <a:bodyPr/>
          <a:lstStyle>
            <a:lvl1pPr>
              <a:defRPr/>
            </a:lvl1pPr>
          </a:lstStyle>
          <a:p>
            <a:pPr>
              <a:defRPr/>
            </a:pPr>
            <a:fld id="{B93F654D-5FA7-4660-A0F6-DB15F42338F3}" type="slidenum">
              <a:rPr lang="en-US" altLang="en-US"/>
              <a:pPr>
                <a:defRPr/>
              </a:pPr>
              <a:t>‹#›</a:t>
            </a:fld>
            <a:endParaRPr lang="en-US" altLang="en-US"/>
          </a:p>
        </p:txBody>
      </p:sp>
    </p:spTree>
    <p:extLst>
      <p:ext uri="{BB962C8B-B14F-4D97-AF65-F5344CB8AC3E}">
        <p14:creationId xmlns:p14="http://schemas.microsoft.com/office/powerpoint/2010/main" val="653679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9906A4-D91E-31B3-4F75-DD99D345FCF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90A5A56-7932-5B81-D425-C617C5ADFB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3CD49480-338A-5023-8D6E-A32C8F5102B5}"/>
              </a:ext>
            </a:extLst>
          </p:cNvPr>
          <p:cNvSpPr>
            <a:spLocks noGrp="1"/>
          </p:cNvSpPr>
          <p:nvPr>
            <p:ph type="sldNum" sz="quarter" idx="12"/>
          </p:nvPr>
        </p:nvSpPr>
        <p:spPr/>
        <p:txBody>
          <a:bodyPr/>
          <a:lstStyle>
            <a:lvl1pPr>
              <a:defRPr/>
            </a:lvl1pPr>
          </a:lstStyle>
          <a:p>
            <a:pPr>
              <a:defRPr/>
            </a:pPr>
            <a:fld id="{C7F8AB6A-A2B2-455F-A929-DD4B87FEB4D4}" type="slidenum">
              <a:rPr lang="en-US" altLang="en-US"/>
              <a:pPr>
                <a:defRPr/>
              </a:pPr>
              <a:t>‹#›</a:t>
            </a:fld>
            <a:endParaRPr lang="en-US" altLang="en-US"/>
          </a:p>
        </p:txBody>
      </p:sp>
    </p:spTree>
    <p:extLst>
      <p:ext uri="{BB962C8B-B14F-4D97-AF65-F5344CB8AC3E}">
        <p14:creationId xmlns:p14="http://schemas.microsoft.com/office/powerpoint/2010/main" val="803966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7317D-48D3-395F-A17C-3BB90ADB2992}"/>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4978850-BE15-25A0-C14F-5A1163A301C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7530AEDC-5920-7634-368B-D7FDE4AE3342}"/>
              </a:ext>
            </a:extLst>
          </p:cNvPr>
          <p:cNvSpPr>
            <a:spLocks noGrp="1"/>
          </p:cNvSpPr>
          <p:nvPr>
            <p:ph type="sldNum" sz="quarter" idx="12"/>
          </p:nvPr>
        </p:nvSpPr>
        <p:spPr/>
        <p:txBody>
          <a:bodyPr/>
          <a:lstStyle>
            <a:lvl1pPr>
              <a:defRPr/>
            </a:lvl1pPr>
          </a:lstStyle>
          <a:p>
            <a:pPr>
              <a:defRPr/>
            </a:pPr>
            <a:fld id="{E5646522-344E-4AD0-83EB-AE1975F6FD9C}" type="slidenum">
              <a:rPr lang="en-US" altLang="en-US"/>
              <a:pPr>
                <a:defRPr/>
              </a:pPr>
              <a:t>‹#›</a:t>
            </a:fld>
            <a:endParaRPr lang="en-US" altLang="en-US"/>
          </a:p>
        </p:txBody>
      </p:sp>
    </p:spTree>
    <p:extLst>
      <p:ext uri="{BB962C8B-B14F-4D97-AF65-F5344CB8AC3E}">
        <p14:creationId xmlns:p14="http://schemas.microsoft.com/office/powerpoint/2010/main" val="2704921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C2D17-0FB2-2005-061C-ACFF8ABBE0F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DF4024D-7769-71DC-860F-2347B00AFA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3B0160C-A528-4D1E-C720-A6D15B7F104E}"/>
              </a:ext>
            </a:extLst>
          </p:cNvPr>
          <p:cNvSpPr>
            <a:spLocks noGrp="1"/>
          </p:cNvSpPr>
          <p:nvPr>
            <p:ph type="sldNum" sz="quarter" idx="12"/>
          </p:nvPr>
        </p:nvSpPr>
        <p:spPr/>
        <p:txBody>
          <a:bodyPr/>
          <a:lstStyle>
            <a:lvl1pPr>
              <a:defRPr/>
            </a:lvl1pPr>
          </a:lstStyle>
          <a:p>
            <a:pPr>
              <a:defRPr/>
            </a:pPr>
            <a:fld id="{D7BC16FC-872D-4A5B-BD49-C2CC08B6927E}" type="slidenum">
              <a:rPr lang="en-US" altLang="en-US"/>
              <a:pPr>
                <a:defRPr/>
              </a:pPr>
              <a:t>‹#›</a:t>
            </a:fld>
            <a:endParaRPr lang="en-US" altLang="en-US"/>
          </a:p>
        </p:txBody>
      </p:sp>
    </p:spTree>
    <p:extLst>
      <p:ext uri="{BB962C8B-B14F-4D97-AF65-F5344CB8AC3E}">
        <p14:creationId xmlns:p14="http://schemas.microsoft.com/office/powerpoint/2010/main" val="32238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9A5364-F156-84F5-A317-76FBE48A181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6F386E1-7F58-D4EB-82E6-918C4E0C349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7D57518-BBAA-48A7-1E9E-3BA72985D79D}"/>
              </a:ext>
            </a:extLst>
          </p:cNvPr>
          <p:cNvSpPr>
            <a:spLocks noGrp="1"/>
          </p:cNvSpPr>
          <p:nvPr>
            <p:ph type="sldNum" sz="quarter" idx="12"/>
          </p:nvPr>
        </p:nvSpPr>
        <p:spPr/>
        <p:txBody>
          <a:bodyPr/>
          <a:lstStyle>
            <a:lvl1pPr>
              <a:defRPr/>
            </a:lvl1pPr>
          </a:lstStyle>
          <a:p>
            <a:pPr>
              <a:defRPr/>
            </a:pPr>
            <a:fld id="{D57202D8-8ABA-4B37-8966-DF8FBFCF8AF1}" type="slidenum">
              <a:rPr lang="en-US" altLang="en-US"/>
              <a:pPr>
                <a:defRPr/>
              </a:pPr>
              <a:t>‹#›</a:t>
            </a:fld>
            <a:endParaRPr lang="en-US" altLang="en-US"/>
          </a:p>
        </p:txBody>
      </p:sp>
    </p:spTree>
    <p:extLst>
      <p:ext uri="{BB962C8B-B14F-4D97-AF65-F5344CB8AC3E}">
        <p14:creationId xmlns:p14="http://schemas.microsoft.com/office/powerpoint/2010/main" val="201145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6A671C-C6B1-23F8-FEAE-05E3BF64CA5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CDD9522-2EA0-7518-7356-B805741AE6F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2D5D6E9-DE0F-4A92-8B17-EEEADD8FBC8D}"/>
              </a:ext>
            </a:extLst>
          </p:cNvPr>
          <p:cNvSpPr>
            <a:spLocks noGrp="1"/>
          </p:cNvSpPr>
          <p:nvPr>
            <p:ph type="sldNum" sz="quarter" idx="12"/>
          </p:nvPr>
        </p:nvSpPr>
        <p:spPr/>
        <p:txBody>
          <a:bodyPr/>
          <a:lstStyle>
            <a:lvl1pPr>
              <a:defRPr/>
            </a:lvl1pPr>
          </a:lstStyle>
          <a:p>
            <a:pPr>
              <a:defRPr/>
            </a:pPr>
            <a:fld id="{9E6641ED-5289-4A8B-A50D-EBD2CAE32305}" type="slidenum">
              <a:rPr lang="en-US" altLang="en-US"/>
              <a:pPr>
                <a:defRPr/>
              </a:pPr>
              <a:t>‹#›</a:t>
            </a:fld>
            <a:endParaRPr lang="en-US" altLang="en-US"/>
          </a:p>
        </p:txBody>
      </p:sp>
    </p:spTree>
    <p:extLst>
      <p:ext uri="{BB962C8B-B14F-4D97-AF65-F5344CB8AC3E}">
        <p14:creationId xmlns:p14="http://schemas.microsoft.com/office/powerpoint/2010/main" val="200244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2529D-0EE5-02FF-DCDE-9CE68833F2A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EC69080-7D7A-D5E0-730F-6CAD52401C6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0DDE0-90BF-4E2B-9FC4-7E037B958E87}"/>
              </a:ext>
            </a:extLst>
          </p:cNvPr>
          <p:cNvSpPr>
            <a:spLocks noGrp="1"/>
          </p:cNvSpPr>
          <p:nvPr>
            <p:ph type="dt" sz="half" idx="2"/>
          </p:nvPr>
        </p:nvSpPr>
        <p:spPr>
          <a:xfrm>
            <a:off x="171450" y="6551613"/>
            <a:ext cx="2090738" cy="365125"/>
          </a:xfrm>
          <a:prstGeom prst="rect">
            <a:avLst/>
          </a:prstGeom>
        </p:spPr>
        <p:txBody>
          <a:bodyPr vert="horz" lIns="91429" tIns="45714" rIns="91429" bIns="45714" rtlCol="0" anchor="ctr"/>
          <a:lstStyle>
            <a:lvl1pPr algn="l" defTabSz="914293" eaLnBrk="1" fontAlgn="auto" hangingPunct="1">
              <a:spcBef>
                <a:spcPts val="0"/>
              </a:spcBef>
              <a:spcAft>
                <a:spcPts val="0"/>
              </a:spcAft>
              <a:defRPr sz="1200">
                <a:solidFill>
                  <a:schemeClr val="tx1"/>
                </a:solidFill>
                <a:latin typeface="+mn-lt"/>
              </a:defRPr>
            </a:lvl1pPr>
          </a:lstStyle>
          <a:p>
            <a:pPr>
              <a:defRPr/>
            </a:pPr>
            <a:r>
              <a:rPr lang="en-US"/>
              <a:t>November 8, 2022</a:t>
            </a:r>
          </a:p>
        </p:txBody>
      </p:sp>
      <p:sp>
        <p:nvSpPr>
          <p:cNvPr id="5" name="Footer Placeholder 4">
            <a:extLst>
              <a:ext uri="{FF2B5EF4-FFF2-40B4-BE49-F238E27FC236}">
                <a16:creationId xmlns:a16="http://schemas.microsoft.com/office/drawing/2014/main" id="{BCDDAC75-C590-DD07-86B2-BF50BC70ED86}"/>
              </a:ext>
            </a:extLst>
          </p:cNvPr>
          <p:cNvSpPr>
            <a:spLocks noGrp="1"/>
          </p:cNvSpPr>
          <p:nvPr>
            <p:ph type="ftr" sz="quarter" idx="3"/>
          </p:nvPr>
        </p:nvSpPr>
        <p:spPr>
          <a:xfrm>
            <a:off x="1878013" y="6559550"/>
            <a:ext cx="8432800" cy="365125"/>
          </a:xfrm>
          <a:prstGeom prst="rect">
            <a:avLst/>
          </a:prstGeom>
        </p:spPr>
        <p:txBody>
          <a:bodyPr vert="horz" lIns="91429" tIns="45714" rIns="91429" bIns="45714" rtlCol="0" anchor="ctr"/>
          <a:lstStyle>
            <a:lvl1pPr algn="ctr" defTabSz="914293" eaLnBrk="1" fontAlgn="auto" hangingPunct="1">
              <a:spcBef>
                <a:spcPts val="0"/>
              </a:spcBef>
              <a:spcAft>
                <a:spcPts val="0"/>
              </a:spcAft>
              <a:defRPr sz="1200">
                <a:solidFill>
                  <a:schemeClr val="tx1"/>
                </a:solidFill>
                <a:latin typeface="+mn-lt"/>
              </a:defRPr>
            </a:lvl1pPr>
          </a:lstStyle>
          <a:p>
            <a:pPr>
              <a:defRPr/>
            </a:pPr>
            <a:r>
              <a:rPr lang="en-US"/>
              <a:t>Isaiah – Welcome &amp; Introduction</a:t>
            </a:r>
          </a:p>
        </p:txBody>
      </p:sp>
      <p:sp>
        <p:nvSpPr>
          <p:cNvPr id="6" name="Slide Number Placeholder 5">
            <a:extLst>
              <a:ext uri="{FF2B5EF4-FFF2-40B4-BE49-F238E27FC236}">
                <a16:creationId xmlns:a16="http://schemas.microsoft.com/office/drawing/2014/main" id="{6CF610A2-B326-B178-FAB9-6CE6598D62D5}"/>
              </a:ext>
            </a:extLst>
          </p:cNvPr>
          <p:cNvSpPr>
            <a:spLocks noGrp="1"/>
          </p:cNvSpPr>
          <p:nvPr>
            <p:ph type="sldNum" sz="quarter" idx="4"/>
          </p:nvPr>
        </p:nvSpPr>
        <p:spPr>
          <a:xfrm>
            <a:off x="11215688" y="6519863"/>
            <a:ext cx="9144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a:lvl1pPr>
          </a:lstStyle>
          <a:p>
            <a:pPr>
              <a:defRPr/>
            </a:pPr>
            <a:fld id="{EEEAB044-738F-4A67-A42D-2F2B953BAB25}" type="slidenum">
              <a:rPr lang="en-US" altLang="en-US"/>
              <a:pPr>
                <a:defRPr/>
              </a:pPr>
              <a:t>‹#›</a:t>
            </a:fld>
            <a:endParaRPr lang="en-US" altLang="en-US"/>
          </a:p>
        </p:txBody>
      </p:sp>
      <p:pic>
        <p:nvPicPr>
          <p:cNvPr id="1031" name="Picture 3" descr="MOB logo">
            <a:extLst>
              <a:ext uri="{FF2B5EF4-FFF2-40B4-BE49-F238E27FC236}">
                <a16:creationId xmlns:a16="http://schemas.microsoft.com/office/drawing/2014/main" id="{20628BCC-D853-24F9-2109-A762FFC156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33013" y="114300"/>
            <a:ext cx="1906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icon&#10;&#10;Description automatically generated">
            <a:extLst>
              <a:ext uri="{FF2B5EF4-FFF2-40B4-BE49-F238E27FC236}">
                <a16:creationId xmlns:a16="http://schemas.microsoft.com/office/drawing/2014/main" id="{8AF7458B-E70D-0AF7-FF40-EF8D45A214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5600" y="-76200"/>
            <a:ext cx="170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64" r:id="rId1"/>
    <p:sldLayoutId id="2147486765" r:id="rId2"/>
    <p:sldLayoutId id="2147486766" r:id="rId3"/>
    <p:sldLayoutId id="2147486767" r:id="rId4"/>
    <p:sldLayoutId id="2147486768" r:id="rId5"/>
    <p:sldLayoutId id="2147486769" r:id="rId6"/>
    <p:sldLayoutId id="2147486770" r:id="rId7"/>
    <p:sldLayoutId id="2147486771" r:id="rId8"/>
    <p:sldLayoutId id="2147486772" r:id="rId9"/>
    <p:sldLayoutId id="2147486773" r:id="rId10"/>
    <p:sldLayoutId id="2147486774" r:id="rId11"/>
  </p:sldLayoutIdLst>
  <p:hf hdr="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anose="020F0502020204030204" pitchFamily="34" charset="0"/>
        </a:defRPr>
      </a:lvl2pPr>
      <a:lvl3pPr algn="ctr" defTabSz="912813" rtl="0" eaLnBrk="0" fontAlgn="base" hangingPunct="0">
        <a:spcBef>
          <a:spcPct val="0"/>
        </a:spcBef>
        <a:spcAft>
          <a:spcPct val="0"/>
        </a:spcAft>
        <a:defRPr sz="4400">
          <a:solidFill>
            <a:schemeClr val="tx1"/>
          </a:solidFill>
          <a:latin typeface="Calibri" panose="020F0502020204030204" pitchFamily="34" charset="0"/>
        </a:defRPr>
      </a:lvl3pPr>
      <a:lvl4pPr algn="ctr" defTabSz="912813" rtl="0" eaLnBrk="0" fontAlgn="base" hangingPunct="0">
        <a:spcBef>
          <a:spcPct val="0"/>
        </a:spcBef>
        <a:spcAft>
          <a:spcPct val="0"/>
        </a:spcAft>
        <a:defRPr sz="4400">
          <a:solidFill>
            <a:schemeClr val="tx1"/>
          </a:solidFill>
          <a:latin typeface="Calibri" panose="020F0502020204030204" pitchFamily="34" charset="0"/>
        </a:defRPr>
      </a:lvl4pPr>
      <a:lvl5pPr algn="ctr" defTabSz="912813"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912813" rtl="0" fontAlgn="base">
        <a:spcBef>
          <a:spcPct val="0"/>
        </a:spcBef>
        <a:spcAft>
          <a:spcPct val="0"/>
        </a:spcAft>
        <a:defRPr sz="4400">
          <a:solidFill>
            <a:schemeClr val="tx1"/>
          </a:solidFill>
          <a:latin typeface="Calibri" panose="020F0502020204030204" pitchFamily="34" charset="0"/>
        </a:defRPr>
      </a:lvl6pPr>
      <a:lvl7pPr marL="914400" algn="ctr" defTabSz="912813" rtl="0" fontAlgn="base">
        <a:spcBef>
          <a:spcPct val="0"/>
        </a:spcBef>
        <a:spcAft>
          <a:spcPct val="0"/>
        </a:spcAft>
        <a:defRPr sz="4400">
          <a:solidFill>
            <a:schemeClr val="tx1"/>
          </a:solidFill>
          <a:latin typeface="Calibri" panose="020F0502020204030204" pitchFamily="34" charset="0"/>
        </a:defRPr>
      </a:lvl7pPr>
      <a:lvl8pPr marL="1371600" algn="ctr" defTabSz="912813" rtl="0" fontAlgn="base">
        <a:spcBef>
          <a:spcPct val="0"/>
        </a:spcBef>
        <a:spcAft>
          <a:spcPct val="0"/>
        </a:spcAft>
        <a:defRPr sz="4400">
          <a:solidFill>
            <a:schemeClr val="tx1"/>
          </a:solidFill>
          <a:latin typeface="Calibri" panose="020F0502020204030204" pitchFamily="34" charset="0"/>
        </a:defRPr>
      </a:lvl8pPr>
      <a:lvl9pPr marL="1828800" algn="ctr" defTabSz="9128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92EA51-5BAD-B819-46B5-4097DE01D7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B2AB71B-E3B0-F7F5-94B6-5EC53ED2815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F85BD7-A2B7-4C64-E74A-85BAECF4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18CA15DC-C671-675B-5458-54F5BAF0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9694D7F-0539-12B6-7938-FBD6ACCE09A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A6A4A47-0CB6-4EE2-8B29-E3418B1A70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88A3B71-751A-EC5B-6BF5-6B41ED269ED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AF82D31-0F98-3E1A-C3BD-1679B22F73A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A5150C-429A-974F-1BBC-03B67EDB1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38D802B-2F29-804E-66F8-AB775CF3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6E76B1-25C3-D1AF-3834-BEE88792CFB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296585C-F181-4099-AE06-A949EC5DAC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A12AC83-C869-DFF1-4293-5719A759F0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3624FEC8-C267-B63C-7B57-D472B5A68C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88C1F7-E85D-A615-133E-0386D6DE6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5BF2F598-53BC-A19C-DA54-2834E17EC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9C5FED5-33DE-3B92-DBB8-B36A4523D7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06191D5-3260-41D3-AD01-3F36A10BCC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BD681D2-4A2E-1292-1397-02A07452231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E673E-0DEB-258E-818F-EE26717667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96367E-519F-2826-52DC-CA467DC1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462AEFEE-C656-AE0E-2BBD-541DF719C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F769A5-AD0A-9742-50FF-C1EF7F77CD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7FCD623-42FB-4E6F-B4AF-8395ACD040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FACEC186-4E28-C175-1C8E-0F1728D1B71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831E360-9C05-5B19-9A08-02148A08E33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4157C-5A8D-9441-9CE1-2E5BFCCC1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95E50578-4CE8-7188-638E-D18DA8006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558D252-8711-AB5B-7732-3A467D4FB8F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697F035-5A0D-4B5C-B361-10124B04FF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0" r:id="rId1"/>
    <p:sldLayoutId id="2147486741" r:id="rId2"/>
    <p:sldLayoutId id="2147486742" r:id="rId3"/>
    <p:sldLayoutId id="2147486743" r:id="rId4"/>
    <p:sldLayoutId id="2147486744" r:id="rId5"/>
    <p:sldLayoutId id="2147486745" r:id="rId6"/>
    <p:sldLayoutId id="2147486746" r:id="rId7"/>
    <p:sldLayoutId id="2147486747" r:id="rId8"/>
    <p:sldLayoutId id="2147486748" r:id="rId9"/>
    <p:sldLayoutId id="2147486749" r:id="rId10"/>
    <p:sldLayoutId id="2147486750" r:id="rId11"/>
    <p:sldLayoutId id="2147486751" r:id="rId12"/>
    <p:sldLayoutId id="2147486752" r:id="rId13"/>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E8B4687-1454-96E0-D72A-35B9E52FF2B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75704229-B26F-2D5E-23E4-E9D873BE562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982416-5848-3916-8E07-F2E76A1C2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626F78A-1C9B-70D2-952D-71832B83A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804961C-6B3F-7497-EC77-14C0CA244AC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BD9F01F-DD85-4C60-AB40-45566CF411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D0FA342-C076-41DF-DCDE-94E9A1914EB9}"/>
              </a:ext>
            </a:extLst>
          </p:cNvPr>
          <p:cNvSpPr>
            <a:spLocks noGrp="1"/>
          </p:cNvSpPr>
          <p:nvPr>
            <p:ph type="title"/>
          </p:nvPr>
        </p:nvSpPr>
        <p:spPr/>
        <p:txBody>
          <a:bodyPr/>
          <a:lstStyle/>
          <a:p>
            <a:r>
              <a:rPr lang="en-US" altLang="en-US" b="1"/>
              <a:t>Isaiah Outline</a:t>
            </a:r>
          </a:p>
        </p:txBody>
      </p:sp>
      <p:sp>
        <p:nvSpPr>
          <p:cNvPr id="39941" name="Slide Number Placeholder 5">
            <a:extLst>
              <a:ext uri="{FF2B5EF4-FFF2-40B4-BE49-F238E27FC236}">
                <a16:creationId xmlns:a16="http://schemas.microsoft.com/office/drawing/2014/main" id="{0CF5485A-7A80-7792-044C-AD1A0707AD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C3F4004-B0BF-49EF-B88F-5CD633A6B611}" type="slidenum">
              <a:rPr lang="en-US" altLang="en-US" smtClean="0"/>
              <a:pPr/>
              <a:t>1</a:t>
            </a:fld>
            <a:endParaRPr lang="en-US" altLang="en-US"/>
          </a:p>
        </p:txBody>
      </p:sp>
      <p:graphicFrame>
        <p:nvGraphicFramePr>
          <p:cNvPr id="9" name="Table 8">
            <a:extLst>
              <a:ext uri="{FF2B5EF4-FFF2-40B4-BE49-F238E27FC236}">
                <a16:creationId xmlns:a16="http://schemas.microsoft.com/office/drawing/2014/main" id="{DE371585-EA8E-31DD-06A4-47ADB32E5C0E}"/>
              </a:ext>
            </a:extLst>
          </p:cNvPr>
          <p:cNvGraphicFramePr>
            <a:graphicFrameLocks noGrp="1"/>
          </p:cNvGraphicFramePr>
          <p:nvPr>
            <p:extLst>
              <p:ext uri="{D42A27DB-BD31-4B8C-83A1-F6EECF244321}">
                <p14:modId xmlns:p14="http://schemas.microsoft.com/office/powerpoint/2010/main" val="3613447257"/>
              </p:ext>
            </p:extLst>
          </p:nvPr>
        </p:nvGraphicFramePr>
        <p:xfrm>
          <a:off x="796532" y="1576450"/>
          <a:ext cx="10660872" cy="5004676"/>
        </p:xfrm>
        <a:graphic>
          <a:graphicData uri="http://schemas.openxmlformats.org/drawingml/2006/table">
            <a:tbl>
              <a:tblPr/>
              <a:tblGrid>
                <a:gridCol w="996940">
                  <a:extLst>
                    <a:ext uri="{9D8B030D-6E8A-4147-A177-3AD203B41FA5}">
                      <a16:colId xmlns:a16="http://schemas.microsoft.com/office/drawing/2014/main" val="20000"/>
                    </a:ext>
                  </a:extLst>
                </a:gridCol>
                <a:gridCol w="506513">
                  <a:extLst>
                    <a:ext uri="{9D8B030D-6E8A-4147-A177-3AD203B41FA5}">
                      <a16:colId xmlns:a16="http://schemas.microsoft.com/office/drawing/2014/main" val="20001"/>
                    </a:ext>
                  </a:extLst>
                </a:gridCol>
                <a:gridCol w="506513">
                  <a:extLst>
                    <a:ext uri="{9D8B030D-6E8A-4147-A177-3AD203B41FA5}">
                      <a16:colId xmlns:a16="http://schemas.microsoft.com/office/drawing/2014/main" val="20002"/>
                    </a:ext>
                  </a:extLst>
                </a:gridCol>
                <a:gridCol w="506513">
                  <a:extLst>
                    <a:ext uri="{9D8B030D-6E8A-4147-A177-3AD203B41FA5}">
                      <a16:colId xmlns:a16="http://schemas.microsoft.com/office/drawing/2014/main" val="20003"/>
                    </a:ext>
                  </a:extLst>
                </a:gridCol>
                <a:gridCol w="506513">
                  <a:extLst>
                    <a:ext uri="{9D8B030D-6E8A-4147-A177-3AD203B41FA5}">
                      <a16:colId xmlns:a16="http://schemas.microsoft.com/office/drawing/2014/main" val="20004"/>
                    </a:ext>
                  </a:extLst>
                </a:gridCol>
                <a:gridCol w="506513">
                  <a:extLst>
                    <a:ext uri="{9D8B030D-6E8A-4147-A177-3AD203B41FA5}">
                      <a16:colId xmlns:a16="http://schemas.microsoft.com/office/drawing/2014/main" val="20005"/>
                    </a:ext>
                  </a:extLst>
                </a:gridCol>
                <a:gridCol w="506513">
                  <a:extLst>
                    <a:ext uri="{9D8B030D-6E8A-4147-A177-3AD203B41FA5}">
                      <a16:colId xmlns:a16="http://schemas.microsoft.com/office/drawing/2014/main" val="20006"/>
                    </a:ext>
                  </a:extLst>
                </a:gridCol>
                <a:gridCol w="506513">
                  <a:extLst>
                    <a:ext uri="{9D8B030D-6E8A-4147-A177-3AD203B41FA5}">
                      <a16:colId xmlns:a16="http://schemas.microsoft.com/office/drawing/2014/main" val="20007"/>
                    </a:ext>
                  </a:extLst>
                </a:gridCol>
                <a:gridCol w="506513">
                  <a:extLst>
                    <a:ext uri="{9D8B030D-6E8A-4147-A177-3AD203B41FA5}">
                      <a16:colId xmlns:a16="http://schemas.microsoft.com/office/drawing/2014/main" val="20008"/>
                    </a:ext>
                  </a:extLst>
                </a:gridCol>
                <a:gridCol w="1286375">
                  <a:extLst>
                    <a:ext uri="{9D8B030D-6E8A-4147-A177-3AD203B41FA5}">
                      <a16:colId xmlns:a16="http://schemas.microsoft.com/office/drawing/2014/main" val="20009"/>
                    </a:ext>
                  </a:extLst>
                </a:gridCol>
                <a:gridCol w="1286375">
                  <a:extLst>
                    <a:ext uri="{9D8B030D-6E8A-4147-A177-3AD203B41FA5}">
                      <a16:colId xmlns:a16="http://schemas.microsoft.com/office/drawing/2014/main" val="20010"/>
                    </a:ext>
                  </a:extLst>
                </a:gridCol>
                <a:gridCol w="506513">
                  <a:extLst>
                    <a:ext uri="{9D8B030D-6E8A-4147-A177-3AD203B41FA5}">
                      <a16:colId xmlns:a16="http://schemas.microsoft.com/office/drawing/2014/main" val="20011"/>
                    </a:ext>
                  </a:extLst>
                </a:gridCol>
                <a:gridCol w="506513">
                  <a:extLst>
                    <a:ext uri="{9D8B030D-6E8A-4147-A177-3AD203B41FA5}">
                      <a16:colId xmlns:a16="http://schemas.microsoft.com/office/drawing/2014/main" val="20012"/>
                    </a:ext>
                  </a:extLst>
                </a:gridCol>
                <a:gridCol w="506513">
                  <a:extLst>
                    <a:ext uri="{9D8B030D-6E8A-4147-A177-3AD203B41FA5}">
                      <a16:colId xmlns:a16="http://schemas.microsoft.com/office/drawing/2014/main" val="20013"/>
                    </a:ext>
                  </a:extLst>
                </a:gridCol>
                <a:gridCol w="506513">
                  <a:extLst>
                    <a:ext uri="{9D8B030D-6E8A-4147-A177-3AD203B41FA5}">
                      <a16:colId xmlns:a16="http://schemas.microsoft.com/office/drawing/2014/main" val="20014"/>
                    </a:ext>
                  </a:extLst>
                </a:gridCol>
                <a:gridCol w="506513">
                  <a:extLst>
                    <a:ext uri="{9D8B030D-6E8A-4147-A177-3AD203B41FA5}">
                      <a16:colId xmlns:a16="http://schemas.microsoft.com/office/drawing/2014/main" val="20015"/>
                    </a:ext>
                  </a:extLst>
                </a:gridCol>
                <a:gridCol w="506513">
                  <a:extLst>
                    <a:ext uri="{9D8B030D-6E8A-4147-A177-3AD203B41FA5}">
                      <a16:colId xmlns:a16="http://schemas.microsoft.com/office/drawing/2014/main" val="20016"/>
                    </a:ext>
                  </a:extLst>
                </a:gridCol>
              </a:tblGrid>
              <a:tr h="740589">
                <a:tc rowSpan="2">
                  <a:txBody>
                    <a:bodyPr/>
                    <a:lstStyle/>
                    <a:p>
                      <a:pPr algn="ctr" fontAlgn="ctr"/>
                      <a:r>
                        <a:rPr lang="en-US" sz="2200" b="1" i="0" u="none" strike="noStrike">
                          <a:solidFill>
                            <a:schemeClr val="tx1"/>
                          </a:solidFill>
                          <a:effectLst/>
                          <a:latin typeface="Calibri" panose="020F0502020204030204" pitchFamily="34" charset="0"/>
                        </a:rPr>
                        <a:t>Focus</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ctr"/>
                      <a:r>
                        <a:rPr lang="en-US" sz="2200" b="1" i="0" u="none" strike="noStrike">
                          <a:solidFill>
                            <a:schemeClr val="tx1"/>
                          </a:solidFill>
                          <a:effectLst/>
                          <a:latin typeface="Calibri" panose="020F0502020204030204" pitchFamily="34" charset="0"/>
                        </a:rPr>
                        <a:t>Prophecies of Condemnation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2200" b="1" i="0" u="none" strike="noStrike">
                          <a:solidFill>
                            <a:schemeClr val="tx1"/>
                          </a:solidFill>
                          <a:effectLst/>
                          <a:latin typeface="Calibri" panose="020F0502020204030204" pitchFamily="34" charset="0"/>
                        </a:rPr>
                        <a:t>Historical Parenthesis</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6">
                  <a:txBody>
                    <a:bodyPr/>
                    <a:lstStyle/>
                    <a:p>
                      <a:pPr algn="ctr" fontAlgn="ctr"/>
                      <a:r>
                        <a:rPr lang="en-US" sz="2200" b="1" i="0" u="none" strike="noStrike">
                          <a:solidFill>
                            <a:schemeClr val="tx1"/>
                          </a:solidFill>
                          <a:effectLst/>
                          <a:latin typeface="Calibri" panose="020F0502020204030204" pitchFamily="34" charset="0"/>
                        </a:rPr>
                        <a:t>Prophecies of Comfort</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294">
                <a:tc vMerge="1">
                  <a:txBody>
                    <a:bodyPr/>
                    <a:lstStyle/>
                    <a:p>
                      <a:endParaRPr lang="en-US"/>
                    </a:p>
                  </a:txBody>
                  <a:tcPr/>
                </a:tc>
                <a:tc>
                  <a:txBody>
                    <a:bodyPr/>
                    <a:lstStyle/>
                    <a:p>
                      <a:pPr algn="ctr" fontAlgn="b"/>
                      <a:r>
                        <a:rPr lang="en-US" sz="1300" b="1" i="0" u="none" strike="noStrike">
                          <a:solidFill>
                            <a:schemeClr val="tx1"/>
                          </a:solidFill>
                          <a:effectLst/>
                          <a:latin typeface="Calibri" panose="020F0502020204030204" pitchFamily="34" charset="0"/>
                        </a:rPr>
                        <a:t>1:1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endParaRPr lang="en-US" sz="1300" b="1" i="0" u="none" strike="noStrike">
                        <a:solidFill>
                          <a:schemeClr val="tx1"/>
                        </a:solidFill>
                        <a:effectLst/>
                        <a:latin typeface="Calibri" panose="020F0502020204030204" pitchFamily="34" charset="0"/>
                      </a:endParaRP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928916" rtl="0" eaLnBrk="1" fontAlgn="b" latinLnBrk="0" hangingPunct="1">
                        <a:lnSpc>
                          <a:spcPct val="100000"/>
                        </a:lnSpc>
                        <a:spcBef>
                          <a:spcPts val="0"/>
                        </a:spcBef>
                        <a:spcAft>
                          <a:spcPts val="0"/>
                        </a:spcAft>
                        <a:buClrTx/>
                        <a:buSzTx/>
                        <a:buFontTx/>
                        <a:buNone/>
                        <a:tabLst/>
                        <a:defRPr/>
                      </a:pPr>
                      <a:r>
                        <a:rPr lang="en-US" sz="1300" b="1" i="0" u="none" strike="noStrike">
                          <a:solidFill>
                            <a:schemeClr val="tx1"/>
                          </a:solidFill>
                          <a:effectLst/>
                          <a:latin typeface="Calibri" panose="020F0502020204030204" pitchFamily="34" charset="0"/>
                        </a:rPr>
                        <a:t> 35:10</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36:1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39:8</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40:1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66:24</a:t>
                      </a:r>
                    </a:p>
                  </a:txBody>
                  <a:tcPr marL="5239" marR="5239" marT="4330" marB="0" anchor="b">
                    <a:lnL w="3175" cap="flat" cmpd="sng" algn="ctr">
                      <a:solidFill>
                        <a:schemeClr val="bg1">
                          <a:lumMod val="85000"/>
                        </a:schemeClr>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173216">
                <a:tc>
                  <a:txBody>
                    <a:bodyPr/>
                    <a:lstStyle/>
                    <a:p>
                      <a:pPr algn="ctr" fontAlgn="ctr"/>
                      <a:r>
                        <a:rPr lang="en-US" sz="2500" b="1" i="0" u="none" strike="noStrike">
                          <a:solidFill>
                            <a:schemeClr val="tx1"/>
                          </a:solidFill>
                          <a:effectLst/>
                          <a:latin typeface="Calibri" panose="020F0502020204030204" pitchFamily="34" charset="0"/>
                        </a:rPr>
                        <a:t>Divisions</a:t>
                      </a:r>
                    </a:p>
                  </a:txBody>
                  <a:tcPr marL="5239" marR="5239" marT="4330" marB="0"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2000" b="1" i="0" u="none" strike="noStrike" dirty="0">
                          <a:solidFill>
                            <a:schemeClr val="tx1"/>
                          </a:solidFill>
                          <a:effectLst/>
                          <a:latin typeface="Calibri" panose="020F0502020204030204" pitchFamily="34" charset="0"/>
                        </a:rPr>
                        <a:t>Prophecies Against Judah</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dirty="0">
                          <a:solidFill>
                            <a:schemeClr val="tx1"/>
                          </a:solidFill>
                          <a:effectLst/>
                          <a:latin typeface="Calibri" panose="020F0502020204030204" pitchFamily="34" charset="0"/>
                        </a:rPr>
                        <a:t>Prophecies Against the Nations</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Against the Day of the Lord</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of Judgement and Blessing</a:t>
                      </a:r>
                    </a:p>
                  </a:txBody>
                  <a:tcPr marL="83127" marR="83127" marT="41564" marB="41564"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2000" b="1" i="0" u="none" strike="noStrike">
                          <a:solidFill>
                            <a:schemeClr val="tx1"/>
                          </a:solidFill>
                          <a:effectLst/>
                          <a:latin typeface="Calibri" panose="020F0502020204030204" pitchFamily="34" charset="0"/>
                        </a:rPr>
                        <a:t>Sickness and Sin</a:t>
                      </a:r>
                    </a:p>
                  </a:txBody>
                  <a:tcPr marL="150876" marR="150876" marT="124691" marB="124691"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a:solidFill>
                            <a:schemeClr val="tx1"/>
                          </a:solidFill>
                          <a:effectLst/>
                          <a:latin typeface="Calibri" panose="020F0502020204030204" pitchFamily="34" charset="0"/>
                        </a:rPr>
                        <a:t>Hezekiah’s Salvation</a:t>
                      </a:r>
                    </a:p>
                  </a:txBody>
                  <a:tcPr marL="150876" marR="150876" marT="124691" marB="124691"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en-US" sz="2000" b="1" i="0" u="none" strike="noStrike">
                          <a:solidFill>
                            <a:schemeClr val="tx1"/>
                          </a:solidFill>
                          <a:effectLst/>
                          <a:latin typeface="Calibri" panose="020F0502020204030204" pitchFamily="34" charset="0"/>
                        </a:rPr>
                        <a:t>Israel’s Deliverance</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Deliverer</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Glorious Future</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r h="231041">
                <a:tc>
                  <a:txBody>
                    <a:bodyPr/>
                    <a:lstStyle/>
                    <a:p>
                      <a:pPr algn="l" fontAlgn="b"/>
                      <a:r>
                        <a:rPr lang="en-US" sz="1500" b="1" i="0" u="none" strike="noStrike">
                          <a:solidFill>
                            <a:schemeClr val="tx1"/>
                          </a:solidFill>
                          <a:effectLst/>
                          <a:latin typeface="Calibri" panose="020F0502020204030204" pitchFamily="34" charset="0"/>
                        </a:rPr>
                        <a:t> </a:t>
                      </a:r>
                    </a:p>
                  </a:txBody>
                  <a:tcPr marL="5239" marR="5239" marT="43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1" i="0" u="none" strike="noStrike">
                          <a:solidFill>
                            <a:schemeClr val="tx1"/>
                          </a:solidFill>
                          <a:effectLst/>
                          <a:latin typeface="Calibri" panose="020F0502020204030204" pitchFamily="34" charset="0"/>
                        </a:rPr>
                        <a:t>1:1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12:6</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13:1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23:18</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24:1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27:13</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35:10</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36:1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39:8</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40:1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48:22</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49:1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57:21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66:24</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0598">
                <a:tc rowSpan="2">
                  <a:txBody>
                    <a:bodyPr/>
                    <a:lstStyle/>
                    <a:p>
                      <a:pPr algn="ctr" fontAlgn="b"/>
                      <a:r>
                        <a:rPr lang="en-US" sz="2200" b="1" i="0" u="none" strike="noStrike">
                          <a:solidFill>
                            <a:schemeClr val="tx1"/>
                          </a:solidFill>
                          <a:effectLst/>
                          <a:latin typeface="Calibri" panose="020F0502020204030204" pitchFamily="34" charset="0"/>
                        </a:rPr>
                        <a:t>Topics</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b"/>
                      <a:r>
                        <a:rPr lang="en-US" sz="2000" b="1" i="0" u="none" strike="noStrike" dirty="0">
                          <a:solidFill>
                            <a:schemeClr val="tx1"/>
                          </a:solidFill>
                          <a:effectLst/>
                          <a:latin typeface="Calibri" panose="020F0502020204030204" pitchFamily="34" charset="0"/>
                        </a:rPr>
                        <a:t>Prophetic</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Historic</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Messianic</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0598">
                <a:tc vMerge="1">
                  <a:txBody>
                    <a:bodyPr/>
                    <a:lstStyle/>
                    <a:p>
                      <a:endParaRPr lang="en-US"/>
                    </a:p>
                  </a:txBody>
                  <a:tcPr/>
                </a:tc>
                <a:tc gridSpan="8">
                  <a:txBody>
                    <a:bodyPr/>
                    <a:lstStyle/>
                    <a:p>
                      <a:pPr algn="ctr" fontAlgn="b"/>
                      <a:r>
                        <a:rPr lang="en-US" sz="2000" b="1" i="0" u="none" strike="noStrike" dirty="0">
                          <a:solidFill>
                            <a:schemeClr val="tx1"/>
                          </a:solidFill>
                          <a:effectLst/>
                          <a:latin typeface="Calibri" panose="020F0502020204030204" pitchFamily="34" charset="0"/>
                        </a:rPr>
                        <a:t>Judgement</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Transition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Hope</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10598">
                <a:tc>
                  <a:txBody>
                    <a:bodyPr/>
                    <a:lstStyle/>
                    <a:p>
                      <a:pPr algn="ctr" fontAlgn="b"/>
                      <a:r>
                        <a:rPr lang="en-US" sz="2200" b="1" i="0" u="none" strike="noStrike">
                          <a:solidFill>
                            <a:schemeClr val="tx1"/>
                          </a:solidFill>
                          <a:effectLst/>
                          <a:latin typeface="Calibri" panose="020F0502020204030204" pitchFamily="34" charset="0"/>
                        </a:rPr>
                        <a:t>Place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dirty="0">
                          <a:solidFill>
                            <a:schemeClr val="tx1"/>
                          </a:solidFill>
                          <a:effectLst/>
                          <a:latin typeface="Calibri" panose="020F0502020204030204" pitchFamily="34" charset="0"/>
                        </a:rPr>
                        <a:t>Israel &amp; Judah</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10598">
                <a:tc>
                  <a:txBody>
                    <a:bodyPr/>
                    <a:lstStyle/>
                    <a:p>
                      <a:pPr algn="ctr" fontAlgn="b"/>
                      <a:r>
                        <a:rPr lang="en-US" sz="2200" b="1" i="0" u="none" strike="noStrike">
                          <a:solidFill>
                            <a:schemeClr val="tx1"/>
                          </a:solidFill>
                          <a:effectLst/>
                          <a:latin typeface="Calibri" panose="020F0502020204030204" pitchFamily="34" charset="0"/>
                        </a:rPr>
                        <a:t>Time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dirty="0">
                          <a:solidFill>
                            <a:schemeClr val="tx1"/>
                          </a:solidFill>
                          <a:effectLst/>
                          <a:latin typeface="Calibri" panose="020F0502020204030204" pitchFamily="34" charset="0"/>
                        </a:rPr>
                        <a:t>740 - 680 B.C.</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Arrow: Right 1">
            <a:extLst>
              <a:ext uri="{FF2B5EF4-FFF2-40B4-BE49-F238E27FC236}">
                <a16:creationId xmlns:a16="http://schemas.microsoft.com/office/drawing/2014/main" id="{B4B9CC16-E6CF-FDAC-7FEB-CE78AC48E442}"/>
              </a:ext>
            </a:extLst>
          </p:cNvPr>
          <p:cNvSpPr/>
          <p:nvPr/>
        </p:nvSpPr>
        <p:spPr>
          <a:xfrm rot="17274955">
            <a:off x="4898889" y="5110529"/>
            <a:ext cx="550862" cy="342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DF0EFB01-26A0-8808-E594-D42B811EB0B7}"/>
              </a:ext>
            </a:extLst>
          </p:cNvPr>
          <p:cNvSpPr txBox="1"/>
          <p:nvPr/>
        </p:nvSpPr>
        <p:spPr>
          <a:xfrm>
            <a:off x="4370301" y="5679373"/>
            <a:ext cx="1828800" cy="368300"/>
          </a:xfrm>
          <a:prstGeom prst="rect">
            <a:avLst/>
          </a:prstGeom>
          <a:noFill/>
        </p:spPr>
        <p:txBody>
          <a:bodyPr>
            <a:spAutoFit/>
          </a:bodyPr>
          <a:lstStyle/>
          <a:p>
            <a:pPr>
              <a:defRPr/>
            </a:pPr>
            <a:r>
              <a:rPr lang="en-US" b="1" dirty="0">
                <a:solidFill>
                  <a:schemeClr val="accent6">
                    <a:lumMod val="50000"/>
                  </a:schemeClr>
                </a:solidFill>
              </a:rPr>
              <a:t>We are here!</a:t>
            </a:r>
          </a:p>
        </p:txBody>
      </p:sp>
      <p:sp>
        <p:nvSpPr>
          <p:cNvPr id="5" name="Rectangle 4">
            <a:extLst>
              <a:ext uri="{FF2B5EF4-FFF2-40B4-BE49-F238E27FC236}">
                <a16:creationId xmlns:a16="http://schemas.microsoft.com/office/drawing/2014/main" id="{D03C9EA7-272B-BF02-EE27-9566E070D2A1}"/>
              </a:ext>
            </a:extLst>
          </p:cNvPr>
          <p:cNvSpPr/>
          <p:nvPr/>
        </p:nvSpPr>
        <p:spPr>
          <a:xfrm>
            <a:off x="4830216" y="2526949"/>
            <a:ext cx="1007918" cy="2182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31:6-9</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Misplaced Trust in a Weak King</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10</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353396" y="1583428"/>
            <a:ext cx="6752056" cy="5200651"/>
          </a:xfrm>
        </p:spPr>
        <p:txBody>
          <a:bodyPr/>
          <a:lstStyle/>
          <a:p>
            <a:pPr marL="0" indent="0">
              <a:buNone/>
            </a:pPr>
            <a:r>
              <a:rPr lang="en-US" altLang="en-US" sz="2400" i="1" dirty="0"/>
              <a:t>6 </a:t>
            </a:r>
            <a:r>
              <a:rPr lang="en-US" altLang="en-US" sz="2400" b="1" i="1" dirty="0">
                <a:solidFill>
                  <a:srgbClr val="FF0000"/>
                </a:solidFill>
              </a:rPr>
              <a:t>Return</a:t>
            </a:r>
            <a:r>
              <a:rPr lang="en-US" altLang="en-US" sz="2400" i="1" dirty="0"/>
              <a:t>, you Israelites, to the One you have so greatly revolted against. 7 For</a:t>
            </a:r>
            <a:r>
              <a:rPr lang="en-US" altLang="en-US" sz="2400" b="1" i="1" dirty="0">
                <a:solidFill>
                  <a:srgbClr val="FF0000"/>
                </a:solidFill>
              </a:rPr>
              <a:t> in that day </a:t>
            </a:r>
            <a:r>
              <a:rPr lang="en-US" altLang="en-US" sz="2400" i="1" dirty="0"/>
              <a:t>every one of you will </a:t>
            </a:r>
            <a:r>
              <a:rPr lang="en-US" altLang="en-US" sz="2400" b="1" i="1" dirty="0">
                <a:solidFill>
                  <a:srgbClr val="FF0000"/>
                </a:solidFill>
              </a:rPr>
              <a:t>reject the idols of silver and gold</a:t>
            </a:r>
            <a:r>
              <a:rPr lang="en-US" altLang="en-US" sz="2400" i="1" dirty="0"/>
              <a:t> your sinful hands have made.</a:t>
            </a:r>
          </a:p>
          <a:p>
            <a:pPr marL="0" indent="0">
              <a:buNone/>
            </a:pPr>
            <a:r>
              <a:rPr lang="en-US" altLang="en-US" sz="2400" i="1" dirty="0"/>
              <a:t>8 “</a:t>
            </a:r>
            <a:r>
              <a:rPr lang="en-US" altLang="en-US" sz="2400" b="1" i="1" dirty="0">
                <a:solidFill>
                  <a:srgbClr val="FF0000"/>
                </a:solidFill>
              </a:rPr>
              <a:t>Assyria will fall </a:t>
            </a:r>
            <a:r>
              <a:rPr lang="en-US" altLang="en-US" sz="2400" i="1" dirty="0"/>
              <a:t>by no human sword;</a:t>
            </a:r>
          </a:p>
          <a:p>
            <a:pPr marL="0" indent="0">
              <a:buNone/>
            </a:pPr>
            <a:r>
              <a:rPr lang="en-US" altLang="en-US" sz="2400" i="1" dirty="0"/>
              <a:t>a sword, not of mortals, will devour them.</a:t>
            </a:r>
          </a:p>
          <a:p>
            <a:pPr marL="0" indent="0">
              <a:buNone/>
            </a:pPr>
            <a:r>
              <a:rPr lang="en-US" altLang="en-US" sz="2400" i="1" dirty="0"/>
              <a:t>They will </a:t>
            </a:r>
            <a:r>
              <a:rPr lang="en-US" altLang="en-US" sz="2400" b="1" i="1" dirty="0">
                <a:solidFill>
                  <a:srgbClr val="FF0000"/>
                </a:solidFill>
              </a:rPr>
              <a:t>flee before the sword</a:t>
            </a:r>
          </a:p>
          <a:p>
            <a:pPr marL="0" indent="0">
              <a:buNone/>
            </a:pPr>
            <a:r>
              <a:rPr lang="en-US" altLang="en-US" sz="2400" i="1" dirty="0"/>
              <a:t>and their young men will be put to forced labor.</a:t>
            </a:r>
          </a:p>
          <a:p>
            <a:pPr marL="0" indent="0">
              <a:buNone/>
            </a:pPr>
            <a:r>
              <a:rPr lang="en-US" altLang="en-US" sz="2400" i="1" dirty="0"/>
              <a:t>9 Their stronghold will fall because of terror;</a:t>
            </a:r>
          </a:p>
          <a:p>
            <a:pPr marL="0" indent="0">
              <a:buNone/>
            </a:pPr>
            <a:r>
              <a:rPr lang="en-US" altLang="en-US" sz="2400" i="1" dirty="0"/>
              <a:t>at the sight of the battle standard their commanders will panic,” declares the Lord, whose fire is in Zion,</a:t>
            </a:r>
          </a:p>
          <a:p>
            <a:pPr marL="0" indent="0">
              <a:buNone/>
            </a:pPr>
            <a:r>
              <a:rPr lang="en-US" altLang="en-US" sz="2400" i="1" dirty="0"/>
              <a:t>whose furnace is in Jerusalem.</a:t>
            </a:r>
            <a:endParaRPr lang="en-US" altLang="en-US" sz="1000" i="1" dirty="0"/>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86547" y="1583429"/>
            <a:ext cx="518194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dirty="0"/>
              <a:t>Isaiah calls for </a:t>
            </a:r>
            <a:r>
              <a:rPr lang="en-US" altLang="en-US" sz="2000" b="1" dirty="0"/>
              <a:t>repentance – “turn or burn”</a:t>
            </a:r>
          </a:p>
          <a:p>
            <a:pPr marL="342900" indent="-342900">
              <a:buFont typeface="Arial" panose="020B0604020202020204" pitchFamily="34" charset="0"/>
              <a:buChar char="•"/>
            </a:pPr>
            <a:r>
              <a:rPr lang="en-US" altLang="en-US" sz="2000" b="1" dirty="0"/>
              <a:t>“In that day” </a:t>
            </a:r>
            <a:r>
              <a:rPr lang="en-US" altLang="en-US" sz="2000" dirty="0"/>
              <a:t>points to the eschatological revival of Israel</a:t>
            </a:r>
          </a:p>
          <a:p>
            <a:pPr marL="342900" indent="-342900">
              <a:buFont typeface="Arial" panose="020B0604020202020204" pitchFamily="34" charset="0"/>
              <a:buChar char="•"/>
            </a:pPr>
            <a:r>
              <a:rPr lang="en-US" altLang="en-US" sz="2000" b="1" dirty="0"/>
              <a:t>Idols</a:t>
            </a:r>
            <a:r>
              <a:rPr lang="en-US" altLang="en-US" sz="2000" dirty="0"/>
              <a:t> tossed because they don’t work</a:t>
            </a:r>
          </a:p>
          <a:p>
            <a:pPr marL="342900" indent="-342900">
              <a:buFont typeface="Arial" panose="020B0604020202020204" pitchFamily="34" charset="0"/>
              <a:buChar char="•"/>
            </a:pPr>
            <a:r>
              <a:rPr lang="en-US" altLang="en-US" sz="2000" b="1" dirty="0"/>
              <a:t>Assyria’s promised defeat </a:t>
            </a:r>
            <a:r>
              <a:rPr lang="en-US" altLang="en-US" sz="2000" dirty="0"/>
              <a:t>(2 Kings 19:32-35)</a:t>
            </a:r>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252696" y="1913223"/>
            <a:ext cx="0" cy="4394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fall by the sword isaiah 31">
            <a:extLst>
              <a:ext uri="{FF2B5EF4-FFF2-40B4-BE49-F238E27FC236}">
                <a16:creationId xmlns:a16="http://schemas.microsoft.com/office/drawing/2014/main" id="{F276F9DE-BD0A-C3B1-03D9-877CFA568F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05"/>
          <a:stretch/>
        </p:blipFill>
        <p:spPr bwMode="auto">
          <a:xfrm>
            <a:off x="503221" y="3484068"/>
            <a:ext cx="4229100" cy="31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44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31:6-9</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Trust the Righteous King</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11</a:t>
            </a:fld>
            <a:endParaRPr lang="en-US" altLang="en-US"/>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1124755" y="2497830"/>
            <a:ext cx="994248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800" dirty="0"/>
              <a:t>“The </a:t>
            </a:r>
            <a:r>
              <a:rPr lang="en-US" altLang="en-US" sz="2800" b="1" dirty="0"/>
              <a:t>destruction of the Assyrian army </a:t>
            </a:r>
            <a:r>
              <a:rPr lang="en-US" altLang="en-US" sz="2800" dirty="0"/>
              <a:t>points prophetically to the </a:t>
            </a:r>
            <a:r>
              <a:rPr lang="en-US" altLang="en-US" sz="2800" b="1" dirty="0"/>
              <a:t>final world conflict</a:t>
            </a:r>
            <a:r>
              <a:rPr lang="en-US" altLang="en-US" sz="2800" dirty="0"/>
              <a:t>,  which will </a:t>
            </a:r>
            <a:r>
              <a:rPr lang="en-US" altLang="en-US" sz="2800" b="1" dirty="0"/>
              <a:t>usher in the rule of Christ</a:t>
            </a:r>
            <a:r>
              <a:rPr lang="en-US" altLang="en-US" sz="2800" dirty="0"/>
              <a:t>, the perfect King of Israel. </a:t>
            </a:r>
            <a:r>
              <a:rPr lang="en-US" altLang="en-US" sz="2800" b="1" dirty="0"/>
              <a:t>Christ’s kingdom will fulfill God’s ideal </a:t>
            </a:r>
            <a:r>
              <a:rPr lang="en-US" altLang="en-US" sz="2800" dirty="0"/>
              <a:t>of a holy commonwealth, </a:t>
            </a:r>
            <a:r>
              <a:rPr lang="en-US" altLang="en-US" sz="2800" b="1" dirty="0"/>
              <a:t>administering a perfect righteousness </a:t>
            </a:r>
            <a:r>
              <a:rPr lang="en-US" altLang="en-US" sz="2800" dirty="0"/>
              <a:t>throughout the earth. </a:t>
            </a:r>
            <a:r>
              <a:rPr lang="en-US" altLang="en-US" sz="2800" b="1" dirty="0"/>
              <a:t>God’s King will provide complete shelter </a:t>
            </a:r>
            <a:r>
              <a:rPr lang="en-US" altLang="en-US" sz="2800" dirty="0"/>
              <a:t>to all who seek refuge in him, and </a:t>
            </a:r>
            <a:r>
              <a:rPr lang="en-US" altLang="en-US" sz="2800" b="1" dirty="0"/>
              <a:t>he will satisfy their thirsty souls with living water.</a:t>
            </a:r>
            <a:r>
              <a:rPr lang="en-US" altLang="en-US" sz="2800" dirty="0"/>
              <a:t>” - Archer</a:t>
            </a:r>
          </a:p>
        </p:txBody>
      </p:sp>
    </p:spTree>
    <p:extLst>
      <p:ext uri="{BB962C8B-B14F-4D97-AF65-F5344CB8AC3E}">
        <p14:creationId xmlns:p14="http://schemas.microsoft.com/office/powerpoint/2010/main" val="59921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32:1-4</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Trust the Righteousness King</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12</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6226935" y="1511905"/>
            <a:ext cx="5878516" cy="5165724"/>
          </a:xfrm>
        </p:spPr>
        <p:txBody>
          <a:bodyPr/>
          <a:lstStyle/>
          <a:p>
            <a:pPr marL="0" indent="0">
              <a:buNone/>
            </a:pPr>
            <a:r>
              <a:rPr lang="en-US" sz="2400" dirty="0"/>
              <a:t>1</a:t>
            </a:r>
            <a:r>
              <a:rPr lang="en-US" sz="2400" b="1" dirty="0"/>
              <a:t> </a:t>
            </a:r>
            <a:r>
              <a:rPr lang="en-US" sz="2400" dirty="0"/>
              <a:t>See, </a:t>
            </a:r>
            <a:r>
              <a:rPr lang="en-US" sz="2400" b="1" dirty="0">
                <a:solidFill>
                  <a:srgbClr val="FF0000"/>
                </a:solidFill>
              </a:rPr>
              <a:t>a king will reign in righteousness</a:t>
            </a:r>
          </a:p>
          <a:p>
            <a:pPr marL="0" indent="0">
              <a:buNone/>
            </a:pPr>
            <a:r>
              <a:rPr lang="en-US" sz="2400" dirty="0"/>
              <a:t>and rulers will rule with justice.</a:t>
            </a:r>
          </a:p>
          <a:p>
            <a:pPr marL="0" indent="0">
              <a:buNone/>
            </a:pPr>
            <a:r>
              <a:rPr lang="en-US" sz="2400" dirty="0"/>
              <a:t>2 Each one will be like a </a:t>
            </a:r>
            <a:r>
              <a:rPr lang="en-US" sz="2400" b="1" dirty="0">
                <a:solidFill>
                  <a:srgbClr val="FF0000"/>
                </a:solidFill>
              </a:rPr>
              <a:t>shelter from the wind </a:t>
            </a:r>
            <a:r>
              <a:rPr lang="en-US" sz="2400" dirty="0"/>
              <a:t>and a </a:t>
            </a:r>
            <a:r>
              <a:rPr lang="en-US" sz="2400" b="1" dirty="0">
                <a:solidFill>
                  <a:srgbClr val="FF0000"/>
                </a:solidFill>
              </a:rPr>
              <a:t>refuge from the storm</a:t>
            </a:r>
            <a:r>
              <a:rPr lang="en-US" sz="2400" dirty="0"/>
              <a:t>, like </a:t>
            </a:r>
            <a:r>
              <a:rPr lang="en-US" sz="2400" b="1" dirty="0">
                <a:solidFill>
                  <a:srgbClr val="FF0000"/>
                </a:solidFill>
              </a:rPr>
              <a:t>streams of water </a:t>
            </a:r>
            <a:r>
              <a:rPr lang="en-US" sz="2400" dirty="0"/>
              <a:t>in the desert and the </a:t>
            </a:r>
            <a:r>
              <a:rPr lang="en-US" sz="2400" b="1" dirty="0">
                <a:solidFill>
                  <a:srgbClr val="FF0000"/>
                </a:solidFill>
              </a:rPr>
              <a:t>shadow of a great rock </a:t>
            </a:r>
            <a:r>
              <a:rPr lang="en-US" sz="2400" dirty="0"/>
              <a:t>in a thirsty land.</a:t>
            </a:r>
          </a:p>
          <a:p>
            <a:pPr marL="0" indent="0">
              <a:buNone/>
            </a:pPr>
            <a:r>
              <a:rPr lang="en-US" sz="2400" dirty="0"/>
              <a:t>3 Then the </a:t>
            </a:r>
            <a:r>
              <a:rPr lang="en-US" sz="2400" b="1" dirty="0">
                <a:solidFill>
                  <a:srgbClr val="FF0000"/>
                </a:solidFill>
              </a:rPr>
              <a:t>eyes</a:t>
            </a:r>
            <a:r>
              <a:rPr lang="en-US" sz="2400" dirty="0"/>
              <a:t> of those who </a:t>
            </a:r>
            <a:r>
              <a:rPr lang="en-US" sz="2400" b="1" dirty="0">
                <a:solidFill>
                  <a:srgbClr val="FF0000"/>
                </a:solidFill>
              </a:rPr>
              <a:t>see</a:t>
            </a:r>
            <a:r>
              <a:rPr lang="en-US" sz="2400" dirty="0"/>
              <a:t> will no longer be closed,</a:t>
            </a:r>
          </a:p>
          <a:p>
            <a:pPr marL="0" indent="0">
              <a:buNone/>
            </a:pPr>
            <a:r>
              <a:rPr lang="en-US" sz="2400" dirty="0"/>
              <a:t>and the </a:t>
            </a:r>
            <a:r>
              <a:rPr lang="en-US" sz="2400" b="1" dirty="0">
                <a:solidFill>
                  <a:srgbClr val="FF0000"/>
                </a:solidFill>
              </a:rPr>
              <a:t>ears</a:t>
            </a:r>
            <a:r>
              <a:rPr lang="en-US" sz="2400" dirty="0"/>
              <a:t> of those who</a:t>
            </a:r>
            <a:r>
              <a:rPr lang="en-US" sz="2400" b="1" dirty="0">
                <a:solidFill>
                  <a:srgbClr val="FF0000"/>
                </a:solidFill>
              </a:rPr>
              <a:t> hear </a:t>
            </a:r>
            <a:r>
              <a:rPr lang="en-US" sz="2400" dirty="0"/>
              <a:t>will listen.</a:t>
            </a:r>
          </a:p>
          <a:p>
            <a:pPr marL="0" indent="0">
              <a:buNone/>
            </a:pPr>
            <a:r>
              <a:rPr lang="en-US" sz="2400" dirty="0"/>
              <a:t>4 The fearful </a:t>
            </a:r>
            <a:r>
              <a:rPr lang="en-US" sz="2400" b="1" dirty="0">
                <a:solidFill>
                  <a:srgbClr val="FF0000"/>
                </a:solidFill>
              </a:rPr>
              <a:t>heart will know and understand</a:t>
            </a:r>
            <a:r>
              <a:rPr lang="en-US" sz="2400" dirty="0"/>
              <a:t>, and the stammering </a:t>
            </a:r>
            <a:r>
              <a:rPr lang="en-US" sz="2400" b="1" dirty="0">
                <a:solidFill>
                  <a:srgbClr val="FF0000"/>
                </a:solidFill>
              </a:rPr>
              <a:t>tongue will be fluent and clear</a:t>
            </a:r>
            <a:r>
              <a:rPr lang="en-US" sz="2400" dirty="0"/>
              <a:t>.</a:t>
            </a:r>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683806" y="6916738"/>
            <a:ext cx="3506701"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i="1" u="sng" dirty="0"/>
              <a:t>References</a:t>
            </a:r>
          </a:p>
          <a:p>
            <a:r>
              <a:rPr lang="en-US" altLang="en-US" sz="2800" dirty="0"/>
              <a:t>2 Kings 8:12; Psalm 137:9; Daniel 5:30, 6:8,12,15; Jeremiah 50:40</a:t>
            </a:r>
          </a:p>
          <a:p>
            <a:endParaRPr lang="en-US" altLang="en-US" sz="1800" dirty="0"/>
          </a:p>
        </p:txBody>
      </p:sp>
      <p:cxnSp>
        <p:nvCxnSpPr>
          <p:cNvPr id="12" name="Straight Connector 11">
            <a:extLst>
              <a:ext uri="{FF2B5EF4-FFF2-40B4-BE49-F238E27FC236}">
                <a16:creationId xmlns:a16="http://schemas.microsoft.com/office/drawing/2014/main" id="{EBE4768A-3174-0953-7563-762A2B42EE0B}"/>
              </a:ext>
            </a:extLst>
          </p:cNvPr>
          <p:cNvCxnSpPr>
            <a:cxnSpLocks/>
          </p:cNvCxnSpPr>
          <p:nvPr/>
        </p:nvCxnSpPr>
        <p:spPr>
          <a:xfrm>
            <a:off x="6053395" y="1661375"/>
            <a:ext cx="0" cy="46106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C078D66-7505-5A27-C89D-69BA2299B6AA}"/>
              </a:ext>
            </a:extLst>
          </p:cNvPr>
          <p:cNvPicPr>
            <a:picLocks noChangeAspect="1"/>
          </p:cNvPicPr>
          <p:nvPr/>
        </p:nvPicPr>
        <p:blipFill>
          <a:blip r:embed="rId3"/>
          <a:stretch>
            <a:fillRect/>
          </a:stretch>
        </p:blipFill>
        <p:spPr>
          <a:xfrm>
            <a:off x="1026705" y="3871242"/>
            <a:ext cx="4853149" cy="2806387"/>
          </a:xfrm>
          <a:prstGeom prst="rect">
            <a:avLst/>
          </a:prstGeom>
        </p:spPr>
      </p:pic>
      <p:sp>
        <p:nvSpPr>
          <p:cNvPr id="7" name="TextBox 10">
            <a:extLst>
              <a:ext uri="{FF2B5EF4-FFF2-40B4-BE49-F238E27FC236}">
                <a16:creationId xmlns:a16="http://schemas.microsoft.com/office/drawing/2014/main" id="{D3826C95-4B78-EC65-07F5-411987807700}"/>
              </a:ext>
            </a:extLst>
          </p:cNvPr>
          <p:cNvSpPr txBox="1">
            <a:spLocks noChangeArrowheads="1"/>
          </p:cNvSpPr>
          <p:nvPr/>
        </p:nvSpPr>
        <p:spPr bwMode="auto">
          <a:xfrm>
            <a:off x="86548" y="1583429"/>
            <a:ext cx="592788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b="1" dirty="0"/>
              <a:t>Rule of a righteous kings </a:t>
            </a:r>
            <a:r>
              <a:rPr lang="en-US" altLang="en-US" sz="2000" dirty="0"/>
              <a:t>(Isaiah 7, 9, 11; Jeremiah 23:5-6; 1 Peter 1:11)</a:t>
            </a:r>
          </a:p>
          <a:p>
            <a:pPr marL="342900" indent="-342900">
              <a:buFont typeface="Arial" panose="020B0604020202020204" pitchFamily="34" charset="0"/>
              <a:buChar char="•"/>
            </a:pPr>
            <a:r>
              <a:rPr lang="en-US" altLang="en-US" sz="2000" b="1" dirty="0"/>
              <a:t>Protection </a:t>
            </a:r>
            <a:r>
              <a:rPr lang="en-US" altLang="en-US" sz="2000" dirty="0"/>
              <a:t>from the </a:t>
            </a:r>
            <a:r>
              <a:rPr lang="en-US" altLang="en-US" sz="2000" b="1" dirty="0"/>
              <a:t>dangers of wind and water </a:t>
            </a:r>
            <a:r>
              <a:rPr lang="en-US" altLang="en-US" sz="2000" dirty="0"/>
              <a:t>and </a:t>
            </a:r>
            <a:r>
              <a:rPr lang="en-US" altLang="en-US" sz="2000" b="1" dirty="0"/>
              <a:t>provision and refreshment via water and shade </a:t>
            </a:r>
            <a:r>
              <a:rPr lang="en-US" altLang="en-US" sz="2000" dirty="0"/>
              <a:t>(Genesis 7:4; Exodus 13:21; Job 1:18-19; John 7:37)</a:t>
            </a:r>
          </a:p>
          <a:p>
            <a:pPr marL="342900" indent="-342900">
              <a:buFont typeface="Arial" panose="020B0604020202020204" pitchFamily="34" charset="0"/>
              <a:buChar char="•"/>
            </a:pPr>
            <a:r>
              <a:rPr lang="en-US" altLang="en-US" sz="2000" dirty="0"/>
              <a:t>Restored </a:t>
            </a:r>
            <a:r>
              <a:rPr lang="en-US" altLang="en-US" sz="2000" b="1" dirty="0"/>
              <a:t>eyes </a:t>
            </a:r>
            <a:r>
              <a:rPr lang="en-US" altLang="en-US" sz="2000" dirty="0"/>
              <a:t>that see, </a:t>
            </a:r>
            <a:r>
              <a:rPr lang="en-US" altLang="en-US" sz="2000" b="1" dirty="0"/>
              <a:t>ears </a:t>
            </a:r>
            <a:r>
              <a:rPr lang="en-US" altLang="en-US" sz="2000" dirty="0"/>
              <a:t>that hear, </a:t>
            </a:r>
            <a:r>
              <a:rPr lang="en-US" altLang="en-US" sz="2000" b="1" dirty="0"/>
              <a:t>hearts </a:t>
            </a:r>
            <a:r>
              <a:rPr lang="en-US" altLang="en-US" sz="2000" dirty="0"/>
              <a:t>that know, and </a:t>
            </a:r>
            <a:r>
              <a:rPr lang="en-US" altLang="en-US" sz="2000" b="1" dirty="0"/>
              <a:t>tongues </a:t>
            </a:r>
            <a:r>
              <a:rPr lang="en-US" altLang="en-US" sz="2000" dirty="0"/>
              <a:t>that speak clearly. (Isaiah 6:9-10)</a:t>
            </a:r>
          </a:p>
          <a:p>
            <a:pPr marL="342900" indent="-342900">
              <a:buFont typeface="Arial" panose="020B0604020202020204" pitchFamily="34" charset="0"/>
              <a:buChar char="•"/>
            </a:pPr>
            <a:endParaRPr lang="en-US" altLang="en-US" sz="2000" dirty="0"/>
          </a:p>
          <a:p>
            <a:pPr marL="342900" indent="-342900">
              <a:buFont typeface="Arial" panose="020B0604020202020204" pitchFamily="34" charset="0"/>
              <a:buChar char="•"/>
            </a:pPr>
            <a:endParaRPr lang="en-US" altLang="en-US" sz="2000" dirty="0"/>
          </a:p>
          <a:p>
            <a:pPr marL="342900" indent="-342900">
              <a:buFont typeface="Arial" panose="020B0604020202020204" pitchFamily="34" charset="0"/>
              <a:buChar char="•"/>
            </a:pPr>
            <a:endParaRPr lang="en-US" altLang="en-US" sz="2000" dirty="0"/>
          </a:p>
        </p:txBody>
      </p:sp>
    </p:spTree>
    <p:extLst>
      <p:ext uri="{BB962C8B-B14F-4D97-AF65-F5344CB8AC3E}">
        <p14:creationId xmlns:p14="http://schemas.microsoft.com/office/powerpoint/2010/main" val="2948305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32:5-8</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New Society = New Values</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13</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7189428" y="1511905"/>
            <a:ext cx="4940660" cy="5165724"/>
          </a:xfrm>
        </p:spPr>
        <p:txBody>
          <a:bodyPr/>
          <a:lstStyle/>
          <a:p>
            <a:pPr marL="0" indent="0">
              <a:buNone/>
            </a:pPr>
            <a:r>
              <a:rPr lang="en-US" sz="2400" i="1" dirty="0"/>
              <a:t>5 </a:t>
            </a:r>
            <a:r>
              <a:rPr lang="en-US" sz="2400" b="1" i="1" dirty="0">
                <a:solidFill>
                  <a:srgbClr val="FF0000"/>
                </a:solidFill>
              </a:rPr>
              <a:t>No longer </a:t>
            </a:r>
            <a:r>
              <a:rPr lang="en-US" sz="2400" i="1" dirty="0"/>
              <a:t>will the </a:t>
            </a:r>
            <a:r>
              <a:rPr lang="en-US" sz="2400" b="1" i="1" dirty="0">
                <a:solidFill>
                  <a:srgbClr val="FF0000"/>
                </a:solidFill>
              </a:rPr>
              <a:t>fool be called noble </a:t>
            </a:r>
            <a:r>
              <a:rPr lang="en-US" sz="2400" i="1" dirty="0"/>
              <a:t>nor the </a:t>
            </a:r>
            <a:r>
              <a:rPr lang="en-US" sz="2400" b="1" i="1" dirty="0">
                <a:solidFill>
                  <a:srgbClr val="FF0000"/>
                </a:solidFill>
              </a:rPr>
              <a:t>scoundrel be highly respected</a:t>
            </a:r>
            <a:r>
              <a:rPr lang="en-US" sz="2400" i="1" dirty="0"/>
              <a:t>. 6 For fools speak folly,</a:t>
            </a:r>
          </a:p>
          <a:p>
            <a:pPr marL="0" indent="0">
              <a:buNone/>
            </a:pPr>
            <a:r>
              <a:rPr lang="en-US" sz="2400" i="1" dirty="0"/>
              <a:t>their hearts are bent on evil: They practice ungodliness and spread error concerning the </a:t>
            </a:r>
            <a:r>
              <a:rPr lang="en-US" sz="2400" i="1" cap="small" dirty="0"/>
              <a:t>Lord</a:t>
            </a:r>
            <a:r>
              <a:rPr lang="en-US" sz="2400" i="1" dirty="0"/>
              <a:t>; the hungry they leave empty and from the thirsty they withhold water. 7 Scoundrels use wicked methods, they make up evil scheme to destroy the poor with lies,</a:t>
            </a:r>
          </a:p>
          <a:p>
            <a:pPr marL="0" indent="0">
              <a:buNone/>
            </a:pPr>
            <a:r>
              <a:rPr lang="en-US" sz="2400" i="1" dirty="0"/>
              <a:t>even when the plea of the needy is just. 8 But the </a:t>
            </a:r>
            <a:r>
              <a:rPr lang="en-US" sz="2400" b="1" i="1" dirty="0">
                <a:solidFill>
                  <a:srgbClr val="FF0000"/>
                </a:solidFill>
              </a:rPr>
              <a:t>noble </a:t>
            </a:r>
            <a:r>
              <a:rPr lang="en-US" sz="2400" i="1" dirty="0"/>
              <a:t>make </a:t>
            </a:r>
            <a:r>
              <a:rPr lang="en-US" sz="2400" b="1" i="1" dirty="0">
                <a:solidFill>
                  <a:srgbClr val="FF0000"/>
                </a:solidFill>
              </a:rPr>
              <a:t>noble plans</a:t>
            </a:r>
            <a:r>
              <a:rPr lang="en-US" sz="2400" i="1" dirty="0"/>
              <a:t>, and by </a:t>
            </a:r>
            <a:r>
              <a:rPr lang="en-US" sz="2400" b="1" i="1" dirty="0">
                <a:solidFill>
                  <a:srgbClr val="FF0000"/>
                </a:solidFill>
              </a:rPr>
              <a:t>noble deeds </a:t>
            </a:r>
            <a:r>
              <a:rPr lang="en-US" sz="2400" i="1" dirty="0"/>
              <a:t>they stand.</a:t>
            </a:r>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683806" y="6916738"/>
            <a:ext cx="3506701"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i="1" u="sng" dirty="0"/>
              <a:t>References</a:t>
            </a:r>
          </a:p>
          <a:p>
            <a:r>
              <a:rPr lang="en-US" altLang="en-US" sz="2800" dirty="0"/>
              <a:t>2 Kings 8:12; Psalm 137:9; Daniel 5:30, 6:8,12,15; Jeremiah 50:40</a:t>
            </a:r>
          </a:p>
          <a:p>
            <a:endParaRPr lang="en-US" altLang="en-US" sz="1800" dirty="0"/>
          </a:p>
        </p:txBody>
      </p:sp>
      <p:cxnSp>
        <p:nvCxnSpPr>
          <p:cNvPr id="12" name="Straight Connector 11">
            <a:extLst>
              <a:ext uri="{FF2B5EF4-FFF2-40B4-BE49-F238E27FC236}">
                <a16:creationId xmlns:a16="http://schemas.microsoft.com/office/drawing/2014/main" id="{EBE4768A-3174-0953-7563-762A2B42EE0B}"/>
              </a:ext>
            </a:extLst>
          </p:cNvPr>
          <p:cNvCxnSpPr>
            <a:cxnSpLocks/>
          </p:cNvCxnSpPr>
          <p:nvPr/>
        </p:nvCxnSpPr>
        <p:spPr>
          <a:xfrm>
            <a:off x="7135219" y="2005884"/>
            <a:ext cx="0" cy="441101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10">
            <a:extLst>
              <a:ext uri="{FF2B5EF4-FFF2-40B4-BE49-F238E27FC236}">
                <a16:creationId xmlns:a16="http://schemas.microsoft.com/office/drawing/2014/main" id="{D3826C95-4B78-EC65-07F5-411987807700}"/>
              </a:ext>
            </a:extLst>
          </p:cNvPr>
          <p:cNvSpPr txBox="1">
            <a:spLocks noChangeArrowheads="1"/>
          </p:cNvSpPr>
          <p:nvPr/>
        </p:nvSpPr>
        <p:spPr bwMode="auto">
          <a:xfrm>
            <a:off x="86546" y="1583429"/>
            <a:ext cx="716487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dirty="0"/>
              <a:t>Isaiah looks to a </a:t>
            </a:r>
            <a:r>
              <a:rPr lang="en-US" altLang="en-US" sz="2000" b="1" dirty="0"/>
              <a:t>new society </a:t>
            </a:r>
            <a:r>
              <a:rPr lang="en-US" altLang="en-US" sz="2000" dirty="0"/>
              <a:t>grounded in truth</a:t>
            </a:r>
          </a:p>
          <a:p>
            <a:pPr marL="342900" indent="-342900">
              <a:buFont typeface="Arial" panose="020B0604020202020204" pitchFamily="34" charset="0"/>
              <a:buChar char="•"/>
            </a:pPr>
            <a:r>
              <a:rPr lang="en-US" altLang="en-US" sz="2000" b="1" dirty="0"/>
              <a:t>Fools</a:t>
            </a:r>
            <a:r>
              <a:rPr lang="en-US" altLang="en-US" sz="2000" dirty="0"/>
              <a:t>, live without acknowledging moral or spiritual obligations, are</a:t>
            </a:r>
            <a:r>
              <a:rPr lang="en-US" altLang="en-US" sz="2000" b="1" dirty="0"/>
              <a:t> no longer called noble </a:t>
            </a:r>
            <a:r>
              <a:rPr lang="en-US" altLang="en-US" sz="2000" dirty="0"/>
              <a:t>(1 Samuel 25:25)</a:t>
            </a:r>
          </a:p>
          <a:p>
            <a:pPr marL="342900" indent="-342900">
              <a:buFont typeface="Arial" panose="020B0604020202020204" pitchFamily="34" charset="0"/>
              <a:buChar char="•"/>
            </a:pPr>
            <a:r>
              <a:rPr lang="en-US" altLang="en-US" sz="2000" b="1" dirty="0"/>
              <a:t>Scoundrels</a:t>
            </a:r>
            <a:r>
              <a:rPr lang="en-US" altLang="en-US" sz="2000" dirty="0"/>
              <a:t>, plotting evil against the poor and needy,</a:t>
            </a:r>
            <a:r>
              <a:rPr lang="en-US" altLang="en-US" sz="2000" b="1" dirty="0"/>
              <a:t> </a:t>
            </a:r>
            <a:r>
              <a:rPr lang="en-US" altLang="en-US" sz="2000" dirty="0"/>
              <a:t>are</a:t>
            </a:r>
            <a:r>
              <a:rPr lang="en-US" altLang="en-US" sz="2000" b="1" dirty="0"/>
              <a:t> no longer considered honorable </a:t>
            </a:r>
            <a:r>
              <a:rPr lang="en-US" altLang="en-US" sz="2000" dirty="0"/>
              <a:t>(Jeremiah 5:26-28)</a:t>
            </a:r>
          </a:p>
          <a:p>
            <a:pPr marL="342900" indent="-342900">
              <a:buFont typeface="Arial" panose="020B0604020202020204" pitchFamily="34" charset="0"/>
              <a:buChar char="•"/>
            </a:pPr>
            <a:r>
              <a:rPr lang="en-US" altLang="en-US" sz="2000" dirty="0"/>
              <a:t>Those who are </a:t>
            </a:r>
            <a:r>
              <a:rPr lang="en-US" altLang="en-US" sz="2000" b="1" dirty="0"/>
              <a:t>noble</a:t>
            </a:r>
            <a:r>
              <a:rPr lang="en-US" altLang="en-US" sz="2000" dirty="0"/>
              <a:t> </a:t>
            </a:r>
            <a:r>
              <a:rPr lang="en-US" altLang="en-US" sz="2000" b="1" dirty="0"/>
              <a:t>display personal, spiritual, and social characteristics that merit commendation </a:t>
            </a:r>
            <a:r>
              <a:rPr lang="en-US" altLang="en-US" sz="2000" dirty="0"/>
              <a:t>(Proverbs 11:25)</a:t>
            </a:r>
          </a:p>
          <a:p>
            <a:pPr marL="342900" indent="-342900">
              <a:buFont typeface="Arial" panose="020B0604020202020204" pitchFamily="34" charset="0"/>
              <a:buChar char="•"/>
            </a:pPr>
            <a:endParaRPr lang="en-US" altLang="en-US" sz="2000" dirty="0"/>
          </a:p>
        </p:txBody>
      </p:sp>
      <p:pic>
        <p:nvPicPr>
          <p:cNvPr id="4" name="Picture 3">
            <a:extLst>
              <a:ext uri="{FF2B5EF4-FFF2-40B4-BE49-F238E27FC236}">
                <a16:creationId xmlns:a16="http://schemas.microsoft.com/office/drawing/2014/main" id="{D4A80CE1-1BD5-68AB-FD03-89233DDB0E64}"/>
              </a:ext>
            </a:extLst>
          </p:cNvPr>
          <p:cNvPicPr>
            <a:picLocks noChangeAspect="1"/>
          </p:cNvPicPr>
          <p:nvPr/>
        </p:nvPicPr>
        <p:blipFill>
          <a:blip r:embed="rId3"/>
          <a:stretch>
            <a:fillRect/>
          </a:stretch>
        </p:blipFill>
        <p:spPr>
          <a:xfrm>
            <a:off x="1448292" y="3933581"/>
            <a:ext cx="4379389" cy="2744048"/>
          </a:xfrm>
          <a:prstGeom prst="rect">
            <a:avLst/>
          </a:prstGeom>
          <a:ln w="28575">
            <a:solidFill>
              <a:schemeClr val="tx1"/>
            </a:solidFill>
          </a:ln>
        </p:spPr>
      </p:pic>
    </p:spTree>
    <p:extLst>
      <p:ext uri="{BB962C8B-B14F-4D97-AF65-F5344CB8AC3E}">
        <p14:creationId xmlns:p14="http://schemas.microsoft.com/office/powerpoint/2010/main" val="4159925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32:9-14</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Trouble on the Horizon</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14</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4913289" y="1385889"/>
            <a:ext cx="7192163" cy="5165724"/>
          </a:xfrm>
        </p:spPr>
        <p:txBody>
          <a:bodyPr/>
          <a:lstStyle/>
          <a:p>
            <a:pPr marL="0" indent="0">
              <a:buNone/>
            </a:pPr>
            <a:r>
              <a:rPr lang="en-US" sz="2400" i="1" dirty="0"/>
              <a:t>9 You women who are so </a:t>
            </a:r>
            <a:r>
              <a:rPr lang="en-US" sz="2400" b="1" i="1" dirty="0">
                <a:solidFill>
                  <a:srgbClr val="FF0000"/>
                </a:solidFill>
              </a:rPr>
              <a:t>complacent</a:t>
            </a:r>
            <a:r>
              <a:rPr lang="en-US" sz="2400" i="1" dirty="0"/>
              <a:t>, </a:t>
            </a:r>
            <a:r>
              <a:rPr lang="en-US" sz="2400" b="1" i="1" dirty="0">
                <a:solidFill>
                  <a:srgbClr val="FF0000"/>
                </a:solidFill>
              </a:rPr>
              <a:t>rise up and listen </a:t>
            </a:r>
            <a:r>
              <a:rPr lang="en-US" sz="2400" i="1" dirty="0"/>
              <a:t>to me; you daughters who </a:t>
            </a:r>
            <a:r>
              <a:rPr lang="en-US" sz="2400" b="1" i="1" dirty="0">
                <a:solidFill>
                  <a:srgbClr val="FF0000"/>
                </a:solidFill>
              </a:rPr>
              <a:t>feel secure</a:t>
            </a:r>
            <a:r>
              <a:rPr lang="en-US" sz="2400" i="1" dirty="0"/>
              <a:t>, hear what I have to say! 10 In little more than a year </a:t>
            </a:r>
            <a:r>
              <a:rPr lang="en-US" sz="2400" b="1" i="1" dirty="0">
                <a:solidFill>
                  <a:srgbClr val="FF0000"/>
                </a:solidFill>
              </a:rPr>
              <a:t>you who feel secure will tremble</a:t>
            </a:r>
            <a:r>
              <a:rPr lang="en-US" sz="2400" i="1" dirty="0"/>
              <a:t>; the grape </a:t>
            </a:r>
            <a:r>
              <a:rPr lang="en-US" sz="2400" b="1" i="1" dirty="0">
                <a:solidFill>
                  <a:srgbClr val="FF0000"/>
                </a:solidFill>
              </a:rPr>
              <a:t>harvest will fail</a:t>
            </a:r>
            <a:r>
              <a:rPr lang="en-US" sz="2400" i="1" dirty="0"/>
              <a:t>, and the </a:t>
            </a:r>
            <a:r>
              <a:rPr lang="en-US" sz="2400" b="1" i="1" dirty="0">
                <a:solidFill>
                  <a:srgbClr val="FF0000"/>
                </a:solidFill>
              </a:rPr>
              <a:t>harvest of fruit will not come</a:t>
            </a:r>
            <a:r>
              <a:rPr lang="en-US" sz="2400" i="1" dirty="0"/>
              <a:t>. 11 Tremble, you complacent women; Shudder, you daughters who feel secure! </a:t>
            </a:r>
            <a:r>
              <a:rPr lang="en-US" sz="2400" b="1" i="1" dirty="0">
                <a:solidFill>
                  <a:srgbClr val="FF0000"/>
                </a:solidFill>
              </a:rPr>
              <a:t>Strip off your fine clothes and wrap yourselves in rags</a:t>
            </a:r>
            <a:r>
              <a:rPr lang="en-US" sz="2400" i="1" dirty="0"/>
              <a:t>. 12 Beat your breasts for the pleasant fields, for the fruitful vines 13 and for the land of my people, </a:t>
            </a:r>
            <a:r>
              <a:rPr lang="en-US" sz="2400" b="1" i="1" dirty="0">
                <a:solidFill>
                  <a:srgbClr val="FF0000"/>
                </a:solidFill>
              </a:rPr>
              <a:t>a land overgrown with thorns and briers</a:t>
            </a:r>
            <a:r>
              <a:rPr lang="en-US" sz="2400" i="1" dirty="0"/>
              <a:t>—yes, </a:t>
            </a:r>
            <a:r>
              <a:rPr lang="en-US" sz="2400" b="1" i="1" dirty="0">
                <a:solidFill>
                  <a:srgbClr val="FF0000"/>
                </a:solidFill>
              </a:rPr>
              <a:t>mourn for all houses of merriment and for this city of revelry</a:t>
            </a:r>
            <a:r>
              <a:rPr lang="en-US" sz="2400" i="1" dirty="0"/>
              <a:t>. 14 The </a:t>
            </a:r>
            <a:r>
              <a:rPr lang="en-US" sz="2400" b="1" i="1" dirty="0">
                <a:solidFill>
                  <a:srgbClr val="FF0000"/>
                </a:solidFill>
              </a:rPr>
              <a:t>fortress will be abandoned</a:t>
            </a:r>
            <a:r>
              <a:rPr lang="en-US" sz="2400" i="1" dirty="0"/>
              <a:t>, the noisy </a:t>
            </a:r>
            <a:r>
              <a:rPr lang="en-US" sz="2400" b="1" i="1" dirty="0">
                <a:solidFill>
                  <a:srgbClr val="FF0000"/>
                </a:solidFill>
              </a:rPr>
              <a:t>city deserted</a:t>
            </a:r>
            <a:r>
              <a:rPr lang="en-US" sz="2400" i="1" dirty="0"/>
              <a:t>; </a:t>
            </a:r>
            <a:r>
              <a:rPr lang="en-US" sz="2400" b="1" i="1" dirty="0">
                <a:solidFill>
                  <a:srgbClr val="FF0000"/>
                </a:solidFill>
              </a:rPr>
              <a:t>citadel and watchtower will become a wasteland forever</a:t>
            </a:r>
            <a:r>
              <a:rPr lang="en-US" sz="2400" i="1" dirty="0"/>
              <a:t>, the delight of donkeys, a pasture for flocks,</a:t>
            </a:r>
          </a:p>
        </p:txBody>
      </p:sp>
      <p:cxnSp>
        <p:nvCxnSpPr>
          <p:cNvPr id="12" name="Straight Connector 11">
            <a:extLst>
              <a:ext uri="{FF2B5EF4-FFF2-40B4-BE49-F238E27FC236}">
                <a16:creationId xmlns:a16="http://schemas.microsoft.com/office/drawing/2014/main" id="{EBE4768A-3174-0953-7563-762A2B42EE0B}"/>
              </a:ext>
            </a:extLst>
          </p:cNvPr>
          <p:cNvCxnSpPr>
            <a:cxnSpLocks/>
          </p:cNvCxnSpPr>
          <p:nvPr/>
        </p:nvCxnSpPr>
        <p:spPr>
          <a:xfrm>
            <a:off x="4784832" y="1964029"/>
            <a:ext cx="0" cy="441101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10">
            <a:extLst>
              <a:ext uri="{FF2B5EF4-FFF2-40B4-BE49-F238E27FC236}">
                <a16:creationId xmlns:a16="http://schemas.microsoft.com/office/drawing/2014/main" id="{D3826C95-4B78-EC65-07F5-411987807700}"/>
              </a:ext>
            </a:extLst>
          </p:cNvPr>
          <p:cNvSpPr txBox="1">
            <a:spLocks noChangeArrowheads="1"/>
          </p:cNvSpPr>
          <p:nvPr/>
        </p:nvSpPr>
        <p:spPr bwMode="auto">
          <a:xfrm>
            <a:off x="86548" y="1583429"/>
            <a:ext cx="456982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b="1" dirty="0"/>
              <a:t>Women </a:t>
            </a:r>
            <a:r>
              <a:rPr lang="en-US" altLang="en-US" sz="2000" dirty="0"/>
              <a:t>reflect the heart, soul, and glory of the city – </a:t>
            </a:r>
            <a:r>
              <a:rPr lang="en-US" altLang="en-US" sz="2000" b="1" dirty="0"/>
              <a:t>at ease, careless, not troubled </a:t>
            </a:r>
            <a:r>
              <a:rPr lang="en-US" altLang="en-US" sz="2000" dirty="0"/>
              <a:t>(Isaiah 3:16)</a:t>
            </a:r>
          </a:p>
          <a:p>
            <a:pPr marL="342900" indent="-342900">
              <a:buFont typeface="Arial" panose="020B0604020202020204" pitchFamily="34" charset="0"/>
              <a:buChar char="•"/>
            </a:pPr>
            <a:r>
              <a:rPr lang="en-US" altLang="en-US" sz="2000" b="1" dirty="0"/>
              <a:t>Trouble on the horizon </a:t>
            </a:r>
            <a:r>
              <a:rPr lang="en-US" altLang="en-US" sz="2000" dirty="0"/>
              <a:t>– no grape nor fruit harvest</a:t>
            </a:r>
          </a:p>
          <a:p>
            <a:pPr marL="342900" indent="-342900">
              <a:buFont typeface="Arial" panose="020B0604020202020204" pitchFamily="34" charset="0"/>
              <a:buChar char="•"/>
            </a:pPr>
            <a:r>
              <a:rPr lang="en-US" altLang="en-US" sz="2000" b="1" dirty="0"/>
              <a:t>Trouble in the city </a:t>
            </a:r>
            <a:r>
              <a:rPr lang="en-US" altLang="en-US" sz="2000" dirty="0"/>
              <a:t>– lamentation, desolation, and forsaken</a:t>
            </a:r>
          </a:p>
          <a:p>
            <a:pPr marL="342900" indent="-342900">
              <a:buFont typeface="Arial" panose="020B0604020202020204" pitchFamily="34" charset="0"/>
              <a:buChar char="•"/>
            </a:pPr>
            <a:r>
              <a:rPr lang="en-US" altLang="en-US" sz="2000" b="1" dirty="0"/>
              <a:t>Vines, land, and city gone</a:t>
            </a:r>
          </a:p>
          <a:p>
            <a:pPr marL="342900" indent="-342900">
              <a:buFont typeface="Arial" panose="020B0604020202020204" pitchFamily="34" charset="0"/>
              <a:buChar char="•"/>
            </a:pPr>
            <a:r>
              <a:rPr lang="en-US" altLang="en-US" sz="2000" b="1" dirty="0"/>
              <a:t>“Strip and go bare” </a:t>
            </a:r>
            <a:r>
              <a:rPr lang="en-US" altLang="en-US" sz="2000" dirty="0"/>
              <a:t>not a sign or mourning but of enslavement or captivity</a:t>
            </a:r>
          </a:p>
          <a:p>
            <a:pPr marL="342900" indent="-342900">
              <a:buFont typeface="Arial" panose="020B0604020202020204" pitchFamily="34" charset="0"/>
              <a:buChar char="•"/>
            </a:pPr>
            <a:r>
              <a:rPr lang="en-US" altLang="en-US" sz="2000" b="1" dirty="0"/>
              <a:t>Images of a land once cultivated but now laid waste </a:t>
            </a:r>
            <a:r>
              <a:rPr lang="en-US" altLang="en-US" sz="2000" dirty="0"/>
              <a:t>- over grown with thorn and briers, abandoned, a vibrant bustling city will have become a wasteland </a:t>
            </a:r>
          </a:p>
        </p:txBody>
      </p:sp>
    </p:spTree>
    <p:extLst>
      <p:ext uri="{BB962C8B-B14F-4D97-AF65-F5344CB8AC3E}">
        <p14:creationId xmlns:p14="http://schemas.microsoft.com/office/powerpoint/2010/main" val="317008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32:15-20</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Spirit of God Poured Out</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15</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6233377" y="1385889"/>
            <a:ext cx="5872075" cy="5165724"/>
          </a:xfrm>
        </p:spPr>
        <p:txBody>
          <a:bodyPr/>
          <a:lstStyle/>
          <a:p>
            <a:pPr marL="0" indent="0">
              <a:buNone/>
            </a:pPr>
            <a:r>
              <a:rPr lang="en-US" sz="2400" i="1" dirty="0"/>
              <a:t>15 till </a:t>
            </a:r>
            <a:r>
              <a:rPr lang="en-US" sz="2400" b="1" i="1" dirty="0">
                <a:solidFill>
                  <a:srgbClr val="FF0000"/>
                </a:solidFill>
              </a:rPr>
              <a:t>the Spirit is poured on us from on high</a:t>
            </a:r>
            <a:r>
              <a:rPr lang="en-US" sz="2400" i="1" dirty="0"/>
              <a:t>, and the </a:t>
            </a:r>
            <a:r>
              <a:rPr lang="en-US" sz="2400" b="1" i="1" dirty="0">
                <a:solidFill>
                  <a:srgbClr val="FF0000"/>
                </a:solidFill>
              </a:rPr>
              <a:t>desert becomes a fertile field</a:t>
            </a:r>
            <a:r>
              <a:rPr lang="en-US" sz="2400" i="1" dirty="0"/>
              <a:t>, and the </a:t>
            </a:r>
            <a:r>
              <a:rPr lang="en-US" sz="2400" b="1" i="1" dirty="0">
                <a:solidFill>
                  <a:srgbClr val="FF0000"/>
                </a:solidFill>
              </a:rPr>
              <a:t>fertile field seems like a forest</a:t>
            </a:r>
            <a:r>
              <a:rPr lang="en-US" sz="2400" i="1" dirty="0"/>
              <a:t>. 16 The </a:t>
            </a:r>
            <a:r>
              <a:rPr lang="en-US" sz="2400" i="1" cap="small" dirty="0"/>
              <a:t>Lord</a:t>
            </a:r>
            <a:r>
              <a:rPr lang="en-US" sz="2400" i="1" dirty="0"/>
              <a:t>’s </a:t>
            </a:r>
            <a:r>
              <a:rPr lang="en-US" sz="2400" b="1" i="1" dirty="0">
                <a:solidFill>
                  <a:srgbClr val="FF0000"/>
                </a:solidFill>
              </a:rPr>
              <a:t>justice</a:t>
            </a:r>
            <a:r>
              <a:rPr lang="en-US" sz="2400" i="1" dirty="0"/>
              <a:t> will dwell in the desert, his </a:t>
            </a:r>
            <a:r>
              <a:rPr lang="en-US" sz="2400" b="1" i="1" dirty="0">
                <a:solidFill>
                  <a:srgbClr val="FF0000"/>
                </a:solidFill>
              </a:rPr>
              <a:t>righteousness </a:t>
            </a:r>
            <a:r>
              <a:rPr lang="en-US" sz="2400" i="1" dirty="0"/>
              <a:t>live in the fertile field. 17 The </a:t>
            </a:r>
            <a:r>
              <a:rPr lang="en-US" sz="2400" b="1" i="1" dirty="0">
                <a:solidFill>
                  <a:srgbClr val="FF0000"/>
                </a:solidFill>
              </a:rPr>
              <a:t>fruit </a:t>
            </a:r>
            <a:r>
              <a:rPr lang="en-US" sz="2400" i="1" dirty="0"/>
              <a:t>of that righteousness will be </a:t>
            </a:r>
            <a:r>
              <a:rPr lang="en-US" sz="2400" b="1" i="1" dirty="0">
                <a:solidFill>
                  <a:srgbClr val="FF0000"/>
                </a:solidFill>
              </a:rPr>
              <a:t>peace</a:t>
            </a:r>
            <a:r>
              <a:rPr lang="en-US" sz="2400" i="1" dirty="0"/>
              <a:t>; its effect will be </a:t>
            </a:r>
            <a:r>
              <a:rPr lang="en-US" sz="2400" b="1" i="1" dirty="0">
                <a:solidFill>
                  <a:srgbClr val="FF0000"/>
                </a:solidFill>
              </a:rPr>
              <a:t>quietness and confidence </a:t>
            </a:r>
            <a:r>
              <a:rPr lang="en-US" sz="2400" i="1" dirty="0"/>
              <a:t>forever. 18 My people will live in </a:t>
            </a:r>
            <a:r>
              <a:rPr lang="en-US" sz="2400" b="1" i="1" dirty="0">
                <a:solidFill>
                  <a:srgbClr val="FF0000"/>
                </a:solidFill>
              </a:rPr>
              <a:t>peaceful dwelling places</a:t>
            </a:r>
            <a:r>
              <a:rPr lang="en-US" sz="2400" i="1" dirty="0"/>
              <a:t>, in </a:t>
            </a:r>
            <a:r>
              <a:rPr lang="en-US" sz="2400" b="1" i="1" dirty="0">
                <a:solidFill>
                  <a:srgbClr val="FF0000"/>
                </a:solidFill>
              </a:rPr>
              <a:t>secure homes</a:t>
            </a:r>
            <a:r>
              <a:rPr lang="en-US" sz="2400" i="1" dirty="0"/>
              <a:t>, in </a:t>
            </a:r>
            <a:r>
              <a:rPr lang="en-US" sz="2400" b="1" i="1" dirty="0">
                <a:solidFill>
                  <a:srgbClr val="FF0000"/>
                </a:solidFill>
              </a:rPr>
              <a:t>undisturbed places of rest</a:t>
            </a:r>
            <a:r>
              <a:rPr lang="en-US" sz="2400" i="1" dirty="0"/>
              <a:t>. 19 Though hail flattens the forest and the city is leveled completely, 20 </a:t>
            </a:r>
            <a:r>
              <a:rPr lang="en-US" sz="2400" i="1" dirty="0">
                <a:solidFill>
                  <a:srgbClr val="001320"/>
                </a:solidFill>
              </a:rPr>
              <a:t>how </a:t>
            </a:r>
            <a:r>
              <a:rPr lang="en-US" sz="2400" b="1" i="1" dirty="0">
                <a:solidFill>
                  <a:srgbClr val="FF0000"/>
                </a:solidFill>
              </a:rPr>
              <a:t>blessed you will be</a:t>
            </a:r>
            <a:r>
              <a:rPr lang="en-US" sz="2400" i="1" dirty="0">
                <a:solidFill>
                  <a:srgbClr val="001320"/>
                </a:solidFill>
              </a:rPr>
              <a:t>, sowing your seed by every stream, and letting your cattle and donkeys range free.</a:t>
            </a:r>
          </a:p>
        </p:txBody>
      </p:sp>
      <p:cxnSp>
        <p:nvCxnSpPr>
          <p:cNvPr id="12" name="Straight Connector 11">
            <a:extLst>
              <a:ext uri="{FF2B5EF4-FFF2-40B4-BE49-F238E27FC236}">
                <a16:creationId xmlns:a16="http://schemas.microsoft.com/office/drawing/2014/main" id="{EBE4768A-3174-0953-7563-762A2B42EE0B}"/>
              </a:ext>
            </a:extLst>
          </p:cNvPr>
          <p:cNvCxnSpPr>
            <a:cxnSpLocks/>
          </p:cNvCxnSpPr>
          <p:nvPr/>
        </p:nvCxnSpPr>
        <p:spPr>
          <a:xfrm>
            <a:off x="6040522" y="1809483"/>
            <a:ext cx="0" cy="441101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10">
            <a:extLst>
              <a:ext uri="{FF2B5EF4-FFF2-40B4-BE49-F238E27FC236}">
                <a16:creationId xmlns:a16="http://schemas.microsoft.com/office/drawing/2014/main" id="{D3826C95-4B78-EC65-07F5-411987807700}"/>
              </a:ext>
            </a:extLst>
          </p:cNvPr>
          <p:cNvSpPr txBox="1">
            <a:spLocks noChangeArrowheads="1"/>
          </p:cNvSpPr>
          <p:nvPr/>
        </p:nvSpPr>
        <p:spPr bwMode="auto">
          <a:xfrm>
            <a:off x="86548" y="1583429"/>
            <a:ext cx="582485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dirty="0"/>
              <a:t>As life-giver, </a:t>
            </a:r>
            <a:r>
              <a:rPr lang="en-US" altLang="en-US" sz="2000" b="1" dirty="0"/>
              <a:t>God’s Spirit is poured out </a:t>
            </a:r>
            <a:r>
              <a:rPr lang="en-US" altLang="en-US" sz="2000" dirty="0"/>
              <a:t>from above</a:t>
            </a:r>
          </a:p>
          <a:p>
            <a:pPr marL="342900" indent="-342900">
              <a:buFont typeface="Arial" panose="020B0604020202020204" pitchFamily="34" charset="0"/>
              <a:buChar char="•"/>
            </a:pPr>
            <a:r>
              <a:rPr lang="en-US" altLang="en-US" sz="2000" b="1" dirty="0"/>
              <a:t>New Earth </a:t>
            </a:r>
            <a:r>
              <a:rPr lang="en-US" altLang="en-US" sz="2000" dirty="0"/>
              <a:t>– from desert to fertile field</a:t>
            </a:r>
          </a:p>
          <a:p>
            <a:pPr marL="342900" indent="-342900">
              <a:buFont typeface="Arial" panose="020B0604020202020204" pitchFamily="34" charset="0"/>
              <a:buChar char="•"/>
            </a:pPr>
            <a:r>
              <a:rPr lang="en-US" altLang="en-US" sz="2000" dirty="0"/>
              <a:t>“When that which is perfect comes, what now seems like ordered cultivation will look like scrub!” - Motyer</a:t>
            </a:r>
          </a:p>
          <a:p>
            <a:pPr marL="342900" indent="-342900">
              <a:buFont typeface="Arial" panose="020B0604020202020204" pitchFamily="34" charset="0"/>
              <a:buChar char="•"/>
            </a:pPr>
            <a:r>
              <a:rPr lang="en-US" altLang="en-US" sz="2000" b="1" dirty="0"/>
              <a:t>Messiah’s rule </a:t>
            </a:r>
            <a:r>
              <a:rPr lang="en-US" altLang="en-US" sz="2000" dirty="0"/>
              <a:t>will be </a:t>
            </a:r>
            <a:r>
              <a:rPr lang="en-US" altLang="en-US" sz="2000" b="1" dirty="0"/>
              <a:t>just and righteous </a:t>
            </a:r>
            <a:r>
              <a:rPr lang="en-US" altLang="en-US" sz="2000" dirty="0"/>
              <a:t>(Isaiah 32:1)</a:t>
            </a:r>
          </a:p>
          <a:p>
            <a:pPr marL="342900" indent="-342900">
              <a:buFont typeface="Arial" panose="020B0604020202020204" pitchFamily="34" charset="0"/>
              <a:buChar char="•"/>
            </a:pPr>
            <a:r>
              <a:rPr lang="en-US" altLang="en-US" sz="2000" b="1" dirty="0"/>
              <a:t>God’s people are restored and dwell </a:t>
            </a:r>
            <a:r>
              <a:rPr lang="en-US" altLang="en-US" sz="2000" dirty="0"/>
              <a:t>in peaceful, secure, undisturbed places of rest (Ezekiel 34:22-27, 36:24-31)</a:t>
            </a:r>
          </a:p>
          <a:p>
            <a:pPr marL="342900" indent="-342900">
              <a:buFont typeface="Arial" panose="020B0604020202020204" pitchFamily="34" charset="0"/>
              <a:buChar char="•"/>
            </a:pPr>
            <a:endParaRPr lang="en-US" altLang="en-US" sz="2000" dirty="0"/>
          </a:p>
          <a:p>
            <a:pPr marL="342900" indent="-342900">
              <a:buFont typeface="Arial" panose="020B0604020202020204" pitchFamily="34" charset="0"/>
              <a:buChar char="•"/>
            </a:pPr>
            <a:endParaRPr lang="en-US" altLang="en-US" sz="2000" dirty="0"/>
          </a:p>
        </p:txBody>
      </p:sp>
    </p:spTree>
    <p:extLst>
      <p:ext uri="{BB962C8B-B14F-4D97-AF65-F5344CB8AC3E}">
        <p14:creationId xmlns:p14="http://schemas.microsoft.com/office/powerpoint/2010/main" val="298896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F69FC63-6CA9-9ED0-1139-19821B904430}"/>
              </a:ext>
            </a:extLst>
          </p:cNvPr>
          <p:cNvSpPr>
            <a:spLocks noGrp="1"/>
          </p:cNvSpPr>
          <p:nvPr>
            <p:ph type="title"/>
          </p:nvPr>
        </p:nvSpPr>
        <p:spPr/>
        <p:txBody>
          <a:bodyPr/>
          <a:lstStyle/>
          <a:p>
            <a:r>
              <a:rPr lang="en-US" altLang="en-US" b="1"/>
              <a:t>Conclusion</a:t>
            </a:r>
          </a:p>
        </p:txBody>
      </p:sp>
      <p:sp>
        <p:nvSpPr>
          <p:cNvPr id="3" name="Content Placeholder 2">
            <a:extLst>
              <a:ext uri="{FF2B5EF4-FFF2-40B4-BE49-F238E27FC236}">
                <a16:creationId xmlns:a16="http://schemas.microsoft.com/office/drawing/2014/main" id="{AACCE1F9-4A4C-0E5E-F2B6-39EA55ACA382}"/>
              </a:ext>
            </a:extLst>
          </p:cNvPr>
          <p:cNvSpPr>
            <a:spLocks noGrp="1"/>
          </p:cNvSpPr>
          <p:nvPr>
            <p:ph idx="1"/>
          </p:nvPr>
        </p:nvSpPr>
        <p:spPr>
          <a:xfrm>
            <a:off x="199901" y="2707532"/>
            <a:ext cx="11687299" cy="3306763"/>
          </a:xfrm>
        </p:spPr>
        <p:txBody>
          <a:bodyPr/>
          <a:lstStyle/>
          <a:p>
            <a:pPr marL="0" indent="0" algn="ctr">
              <a:buNone/>
            </a:pPr>
            <a:r>
              <a:rPr lang="en-US" altLang="en-US" sz="4400" b="1" dirty="0"/>
              <a:t>God helps those who place their trust in Him</a:t>
            </a:r>
          </a:p>
          <a:p>
            <a:pPr marL="0" indent="0" algn="ctr">
              <a:buNone/>
            </a:pPr>
            <a:r>
              <a:rPr lang="en-US" altLang="en-US" sz="4400" b="1" dirty="0"/>
              <a:t>God provides a king to reigns righteously </a:t>
            </a:r>
          </a:p>
          <a:p>
            <a:pPr marL="0" indent="0" algn="ctr">
              <a:buNone/>
            </a:pPr>
            <a:r>
              <a:rPr lang="en-US" altLang="en-US" sz="4400" b="1" dirty="0"/>
              <a:t>God leverages suffering to inspire repentance</a:t>
            </a:r>
          </a:p>
          <a:p>
            <a:pPr marL="0" indent="0" algn="ctr">
              <a:buNone/>
            </a:pPr>
            <a:endParaRPr lang="en-US" altLang="en-US" sz="4400" b="1" dirty="0"/>
          </a:p>
        </p:txBody>
      </p:sp>
      <p:sp>
        <p:nvSpPr>
          <p:cNvPr id="63494" name="Slide Number Placeholder 5">
            <a:extLst>
              <a:ext uri="{FF2B5EF4-FFF2-40B4-BE49-F238E27FC236}">
                <a16:creationId xmlns:a16="http://schemas.microsoft.com/office/drawing/2014/main" id="{AD6B21B5-DEF6-773A-06BA-0EBB7005F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0BD12D-871E-4D5F-A3F8-5D90EC79196B}" type="slidenum">
              <a:rPr lang="en-US" altLang="en-US" smtClean="0"/>
              <a:pPr/>
              <a:t>16</a:t>
            </a:fld>
            <a:endParaRPr lang="en-US" altLang="en-US"/>
          </a:p>
        </p:txBody>
      </p:sp>
      <p:cxnSp>
        <p:nvCxnSpPr>
          <p:cNvPr id="2" name="Straight Connector 1">
            <a:extLst>
              <a:ext uri="{FF2B5EF4-FFF2-40B4-BE49-F238E27FC236}">
                <a16:creationId xmlns:a16="http://schemas.microsoft.com/office/drawing/2014/main" id="{7D17FCF0-66B6-AEC7-4948-3ABDE410F543}"/>
              </a:ext>
            </a:extLst>
          </p:cNvPr>
          <p:cNvCxnSpPr/>
          <p:nvPr/>
        </p:nvCxnSpPr>
        <p:spPr>
          <a:xfrm>
            <a:off x="762000" y="17526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45E1545-6696-9C2D-E858-625AE662CB00}"/>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B06BEA39-E086-2C75-54B1-F25DF327126C}"/>
              </a:ext>
            </a:extLst>
          </p:cNvPr>
          <p:cNvSpPr>
            <a:spLocks noGrp="1"/>
          </p:cNvSpPr>
          <p:nvPr>
            <p:ph idx="1"/>
          </p:nvPr>
        </p:nvSpPr>
        <p:spPr>
          <a:xfrm>
            <a:off x="0" y="1674260"/>
            <a:ext cx="11848563" cy="5087145"/>
          </a:xfrm>
        </p:spPr>
        <p:txBody>
          <a:bodyPr anchor="ctr"/>
          <a:lstStyle/>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What is the significance of Egypt in the Bible? What had God previously instructed Israel regarding Egypt?</a:t>
            </a:r>
          </a:p>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Like Judah, where are you tempted to return for comfort or safety? Where does your help come from?</a:t>
            </a:r>
          </a:p>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What decision(s) do we make without seeking God’s input? Where do you draw the line between when you resolve something or when you involve God?</a:t>
            </a:r>
            <a:endParaRPr lang="en-US" altLang="en-US" sz="2600" b="1" dirty="0"/>
          </a:p>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From Isaiah 31 verses 1-3, where did Judah and Jerusalem place their trust besides God? Why was Judah’s return to Egypt such an affront to God?</a:t>
            </a:r>
          </a:p>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Besides lions and birds, what other animals or insects does God use to describe Himself? What do we learn about God from these descriptions?</a:t>
            </a:r>
          </a:p>
          <a:p>
            <a:pPr marL="514350" indent="-514350">
              <a:buFont typeface="+mj-lt"/>
              <a:buAutoNum type="arabicPeriod"/>
            </a:pPr>
            <a:r>
              <a:rPr lang="en-US" sz="2400" b="1" dirty="0"/>
              <a:t>Verses 4-5 describe God’s protection of Judah and Jerusalem, when or where have you experienced His protection?</a:t>
            </a:r>
          </a:p>
        </p:txBody>
      </p:sp>
      <p:sp>
        <p:nvSpPr>
          <p:cNvPr id="65541" name="Slide Number Placeholder 5">
            <a:extLst>
              <a:ext uri="{FF2B5EF4-FFF2-40B4-BE49-F238E27FC236}">
                <a16:creationId xmlns:a16="http://schemas.microsoft.com/office/drawing/2014/main" id="{AC89848A-DA65-719C-F164-2BB12D198E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EDB36E-662D-48B5-9F04-9B96A59D9657}" type="slidenum">
              <a:rPr lang="en-US" altLang="en-US" smtClean="0"/>
              <a:pPr/>
              <a:t>17</a:t>
            </a:fld>
            <a:endParaRPr lang="en-US" altLang="en-US"/>
          </a:p>
        </p:txBody>
      </p:sp>
      <p:sp>
        <p:nvSpPr>
          <p:cNvPr id="65542" name="TextBox 7">
            <a:extLst>
              <a:ext uri="{FF2B5EF4-FFF2-40B4-BE49-F238E27FC236}">
                <a16:creationId xmlns:a16="http://schemas.microsoft.com/office/drawing/2014/main" id="{28CD31AF-CD34-4C5E-5F19-93BF67F28DA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1</a:t>
            </a:r>
            <a:r>
              <a:rPr lang="en-US" altLang="en-US" b="1"/>
              <a:t> of 2</a:t>
            </a:r>
          </a:p>
        </p:txBody>
      </p:sp>
      <p:cxnSp>
        <p:nvCxnSpPr>
          <p:cNvPr id="2" name="Straight Connector 1">
            <a:extLst>
              <a:ext uri="{FF2B5EF4-FFF2-40B4-BE49-F238E27FC236}">
                <a16:creationId xmlns:a16="http://schemas.microsoft.com/office/drawing/2014/main" id="{B565F9C5-534B-964C-64A1-1CBDBB5CD2B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0FBDF2A-6810-9802-B869-50B78F2892EA}"/>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7FC6C63E-9822-3678-7E5C-2C92901D203D}"/>
              </a:ext>
            </a:extLst>
          </p:cNvPr>
          <p:cNvSpPr>
            <a:spLocks noGrp="1"/>
          </p:cNvSpPr>
          <p:nvPr>
            <p:ph idx="1"/>
          </p:nvPr>
        </p:nvSpPr>
        <p:spPr>
          <a:xfrm>
            <a:off x="0" y="1665288"/>
            <a:ext cx="11582400" cy="5192712"/>
          </a:xfrm>
        </p:spPr>
        <p:txBody>
          <a:bodyPr/>
          <a:lstStyle/>
          <a:p>
            <a:pPr marL="514350" lvl="0" indent="-514350">
              <a:buFont typeface="+mj-lt"/>
              <a:buAutoNum type="arabicPeriod" startAt="7"/>
            </a:pPr>
            <a:r>
              <a:rPr lang="en-US" sz="2800" b="1" dirty="0"/>
              <a:t>Through Isaiah, God called Israel to repent and turn back to Him. Where are you revolting against Him and need to repent?</a:t>
            </a:r>
          </a:p>
          <a:p>
            <a:pPr marL="514350" lvl="0" indent="-514350">
              <a:buFont typeface="+mj-lt"/>
              <a:buAutoNum type="arabicPeriod" startAt="7"/>
            </a:pPr>
            <a:r>
              <a:rPr lang="en-US" sz="2800" b="1" dirty="0"/>
              <a:t>What historical event did Isaiah prophesy in verses 8 and what does it allude to in the future? (2 Chronicles 32:16-22)</a:t>
            </a:r>
          </a:p>
          <a:p>
            <a:pPr marL="514350" lvl="0" indent="-514350">
              <a:buFont typeface="+mj-lt"/>
              <a:buAutoNum type="arabicPeriod" startAt="7"/>
            </a:pPr>
            <a:r>
              <a:rPr lang="en-US" sz="2800" b="1" dirty="0"/>
              <a:t>Verse 2 of chapter 32 mentions shelter, refuge, water, and shade, who can you pray for this week who struggles from the storms of life?</a:t>
            </a:r>
          </a:p>
          <a:p>
            <a:pPr marL="514350" lvl="0" indent="-514350">
              <a:buFont typeface="+mj-lt"/>
              <a:buAutoNum type="arabicPeriod" startAt="7"/>
            </a:pPr>
            <a:r>
              <a:rPr lang="en-US" sz="2800" b="1" dirty="0"/>
              <a:t>What does it mean to be a noble man, make noble plans, or engage in noble deeds? How can you live a nobler life this week?</a:t>
            </a:r>
          </a:p>
          <a:p>
            <a:pPr marL="514350" lvl="0" indent="-514350">
              <a:buFont typeface="+mj-lt"/>
              <a:buAutoNum type="arabicPeriod" startAt="7"/>
            </a:pPr>
            <a:r>
              <a:rPr lang="en-US" sz="2800" b="1" dirty="0"/>
              <a:t>Verse 15 cites the pouring out of the Spirit, where has the indwelling Holy Spirit drastically changed your life? </a:t>
            </a:r>
          </a:p>
          <a:p>
            <a:pPr marL="514350" lvl="0" indent="-514350">
              <a:buFont typeface="+mj-lt"/>
              <a:buAutoNum type="arabicPeriod" startAt="7"/>
            </a:pPr>
            <a:endParaRPr lang="en-US" altLang="en-US" sz="2800" b="1" dirty="0">
              <a:ea typeface="Calibri" panose="020F0502020204030204" pitchFamily="34" charset="0"/>
              <a:cs typeface="Times New Roman" panose="02020603050405020304" pitchFamily="18" charset="0"/>
            </a:endParaRPr>
          </a:p>
        </p:txBody>
      </p:sp>
      <p:sp>
        <p:nvSpPr>
          <p:cNvPr id="66565" name="Slide Number Placeholder 5">
            <a:extLst>
              <a:ext uri="{FF2B5EF4-FFF2-40B4-BE49-F238E27FC236}">
                <a16:creationId xmlns:a16="http://schemas.microsoft.com/office/drawing/2014/main" id="{A31E80F1-A974-3CF9-2B54-30E07C54E6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90056C-4CD8-45D3-A5B5-15E648A72684}" type="slidenum">
              <a:rPr lang="en-US" altLang="en-US" smtClean="0"/>
              <a:pPr/>
              <a:t>18</a:t>
            </a:fld>
            <a:endParaRPr lang="en-US" altLang="en-US"/>
          </a:p>
        </p:txBody>
      </p:sp>
      <p:sp>
        <p:nvSpPr>
          <p:cNvPr id="66566" name="TextBox 7">
            <a:extLst>
              <a:ext uri="{FF2B5EF4-FFF2-40B4-BE49-F238E27FC236}">
                <a16:creationId xmlns:a16="http://schemas.microsoft.com/office/drawing/2014/main" id="{00F7E9E5-9A51-C0E2-0B78-2E77A694A6B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2</a:t>
            </a:r>
            <a:r>
              <a:rPr lang="en-US" altLang="en-US" b="1"/>
              <a:t> of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Where does our help come from?</a:t>
            </a:r>
            <a:endParaRPr lang="en-US" sz="4000" dirty="0">
              <a:solidFill>
                <a:schemeClr val="accent6">
                  <a:lumMod val="50000"/>
                </a:schemeClr>
              </a:solidFill>
            </a:endParaRP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dirty="0"/>
              <a:t>March 14, 2023</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2</a:t>
            </a:fld>
            <a:endParaRPr lang="en-US" altLang="en-US"/>
          </a:p>
        </p:txBody>
      </p:sp>
      <p:pic>
        <p:nvPicPr>
          <p:cNvPr id="8" name="Picture 7">
            <a:extLst>
              <a:ext uri="{FF2B5EF4-FFF2-40B4-BE49-F238E27FC236}">
                <a16:creationId xmlns:a16="http://schemas.microsoft.com/office/drawing/2014/main" id="{29F8DC7B-BFA2-3129-1A87-FA135C463259}"/>
              </a:ext>
            </a:extLst>
          </p:cNvPr>
          <p:cNvPicPr>
            <a:picLocks noChangeAspect="1"/>
          </p:cNvPicPr>
          <p:nvPr/>
        </p:nvPicPr>
        <p:blipFill>
          <a:blip r:embed="rId3"/>
          <a:stretch>
            <a:fillRect/>
          </a:stretch>
        </p:blipFill>
        <p:spPr>
          <a:xfrm>
            <a:off x="9902580" y="1843572"/>
            <a:ext cx="1894465" cy="2534847"/>
          </a:xfrm>
          <a:prstGeom prst="rect">
            <a:avLst/>
          </a:prstGeom>
          <a:ln w="19050">
            <a:solidFill>
              <a:schemeClr val="tx1"/>
            </a:solidFill>
          </a:ln>
        </p:spPr>
      </p:pic>
      <p:pic>
        <p:nvPicPr>
          <p:cNvPr id="13" name="Picture 12">
            <a:extLst>
              <a:ext uri="{FF2B5EF4-FFF2-40B4-BE49-F238E27FC236}">
                <a16:creationId xmlns:a16="http://schemas.microsoft.com/office/drawing/2014/main" id="{5F9A32F1-11B0-B06A-A3CB-CE821E9B212E}"/>
              </a:ext>
            </a:extLst>
          </p:cNvPr>
          <p:cNvPicPr>
            <a:picLocks noChangeAspect="1"/>
          </p:cNvPicPr>
          <p:nvPr/>
        </p:nvPicPr>
        <p:blipFill>
          <a:blip r:embed="rId4"/>
          <a:stretch>
            <a:fillRect/>
          </a:stretch>
        </p:blipFill>
        <p:spPr>
          <a:xfrm>
            <a:off x="135818" y="1806045"/>
            <a:ext cx="3948860" cy="2216027"/>
          </a:xfrm>
          <a:prstGeom prst="rect">
            <a:avLst/>
          </a:prstGeom>
          <a:ln w="19050">
            <a:solidFill>
              <a:schemeClr val="tx1"/>
            </a:solidFill>
          </a:ln>
        </p:spPr>
      </p:pic>
      <p:pic>
        <p:nvPicPr>
          <p:cNvPr id="16" name="Picture 15">
            <a:extLst>
              <a:ext uri="{FF2B5EF4-FFF2-40B4-BE49-F238E27FC236}">
                <a16:creationId xmlns:a16="http://schemas.microsoft.com/office/drawing/2014/main" id="{BE784A29-E332-0283-72FF-4C777CE1D8EC}"/>
              </a:ext>
            </a:extLst>
          </p:cNvPr>
          <p:cNvPicPr>
            <a:picLocks noChangeAspect="1"/>
          </p:cNvPicPr>
          <p:nvPr/>
        </p:nvPicPr>
        <p:blipFill>
          <a:blip r:embed="rId5"/>
          <a:stretch>
            <a:fillRect/>
          </a:stretch>
        </p:blipFill>
        <p:spPr>
          <a:xfrm>
            <a:off x="4205133" y="1184866"/>
            <a:ext cx="2534582" cy="3168229"/>
          </a:xfrm>
          <a:prstGeom prst="rect">
            <a:avLst/>
          </a:prstGeom>
          <a:ln w="19050">
            <a:solidFill>
              <a:schemeClr val="tx1"/>
            </a:solidFill>
          </a:ln>
        </p:spPr>
      </p:pic>
      <p:pic>
        <p:nvPicPr>
          <p:cNvPr id="19" name="Picture 18">
            <a:extLst>
              <a:ext uri="{FF2B5EF4-FFF2-40B4-BE49-F238E27FC236}">
                <a16:creationId xmlns:a16="http://schemas.microsoft.com/office/drawing/2014/main" id="{01034BD9-3B30-BEA2-5CA2-786D9E6C9BAA}"/>
              </a:ext>
            </a:extLst>
          </p:cNvPr>
          <p:cNvPicPr>
            <a:picLocks noChangeAspect="1"/>
          </p:cNvPicPr>
          <p:nvPr/>
        </p:nvPicPr>
        <p:blipFill rotWithShape="1">
          <a:blip r:embed="rId6"/>
          <a:srcRect l="7137" t="3563" r="5252" b="6380"/>
          <a:stretch/>
        </p:blipFill>
        <p:spPr>
          <a:xfrm>
            <a:off x="4390114" y="4491604"/>
            <a:ext cx="2193113" cy="2242571"/>
          </a:xfrm>
          <a:prstGeom prst="rect">
            <a:avLst/>
          </a:prstGeom>
          <a:ln w="19050">
            <a:solidFill>
              <a:schemeClr val="tx1"/>
            </a:solidFill>
          </a:ln>
        </p:spPr>
      </p:pic>
      <p:pic>
        <p:nvPicPr>
          <p:cNvPr id="22" name="Picture 21">
            <a:extLst>
              <a:ext uri="{FF2B5EF4-FFF2-40B4-BE49-F238E27FC236}">
                <a16:creationId xmlns:a16="http://schemas.microsoft.com/office/drawing/2014/main" id="{665AF7F7-0990-88C3-1730-DA66F5D69A67}"/>
              </a:ext>
            </a:extLst>
          </p:cNvPr>
          <p:cNvPicPr>
            <a:picLocks noChangeAspect="1"/>
          </p:cNvPicPr>
          <p:nvPr/>
        </p:nvPicPr>
        <p:blipFill>
          <a:blip r:embed="rId7"/>
          <a:stretch>
            <a:fillRect/>
          </a:stretch>
        </p:blipFill>
        <p:spPr>
          <a:xfrm>
            <a:off x="9831749" y="4569143"/>
            <a:ext cx="1721994" cy="2165032"/>
          </a:xfrm>
          <a:prstGeom prst="rect">
            <a:avLst/>
          </a:prstGeom>
          <a:ln w="19050">
            <a:solidFill>
              <a:schemeClr val="tx1"/>
            </a:solidFill>
          </a:ln>
        </p:spPr>
      </p:pic>
      <p:pic>
        <p:nvPicPr>
          <p:cNvPr id="23" name="Picture 22">
            <a:extLst>
              <a:ext uri="{FF2B5EF4-FFF2-40B4-BE49-F238E27FC236}">
                <a16:creationId xmlns:a16="http://schemas.microsoft.com/office/drawing/2014/main" id="{65DB961A-E6E5-4723-AB85-F02B5308B15E}"/>
              </a:ext>
            </a:extLst>
          </p:cNvPr>
          <p:cNvPicPr>
            <a:picLocks noChangeAspect="1"/>
          </p:cNvPicPr>
          <p:nvPr/>
        </p:nvPicPr>
        <p:blipFill>
          <a:blip r:embed="rId8"/>
          <a:stretch>
            <a:fillRect/>
          </a:stretch>
        </p:blipFill>
        <p:spPr>
          <a:xfrm>
            <a:off x="6897402" y="1853448"/>
            <a:ext cx="2776500" cy="4451214"/>
          </a:xfrm>
          <a:prstGeom prst="rect">
            <a:avLst/>
          </a:prstGeom>
          <a:ln w="19050">
            <a:solidFill>
              <a:schemeClr val="tx1"/>
            </a:solidFill>
          </a:ln>
        </p:spPr>
      </p:pic>
      <p:pic>
        <p:nvPicPr>
          <p:cNvPr id="24" name="Picture 23">
            <a:extLst>
              <a:ext uri="{FF2B5EF4-FFF2-40B4-BE49-F238E27FC236}">
                <a16:creationId xmlns:a16="http://schemas.microsoft.com/office/drawing/2014/main" id="{5FEECC77-90EC-FABA-6382-60CC80418FB2}"/>
              </a:ext>
            </a:extLst>
          </p:cNvPr>
          <p:cNvPicPr>
            <a:picLocks noChangeAspect="1"/>
          </p:cNvPicPr>
          <p:nvPr/>
        </p:nvPicPr>
        <p:blipFill>
          <a:blip r:embed="rId9"/>
          <a:stretch>
            <a:fillRect/>
          </a:stretch>
        </p:blipFill>
        <p:spPr>
          <a:xfrm>
            <a:off x="115515" y="4164545"/>
            <a:ext cx="3987217" cy="2355318"/>
          </a:xfrm>
          <a:prstGeom prst="rect">
            <a:avLst/>
          </a:prstGeom>
        </p:spPr>
      </p:pic>
    </p:spTree>
    <p:extLst>
      <p:ext uri="{BB962C8B-B14F-4D97-AF65-F5344CB8AC3E}">
        <p14:creationId xmlns:p14="http://schemas.microsoft.com/office/powerpoint/2010/main" val="394568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Where does our help come from?</a:t>
            </a:r>
            <a:endParaRPr lang="en-US" sz="4000" dirty="0">
              <a:solidFill>
                <a:schemeClr val="accent6">
                  <a:lumMod val="50000"/>
                </a:schemeClr>
              </a:solidFill>
            </a:endParaRP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dirty="0"/>
              <a:t>March 14, 2023</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3</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392809" y="1759982"/>
            <a:ext cx="7892747" cy="12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b="1" dirty="0"/>
              <a:t>“The gods help them that help themselves.”  </a:t>
            </a:r>
            <a:r>
              <a:rPr lang="en-US" altLang="en-US" dirty="0"/>
              <a:t>- Aesop’s Fables</a:t>
            </a:r>
          </a:p>
        </p:txBody>
      </p:sp>
      <p:sp>
        <p:nvSpPr>
          <p:cNvPr id="3" name="Content Placeholder 2">
            <a:extLst>
              <a:ext uri="{FF2B5EF4-FFF2-40B4-BE49-F238E27FC236}">
                <a16:creationId xmlns:a16="http://schemas.microsoft.com/office/drawing/2014/main" id="{9B447873-74E9-177C-5A8C-564DBC1E6F51}"/>
              </a:ext>
            </a:extLst>
          </p:cNvPr>
          <p:cNvSpPr txBox="1">
            <a:spLocks/>
          </p:cNvSpPr>
          <p:nvPr/>
        </p:nvSpPr>
        <p:spPr bwMode="auto">
          <a:xfrm>
            <a:off x="318655" y="4882193"/>
            <a:ext cx="8232918" cy="14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dirty="0"/>
              <a:t>Does Franklin’s phrase reflect Biblical teaching?</a:t>
            </a:r>
          </a:p>
          <a:p>
            <a:pPr marL="0" indent="0">
              <a:buNone/>
            </a:pPr>
            <a:r>
              <a:rPr lang="en-US" altLang="en-US" sz="2800" b="1" dirty="0"/>
              <a:t>What does the Bible say? (Proverbs 28:26; Isaiah 25:4; Psalm 121:1-2)</a:t>
            </a:r>
          </a:p>
          <a:p>
            <a:pPr marL="0" indent="0">
              <a:buNone/>
            </a:pPr>
            <a:endParaRPr lang="en-US" altLang="en-US" sz="2800" dirty="0"/>
          </a:p>
        </p:txBody>
      </p:sp>
      <p:sp>
        <p:nvSpPr>
          <p:cNvPr id="7" name="Content Placeholder 2">
            <a:extLst>
              <a:ext uri="{FF2B5EF4-FFF2-40B4-BE49-F238E27FC236}">
                <a16:creationId xmlns:a16="http://schemas.microsoft.com/office/drawing/2014/main" id="{522D9788-A9DE-2337-1B5E-85A2EEA2BC93}"/>
              </a:ext>
            </a:extLst>
          </p:cNvPr>
          <p:cNvSpPr txBox="1">
            <a:spLocks/>
          </p:cNvSpPr>
          <p:nvPr/>
        </p:nvSpPr>
        <p:spPr bwMode="auto">
          <a:xfrm>
            <a:off x="4293" y="3261356"/>
            <a:ext cx="8648163" cy="122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b="1" dirty="0"/>
              <a:t>“God helps those who help themselves.”  </a:t>
            </a:r>
            <a:r>
              <a:rPr lang="en-US" altLang="en-US" dirty="0"/>
              <a:t>- Popularized by Benjamin Franklin</a:t>
            </a:r>
          </a:p>
        </p:txBody>
      </p:sp>
      <p:grpSp>
        <p:nvGrpSpPr>
          <p:cNvPr id="11" name="Group 10">
            <a:extLst>
              <a:ext uri="{FF2B5EF4-FFF2-40B4-BE49-F238E27FC236}">
                <a16:creationId xmlns:a16="http://schemas.microsoft.com/office/drawing/2014/main" id="{8E96BE02-F90A-D263-2586-DD7483504124}"/>
              </a:ext>
            </a:extLst>
          </p:cNvPr>
          <p:cNvGrpSpPr/>
          <p:nvPr/>
        </p:nvGrpSpPr>
        <p:grpSpPr>
          <a:xfrm>
            <a:off x="8721286" y="1671435"/>
            <a:ext cx="3276624" cy="4924461"/>
            <a:chOff x="8721286" y="1381671"/>
            <a:chExt cx="3276624" cy="4924461"/>
          </a:xfrm>
        </p:grpSpPr>
        <p:pic>
          <p:nvPicPr>
            <p:cNvPr id="9" name="Picture 8">
              <a:extLst>
                <a:ext uri="{FF2B5EF4-FFF2-40B4-BE49-F238E27FC236}">
                  <a16:creationId xmlns:a16="http://schemas.microsoft.com/office/drawing/2014/main" id="{E6050F13-05A4-FB41-B39E-0995B1DB114A}"/>
                </a:ext>
              </a:extLst>
            </p:cNvPr>
            <p:cNvPicPr>
              <a:picLocks noChangeAspect="1"/>
            </p:cNvPicPr>
            <p:nvPr/>
          </p:nvPicPr>
          <p:blipFill>
            <a:blip r:embed="rId3"/>
            <a:stretch>
              <a:fillRect/>
            </a:stretch>
          </p:blipFill>
          <p:spPr>
            <a:xfrm>
              <a:off x="8721286" y="1381671"/>
              <a:ext cx="3276624" cy="4924461"/>
            </a:xfrm>
            <a:prstGeom prst="rect">
              <a:avLst/>
            </a:prstGeom>
          </p:spPr>
        </p:pic>
        <p:sp>
          <p:nvSpPr>
            <p:cNvPr id="10" name="Rectangle 9">
              <a:extLst>
                <a:ext uri="{FF2B5EF4-FFF2-40B4-BE49-F238E27FC236}">
                  <a16:creationId xmlns:a16="http://schemas.microsoft.com/office/drawing/2014/main" id="{8262022C-CC56-6BD6-5C55-4DF7F065B3EE}"/>
                </a:ext>
              </a:extLst>
            </p:cNvPr>
            <p:cNvSpPr/>
            <p:nvPr/>
          </p:nvSpPr>
          <p:spPr>
            <a:xfrm>
              <a:off x="8966818" y="5257800"/>
              <a:ext cx="2785154" cy="647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4167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664001-36FE-9C70-1545-E97F34640648}"/>
              </a:ext>
            </a:extLst>
          </p:cNvPr>
          <p:cNvPicPr>
            <a:picLocks noChangeAspect="1"/>
          </p:cNvPicPr>
          <p:nvPr/>
        </p:nvPicPr>
        <p:blipFill rotWithShape="1">
          <a:blip r:embed="rId3"/>
          <a:srcRect l="-1" r="-1567"/>
          <a:stretch/>
        </p:blipFill>
        <p:spPr>
          <a:xfrm>
            <a:off x="-1" y="0"/>
            <a:ext cx="12383037" cy="6877418"/>
          </a:xfrm>
          <a:prstGeom prst="rect">
            <a:avLst/>
          </a:prstGeom>
        </p:spPr>
      </p:pic>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4</a:t>
            </a:fld>
            <a:endParaRPr lang="en-US" altLang="en-US"/>
          </a:p>
        </p:txBody>
      </p:sp>
      <p:sp>
        <p:nvSpPr>
          <p:cNvPr id="3" name="Content Placeholder 2">
            <a:extLst>
              <a:ext uri="{FF2B5EF4-FFF2-40B4-BE49-F238E27FC236}">
                <a16:creationId xmlns:a16="http://schemas.microsoft.com/office/drawing/2014/main" id="{9B447873-74E9-177C-5A8C-564DBC1E6F51}"/>
              </a:ext>
            </a:extLst>
          </p:cNvPr>
          <p:cNvSpPr txBox="1">
            <a:spLocks/>
          </p:cNvSpPr>
          <p:nvPr/>
        </p:nvSpPr>
        <p:spPr bwMode="auto">
          <a:xfrm>
            <a:off x="218940" y="2617631"/>
            <a:ext cx="11739093" cy="1622738"/>
          </a:xfrm>
          <a:prstGeom prst="rect">
            <a:avLst/>
          </a:prstGeom>
          <a:solidFill>
            <a:schemeClr val="tx1"/>
          </a:solidFill>
          <a:ln>
            <a:noFill/>
          </a:ln>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000" b="1" dirty="0">
                <a:solidFill>
                  <a:schemeClr val="bg1"/>
                </a:solidFill>
              </a:rPr>
              <a:t>“The New Spirituality worldview has also inched its way into Christian ethics; one-third of practicing Christians (32%) strongly agree that “if you do good, you will receive good, and if you do bad, you will receive bad.” This karmic statement, though not explicitly from scripture, appeals to many Christians’ sense of ultimate justice. </a:t>
            </a:r>
            <a:r>
              <a:rPr lang="en-US" altLang="en-US" sz="2000" b="1" dirty="0">
                <a:solidFill>
                  <a:srgbClr val="FF0000"/>
                </a:solidFill>
              </a:rPr>
              <a:t>For example, another </a:t>
            </a:r>
            <a:r>
              <a:rPr lang="en-US" altLang="en-US" sz="2000" b="1" dirty="0" err="1">
                <a:solidFill>
                  <a:srgbClr val="FF0000"/>
                </a:solidFill>
              </a:rPr>
              <a:t>Barna</a:t>
            </a:r>
            <a:r>
              <a:rPr lang="en-US" altLang="en-US" sz="2000" b="1" dirty="0">
                <a:solidFill>
                  <a:srgbClr val="FF0000"/>
                </a:solidFill>
              </a:rPr>
              <a:t> study found that 52 percent of practicing Christians strongly agree that the Bible teaches “God helps those who help themselves.”</a:t>
            </a:r>
          </a:p>
          <a:p>
            <a:pPr marL="0" indent="0">
              <a:buNone/>
            </a:pPr>
            <a:endParaRPr lang="en-US" altLang="en-US" sz="2000" dirty="0">
              <a:solidFill>
                <a:schemeClr val="bg1"/>
              </a:solidFill>
            </a:endParaRPr>
          </a:p>
        </p:txBody>
      </p:sp>
    </p:spTree>
    <p:extLst>
      <p:ext uri="{BB962C8B-B14F-4D97-AF65-F5344CB8AC3E}">
        <p14:creationId xmlns:p14="http://schemas.microsoft.com/office/powerpoint/2010/main" val="3523970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Overview | Isaiah 31-32</a:t>
            </a:r>
            <a:endParaRPr lang="en-US" sz="4000" dirty="0">
              <a:solidFill>
                <a:schemeClr val="accent6">
                  <a:lumMod val="50000"/>
                </a:schemeClr>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5</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18245" y="2134088"/>
            <a:ext cx="12191999" cy="148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3600" b="1" dirty="0"/>
              <a:t>“The woe against rejecters of God’s help”</a:t>
            </a:r>
          </a:p>
          <a:p>
            <a:pPr marL="0" indent="0" algn="ctr">
              <a:buNone/>
            </a:pPr>
            <a:r>
              <a:rPr lang="en-US" altLang="en-US" sz="3600" b="1" dirty="0"/>
              <a:t>-</a:t>
            </a:r>
            <a:r>
              <a:rPr lang="en-US" altLang="en-US" sz="3600" dirty="0"/>
              <a:t> Constable</a:t>
            </a:r>
          </a:p>
        </p:txBody>
      </p:sp>
      <p:sp>
        <p:nvSpPr>
          <p:cNvPr id="3" name="Content Placeholder 2">
            <a:extLst>
              <a:ext uri="{FF2B5EF4-FFF2-40B4-BE49-F238E27FC236}">
                <a16:creationId xmlns:a16="http://schemas.microsoft.com/office/drawing/2014/main" id="{9B447873-74E9-177C-5A8C-564DBC1E6F51}"/>
              </a:ext>
            </a:extLst>
          </p:cNvPr>
          <p:cNvSpPr txBox="1">
            <a:spLocks/>
          </p:cNvSpPr>
          <p:nvPr/>
        </p:nvSpPr>
        <p:spPr bwMode="auto">
          <a:xfrm>
            <a:off x="360608" y="3618478"/>
            <a:ext cx="11507274" cy="278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3600" dirty="0"/>
              <a:t>“The </a:t>
            </a:r>
            <a:r>
              <a:rPr lang="en-US" altLang="en-US" sz="3600" b="1" dirty="0"/>
              <a:t>Lord never merely reacts</a:t>
            </a:r>
            <a:r>
              <a:rPr lang="en-US" altLang="en-US" sz="3600" dirty="0"/>
              <a:t> to events as if sprung on him. </a:t>
            </a:r>
            <a:r>
              <a:rPr lang="en-US" altLang="en-US" sz="3600" b="1" dirty="0"/>
              <a:t>He has prepared all beforehand and is totally master of the situation</a:t>
            </a:r>
            <a:r>
              <a:rPr lang="en-US" altLang="en-US" sz="3600" dirty="0"/>
              <a:t>. The </a:t>
            </a:r>
            <a:r>
              <a:rPr lang="en-US" altLang="en-US" sz="3600" b="1" dirty="0"/>
              <a:t>merest movement of his hand</a:t>
            </a:r>
            <a:r>
              <a:rPr lang="en-US" altLang="en-US" sz="3600" dirty="0"/>
              <a:t> (31:3) is </a:t>
            </a:r>
            <a:r>
              <a:rPr lang="en-US" altLang="en-US" sz="3600" b="1" dirty="0"/>
              <a:t>sufficient to dispose Judah and </a:t>
            </a:r>
            <a:r>
              <a:rPr lang="en-US" altLang="en-US" sz="3600" dirty="0"/>
              <a:t>its supposed helper, </a:t>
            </a:r>
            <a:r>
              <a:rPr lang="en-US" altLang="en-US" sz="3600" b="1" dirty="0"/>
              <a:t>Egypt</a:t>
            </a:r>
            <a:r>
              <a:rPr lang="en-US" altLang="en-US" sz="3600" dirty="0"/>
              <a:t>.” – Motyer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31:1-3</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Misplaced Trust in a Weak King</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6</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6185116" y="1417638"/>
            <a:ext cx="5920336" cy="5366442"/>
          </a:xfrm>
        </p:spPr>
        <p:txBody>
          <a:bodyPr/>
          <a:lstStyle/>
          <a:p>
            <a:pPr marL="0" indent="0">
              <a:buNone/>
            </a:pPr>
            <a:r>
              <a:rPr lang="en-US" altLang="en-US" sz="2400" i="1" dirty="0"/>
              <a:t>1 </a:t>
            </a:r>
            <a:r>
              <a:rPr lang="en-US" altLang="en-US" sz="2400" b="1" i="1" dirty="0">
                <a:solidFill>
                  <a:srgbClr val="FF0000"/>
                </a:solidFill>
              </a:rPr>
              <a:t>Woe</a:t>
            </a:r>
            <a:r>
              <a:rPr lang="en-US" altLang="en-US" sz="2400" b="1" i="1" dirty="0"/>
              <a:t> </a:t>
            </a:r>
            <a:r>
              <a:rPr lang="en-US" altLang="en-US" sz="2400" i="1" dirty="0"/>
              <a:t>to those who </a:t>
            </a:r>
            <a:r>
              <a:rPr lang="en-US" altLang="en-US" sz="2400" b="1" i="1" u="sng" dirty="0">
                <a:solidFill>
                  <a:srgbClr val="FF0000"/>
                </a:solidFill>
              </a:rPr>
              <a:t>go down to Egypt</a:t>
            </a:r>
            <a:r>
              <a:rPr lang="en-US" altLang="en-US" sz="2400" b="1" i="1" dirty="0">
                <a:solidFill>
                  <a:srgbClr val="FF0000"/>
                </a:solidFill>
              </a:rPr>
              <a:t> for help </a:t>
            </a:r>
            <a:r>
              <a:rPr lang="en-US" altLang="en-US" sz="2400" i="1" dirty="0"/>
              <a:t>and </a:t>
            </a:r>
            <a:r>
              <a:rPr lang="en-US" altLang="en-US" sz="2400" b="1" i="1" dirty="0">
                <a:solidFill>
                  <a:srgbClr val="FF0000"/>
                </a:solidFill>
              </a:rPr>
              <a:t>rely on horses</a:t>
            </a:r>
            <a:r>
              <a:rPr lang="en-US" altLang="en-US" sz="2400" i="1" dirty="0"/>
              <a:t>, who </a:t>
            </a:r>
            <a:r>
              <a:rPr lang="en-US" altLang="en-US" sz="2400" b="1" i="1" dirty="0">
                <a:solidFill>
                  <a:srgbClr val="FF0000"/>
                </a:solidFill>
              </a:rPr>
              <a:t>trust in chariots </a:t>
            </a:r>
            <a:r>
              <a:rPr lang="en-US" altLang="en-US" sz="2400" i="1" dirty="0"/>
              <a:t>because they are many </a:t>
            </a:r>
            <a:r>
              <a:rPr lang="en-US" altLang="en-US" sz="2400" b="1" i="1" dirty="0">
                <a:solidFill>
                  <a:srgbClr val="FF0000"/>
                </a:solidFill>
              </a:rPr>
              <a:t>and in horsemen </a:t>
            </a:r>
            <a:r>
              <a:rPr lang="en-US" altLang="en-US" sz="2400" i="1" dirty="0"/>
              <a:t>because they are very strong, </a:t>
            </a:r>
            <a:r>
              <a:rPr lang="en-US" altLang="en-US" sz="2400" b="1" i="1" dirty="0">
                <a:solidFill>
                  <a:srgbClr val="FF0000"/>
                </a:solidFill>
              </a:rPr>
              <a:t>but </a:t>
            </a:r>
            <a:r>
              <a:rPr lang="en-US" altLang="en-US" sz="2400" b="1" i="1" u="sng" dirty="0">
                <a:solidFill>
                  <a:srgbClr val="FF0000"/>
                </a:solidFill>
              </a:rPr>
              <a:t>do not look to the Holy One of Israel or consult the LORD</a:t>
            </a:r>
            <a:r>
              <a:rPr lang="en-US" altLang="en-US" sz="2400" i="1" dirty="0"/>
              <a:t>!</a:t>
            </a:r>
          </a:p>
          <a:p>
            <a:pPr marL="0" indent="0">
              <a:buNone/>
            </a:pPr>
            <a:r>
              <a:rPr lang="en-US" altLang="en-US" sz="2400" i="1" dirty="0"/>
              <a:t>2 And yet </a:t>
            </a:r>
            <a:r>
              <a:rPr lang="en-US" altLang="en-US" sz="2400" b="1" i="1" dirty="0">
                <a:solidFill>
                  <a:srgbClr val="FF0000"/>
                </a:solidFill>
              </a:rPr>
              <a:t>he is wise </a:t>
            </a:r>
            <a:r>
              <a:rPr lang="en-US" altLang="en-US" sz="2400" i="1" dirty="0"/>
              <a:t>and brings disaster; </a:t>
            </a:r>
            <a:r>
              <a:rPr lang="en-US" altLang="en-US" sz="2400" b="1" i="1" dirty="0">
                <a:solidFill>
                  <a:srgbClr val="FF0000"/>
                </a:solidFill>
              </a:rPr>
              <a:t>he does not call back his words</a:t>
            </a:r>
            <a:r>
              <a:rPr lang="en-US" altLang="en-US" sz="2400" i="1" dirty="0"/>
              <a:t>, but </a:t>
            </a:r>
            <a:r>
              <a:rPr lang="en-US" altLang="en-US" sz="2400" b="1" i="1" dirty="0">
                <a:solidFill>
                  <a:srgbClr val="FF0000"/>
                </a:solidFill>
              </a:rPr>
              <a:t>will arise </a:t>
            </a:r>
            <a:r>
              <a:rPr lang="en-US" altLang="en-US" sz="2400" i="1" dirty="0"/>
              <a:t>against the house of the evildoers and against the helpers of those who work iniquity. </a:t>
            </a:r>
          </a:p>
          <a:p>
            <a:pPr marL="0" indent="0">
              <a:buNone/>
            </a:pPr>
            <a:r>
              <a:rPr lang="en-US" altLang="en-US" sz="2400" i="1" dirty="0"/>
              <a:t>3 The </a:t>
            </a:r>
            <a:r>
              <a:rPr lang="en-US" altLang="en-US" sz="2400" b="1" i="1" dirty="0">
                <a:solidFill>
                  <a:srgbClr val="FF0000"/>
                </a:solidFill>
              </a:rPr>
              <a:t>Egyptians are </a:t>
            </a:r>
            <a:r>
              <a:rPr lang="en-US" altLang="en-US" sz="2400" b="1" i="1" u="sng" dirty="0">
                <a:solidFill>
                  <a:srgbClr val="FF0000"/>
                </a:solidFill>
              </a:rPr>
              <a:t>man</a:t>
            </a:r>
            <a:r>
              <a:rPr lang="en-US" altLang="en-US" sz="2400" i="1" dirty="0"/>
              <a:t>, and </a:t>
            </a:r>
            <a:r>
              <a:rPr lang="en-US" altLang="en-US" sz="2400" b="1" i="1" dirty="0">
                <a:solidFill>
                  <a:srgbClr val="FF0000"/>
                </a:solidFill>
              </a:rPr>
              <a:t>not </a:t>
            </a:r>
            <a:r>
              <a:rPr lang="en-US" altLang="en-US" sz="2400" b="1" i="1" u="sng" dirty="0">
                <a:solidFill>
                  <a:srgbClr val="FF0000"/>
                </a:solidFill>
              </a:rPr>
              <a:t>God</a:t>
            </a:r>
            <a:r>
              <a:rPr lang="en-US" altLang="en-US" sz="2400" i="1" dirty="0"/>
              <a:t>, and their </a:t>
            </a:r>
            <a:r>
              <a:rPr lang="en-US" altLang="en-US" sz="2400" b="1" i="1" dirty="0">
                <a:solidFill>
                  <a:srgbClr val="FF0000"/>
                </a:solidFill>
              </a:rPr>
              <a:t>horses are </a:t>
            </a:r>
            <a:r>
              <a:rPr lang="en-US" altLang="en-US" sz="2400" b="1" i="1" u="sng" dirty="0">
                <a:solidFill>
                  <a:srgbClr val="FF0000"/>
                </a:solidFill>
              </a:rPr>
              <a:t>flesh</a:t>
            </a:r>
            <a:r>
              <a:rPr lang="en-US" altLang="en-US" sz="2400" i="1" dirty="0"/>
              <a:t>, and </a:t>
            </a:r>
            <a:r>
              <a:rPr lang="en-US" altLang="en-US" sz="2400" b="1" i="1" dirty="0">
                <a:solidFill>
                  <a:srgbClr val="FF0000"/>
                </a:solidFill>
              </a:rPr>
              <a:t>not </a:t>
            </a:r>
            <a:r>
              <a:rPr lang="en-US" altLang="en-US" sz="2400" b="1" i="1" u="sng" dirty="0">
                <a:solidFill>
                  <a:srgbClr val="FF0000"/>
                </a:solidFill>
              </a:rPr>
              <a:t>spirit</a:t>
            </a:r>
            <a:r>
              <a:rPr lang="en-US" altLang="en-US" sz="2400" i="1" dirty="0"/>
              <a:t>. When the LORD stretches out his hand, the helper will stumble, and he who is helped will fall, and they will all perish together.</a:t>
            </a:r>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32198" y="1583429"/>
            <a:ext cx="61529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dirty="0"/>
              <a:t>Stray </a:t>
            </a:r>
            <a:r>
              <a:rPr lang="en-US" altLang="en-US" sz="2000" b="1" dirty="0"/>
              <a:t>spiritually</a:t>
            </a:r>
            <a:r>
              <a:rPr lang="en-US" altLang="en-US" sz="2000" dirty="0">
                <a:solidFill>
                  <a:srgbClr val="FF0000"/>
                </a:solidFill>
              </a:rPr>
              <a:t> </a:t>
            </a:r>
            <a:r>
              <a:rPr lang="en-US" altLang="en-US" sz="2000" dirty="0"/>
              <a:t>- stray </a:t>
            </a:r>
            <a:r>
              <a:rPr lang="en-US" altLang="en-US" sz="2000" b="1" dirty="0"/>
              <a:t>physically</a:t>
            </a:r>
            <a:endParaRPr lang="en-US" altLang="en-US" sz="2000" dirty="0"/>
          </a:p>
          <a:p>
            <a:pPr marL="342900" indent="-342900">
              <a:buFont typeface="Arial" panose="020B0604020202020204" pitchFamily="34" charset="0"/>
              <a:buChar char="•"/>
            </a:pPr>
            <a:r>
              <a:rPr lang="en-US" altLang="en-US" sz="2000" dirty="0"/>
              <a:t>Judah/Jerusalem placed their trust in </a:t>
            </a:r>
            <a:r>
              <a:rPr lang="en-US" altLang="en-US" sz="2000" b="1" dirty="0"/>
              <a:t>might, mount, and men (worldly security)</a:t>
            </a:r>
          </a:p>
          <a:p>
            <a:pPr marL="342900" indent="-342900">
              <a:buFont typeface="Arial" panose="020B0604020202020204" pitchFamily="34" charset="0"/>
              <a:buChar char="•"/>
            </a:pPr>
            <a:r>
              <a:rPr lang="en-US" altLang="en-US" sz="2000" b="1" dirty="0"/>
              <a:t>The LORD is sovereign, supreme, holy, immutable, reliable, trustworthy, incomparable, unequaled, perfect, all-powerful, just,  and righteous </a:t>
            </a:r>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6096000" y="1887470"/>
            <a:ext cx="0" cy="4394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trust in horses and chariots">
            <a:extLst>
              <a:ext uri="{FF2B5EF4-FFF2-40B4-BE49-F238E27FC236}">
                <a16:creationId xmlns:a16="http://schemas.microsoft.com/office/drawing/2014/main" id="{3ADB69BF-61D7-139B-F6DB-25E52F6F8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971" y="3522421"/>
            <a:ext cx="4352914" cy="326009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10">
            <a:extLst>
              <a:ext uri="{FF2B5EF4-FFF2-40B4-BE49-F238E27FC236}">
                <a16:creationId xmlns:a16="http://schemas.microsoft.com/office/drawing/2014/main" id="{CDBDBFCF-89C4-CAE8-B07F-4C43444791FC}"/>
              </a:ext>
            </a:extLst>
          </p:cNvPr>
          <p:cNvSpPr txBox="1">
            <a:spLocks noChangeArrowheads="1"/>
          </p:cNvSpPr>
          <p:nvPr/>
        </p:nvSpPr>
        <p:spPr bwMode="auto">
          <a:xfrm>
            <a:off x="37613" y="3413263"/>
            <a:ext cx="161200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dirty="0"/>
              <a:t>We too </a:t>
            </a:r>
            <a:r>
              <a:rPr lang="en-US" altLang="en-US" sz="2000" b="1" dirty="0"/>
              <a:t>place more trust in man than God </a:t>
            </a:r>
            <a:r>
              <a:rPr lang="en-US" altLang="en-US" sz="2000" dirty="0"/>
              <a:t>and </a:t>
            </a:r>
            <a:r>
              <a:rPr lang="en-US" altLang="en-US" sz="2000" b="1" dirty="0"/>
              <a:t>more trust in flesh than spirit</a:t>
            </a:r>
            <a:endParaRPr lang="en-US" altLang="en-US" sz="2000" dirty="0"/>
          </a:p>
        </p:txBody>
      </p:sp>
    </p:spTree>
    <p:extLst>
      <p:ext uri="{BB962C8B-B14F-4D97-AF65-F5344CB8AC3E}">
        <p14:creationId xmlns:p14="http://schemas.microsoft.com/office/powerpoint/2010/main" val="291741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Isaiah 31:1-3</a:t>
            </a:r>
            <a:br>
              <a:rPr lang="en-US" altLang="en-US" sz="4000" b="1" dirty="0"/>
            </a:br>
            <a:r>
              <a:rPr lang="en-US" altLang="en-US" sz="4000" b="1" dirty="0">
                <a:solidFill>
                  <a:schemeClr val="accent6">
                    <a:lumMod val="50000"/>
                  </a:schemeClr>
                </a:solidFill>
              </a:rPr>
              <a:t>Trust Flesh or Spirit?</a:t>
            </a:r>
            <a:endParaRPr lang="en-US" sz="4000" dirty="0">
              <a:solidFill>
                <a:schemeClr val="accent6">
                  <a:lumMod val="50000"/>
                </a:schemeClr>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7</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0" y="1474631"/>
            <a:ext cx="12192000" cy="522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ltLang="en-US" sz="2100" b="1" dirty="0"/>
          </a:p>
          <a:p>
            <a:pPr marL="0" indent="0" algn="ctr">
              <a:buNone/>
            </a:pPr>
            <a:r>
              <a:rPr lang="en-US" altLang="en-US" sz="2100" dirty="0"/>
              <a:t>“To us </a:t>
            </a:r>
            <a:r>
              <a:rPr lang="en-US" altLang="en-US" sz="2100" b="1" dirty="0"/>
              <a:t>‘flesh’ seems so substantial</a:t>
            </a:r>
            <a:r>
              <a:rPr lang="en-US" altLang="en-US" sz="2100" dirty="0"/>
              <a:t>, because its visible and tangible, while </a:t>
            </a:r>
            <a:r>
              <a:rPr lang="en-US" altLang="en-US" sz="2100" b="1" dirty="0"/>
              <a:t>‘spirit’ may seem ethereal</a:t>
            </a:r>
            <a:r>
              <a:rPr lang="en-US" altLang="en-US" sz="2100" dirty="0"/>
              <a:t>. …</a:t>
            </a:r>
            <a:r>
              <a:rPr lang="en-US" altLang="en-US" sz="2100" b="1" dirty="0"/>
              <a:t>Nothing could be further from biblical thinking</a:t>
            </a:r>
            <a:r>
              <a:rPr lang="en-US" altLang="en-US" sz="2100" dirty="0"/>
              <a:t>, as a glance at passages like Zechariah 4:6 and John 3:5-8 will disclose.” – Geoffrey W. Grogan</a:t>
            </a:r>
          </a:p>
          <a:p>
            <a:pPr marL="0" indent="0" algn="ctr">
              <a:buNone/>
            </a:pPr>
            <a:endParaRPr lang="en-US" altLang="en-US" sz="2100" dirty="0"/>
          </a:p>
          <a:p>
            <a:pPr marL="0" indent="0" algn="ctr">
              <a:buNone/>
            </a:pPr>
            <a:r>
              <a:rPr lang="en-US" altLang="en-US" sz="2100" dirty="0"/>
              <a:t>Thus says the LORD: “</a:t>
            </a:r>
            <a:r>
              <a:rPr lang="en-US" altLang="en-US" sz="2100" b="1" dirty="0"/>
              <a:t>Cursed</a:t>
            </a:r>
            <a:r>
              <a:rPr lang="en-US" altLang="en-US" sz="2100" dirty="0"/>
              <a:t> is the man </a:t>
            </a:r>
            <a:r>
              <a:rPr lang="en-US" altLang="en-US" sz="2100" b="1" dirty="0"/>
              <a:t>who trusts in man and makes flesh his strength</a:t>
            </a:r>
            <a:r>
              <a:rPr lang="en-US" altLang="en-US" sz="2100" dirty="0"/>
              <a:t>, </a:t>
            </a:r>
            <a:r>
              <a:rPr lang="en-US" altLang="en-US" sz="2100" b="1" dirty="0"/>
              <a:t>whose heart turns away from the LORD</a:t>
            </a:r>
            <a:r>
              <a:rPr lang="en-US" altLang="en-US" sz="2100" dirty="0"/>
              <a:t>.” – Jeremiah 17:5</a:t>
            </a:r>
          </a:p>
          <a:p>
            <a:pPr marL="0" indent="0" algn="ctr">
              <a:buNone/>
            </a:pPr>
            <a:endParaRPr lang="en-US" altLang="en-US" sz="2100" i="1" dirty="0"/>
          </a:p>
          <a:p>
            <a:pPr marL="0" indent="0">
              <a:buNone/>
            </a:pPr>
            <a:r>
              <a:rPr lang="en-US" altLang="en-US" sz="2100" dirty="0"/>
              <a:t>“It is </a:t>
            </a:r>
            <a:r>
              <a:rPr lang="en-US" altLang="en-US" sz="2100" b="1" dirty="0"/>
              <a:t>better</a:t>
            </a:r>
            <a:r>
              <a:rPr lang="en-US" altLang="en-US" sz="2100" dirty="0"/>
              <a:t> </a:t>
            </a:r>
            <a:r>
              <a:rPr lang="en-US" altLang="en-US" sz="2100" b="1" dirty="0"/>
              <a:t>to take refuge in the LORD than to trust in man</a:t>
            </a:r>
            <a:r>
              <a:rPr lang="en-US" altLang="en-US" sz="2100" dirty="0"/>
              <a:t>.” – Proverbs 118:8</a:t>
            </a:r>
          </a:p>
          <a:p>
            <a:pPr marL="0" indent="0">
              <a:buNone/>
            </a:pPr>
            <a:endParaRPr lang="en-US" altLang="en-US" sz="2100" dirty="0"/>
          </a:p>
          <a:p>
            <a:pPr marL="0" indent="0">
              <a:buNone/>
            </a:pPr>
            <a:r>
              <a:rPr lang="en-US" altLang="en-US" sz="2100" dirty="0"/>
              <a:t>“The fear of man brings a snare, but </a:t>
            </a:r>
            <a:r>
              <a:rPr lang="en-US" altLang="en-US" sz="2100" b="1" dirty="0"/>
              <a:t>he who trusts in the LORD will be exalted</a:t>
            </a:r>
            <a:r>
              <a:rPr lang="en-US" altLang="en-US" sz="2100" dirty="0"/>
              <a:t>.” – Proverbs 29:25</a:t>
            </a:r>
          </a:p>
          <a:p>
            <a:pPr marL="0" indent="0">
              <a:buNone/>
            </a:pPr>
            <a:endParaRPr lang="en-US" altLang="en-US" sz="2100" dirty="0"/>
          </a:p>
          <a:p>
            <a:pPr marL="0" indent="0">
              <a:buNone/>
            </a:pPr>
            <a:r>
              <a:rPr lang="en-US" altLang="en-US" sz="2100" dirty="0"/>
              <a:t>“</a:t>
            </a:r>
            <a:r>
              <a:rPr lang="en-US" altLang="en-US" sz="2100" b="1" dirty="0"/>
              <a:t>Stop regarding man</a:t>
            </a:r>
            <a:r>
              <a:rPr lang="en-US" altLang="en-US" sz="2100" dirty="0"/>
              <a:t> in whose nostrils is breath, for </a:t>
            </a:r>
            <a:r>
              <a:rPr lang="en-US" altLang="en-US" sz="2100" b="1" dirty="0"/>
              <a:t>of what account is he</a:t>
            </a:r>
            <a:r>
              <a:rPr lang="en-US" altLang="en-US" sz="2100" dirty="0"/>
              <a:t>?” – Isaiah 2:22</a:t>
            </a:r>
          </a:p>
        </p:txBody>
      </p:sp>
    </p:spTree>
    <p:extLst>
      <p:ext uri="{BB962C8B-B14F-4D97-AF65-F5344CB8AC3E}">
        <p14:creationId xmlns:p14="http://schemas.microsoft.com/office/powerpoint/2010/main" val="379624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Isaiah 31:1-3</a:t>
            </a:r>
            <a:br>
              <a:rPr lang="en-US" altLang="en-US" sz="4000" b="1" dirty="0"/>
            </a:br>
            <a:r>
              <a:rPr lang="en-US" altLang="en-US" sz="4000" b="1" dirty="0">
                <a:solidFill>
                  <a:schemeClr val="accent6">
                    <a:lumMod val="50000"/>
                  </a:schemeClr>
                </a:solidFill>
              </a:rPr>
              <a:t>Trust Flesh or Spirit?</a:t>
            </a:r>
            <a:endParaRPr lang="en-US" sz="4000" dirty="0">
              <a:solidFill>
                <a:schemeClr val="accent6">
                  <a:lumMod val="50000"/>
                </a:schemeClr>
              </a:solidFill>
            </a:endParaRP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8</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B1065BCE-00BD-D1C2-0BDD-39F64F20A905}"/>
              </a:ext>
            </a:extLst>
          </p:cNvPr>
          <p:cNvPicPr>
            <a:picLocks noChangeAspect="1"/>
          </p:cNvPicPr>
          <p:nvPr/>
        </p:nvPicPr>
        <p:blipFill>
          <a:blip r:embed="rId3"/>
          <a:stretch>
            <a:fillRect/>
          </a:stretch>
        </p:blipFill>
        <p:spPr>
          <a:xfrm>
            <a:off x="1636946" y="1700011"/>
            <a:ext cx="8915280" cy="5014844"/>
          </a:xfrm>
          <a:prstGeom prst="rect">
            <a:avLst/>
          </a:prstGeom>
          <a:ln w="19050">
            <a:solidFill>
              <a:schemeClr val="tx1"/>
            </a:solidFill>
          </a:ln>
        </p:spPr>
      </p:pic>
    </p:spTree>
    <p:extLst>
      <p:ext uri="{BB962C8B-B14F-4D97-AF65-F5344CB8AC3E}">
        <p14:creationId xmlns:p14="http://schemas.microsoft.com/office/powerpoint/2010/main" val="372705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31:4-5</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Misplaced Trust In a Weak King</a:t>
            </a:r>
            <a:endParaRPr lang="en-US" sz="3200" dirty="0">
              <a:solidFill>
                <a:schemeClr val="accent6">
                  <a:lumMod val="50000"/>
                </a:schemeClr>
              </a:solidFill>
            </a:endParaRP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9</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885644" y="1417638"/>
            <a:ext cx="6219807" cy="5366442"/>
          </a:xfrm>
        </p:spPr>
        <p:txBody>
          <a:bodyPr/>
          <a:lstStyle/>
          <a:p>
            <a:pPr marL="0" indent="0">
              <a:buNone/>
            </a:pPr>
            <a:r>
              <a:rPr lang="en-US" altLang="en-US" sz="2400" i="1" dirty="0"/>
              <a:t>4 This is what the Lord says to me:</a:t>
            </a:r>
          </a:p>
          <a:p>
            <a:pPr marL="0" indent="0">
              <a:buNone/>
            </a:pPr>
            <a:r>
              <a:rPr lang="en-US" altLang="en-US" sz="2400" i="1" dirty="0"/>
              <a:t>“As a </a:t>
            </a:r>
            <a:r>
              <a:rPr lang="en-US" altLang="en-US" sz="2400" b="1" i="1" dirty="0">
                <a:solidFill>
                  <a:srgbClr val="FF0000"/>
                </a:solidFill>
              </a:rPr>
              <a:t>lion growls</a:t>
            </a:r>
            <a:r>
              <a:rPr lang="en-US" altLang="en-US" sz="2400" i="1" dirty="0"/>
              <a:t>, a </a:t>
            </a:r>
            <a:r>
              <a:rPr lang="en-US" altLang="en-US" sz="2400" b="1" i="1" dirty="0">
                <a:solidFill>
                  <a:srgbClr val="FF0000"/>
                </a:solidFill>
              </a:rPr>
              <a:t>great lion over its prey</a:t>
            </a:r>
            <a:r>
              <a:rPr lang="en-US" altLang="en-US" sz="2400" i="1" dirty="0"/>
              <a:t>—</a:t>
            </a:r>
          </a:p>
          <a:p>
            <a:pPr marL="0" indent="0">
              <a:buNone/>
            </a:pPr>
            <a:r>
              <a:rPr lang="en-US" altLang="en-US" sz="2400" i="1" dirty="0"/>
              <a:t>and though a whole band of </a:t>
            </a:r>
            <a:r>
              <a:rPr lang="en-US" altLang="en-US" sz="2400" b="1" i="1" dirty="0">
                <a:solidFill>
                  <a:srgbClr val="FF0000"/>
                </a:solidFill>
              </a:rPr>
              <a:t>shepherds</a:t>
            </a:r>
          </a:p>
          <a:p>
            <a:pPr marL="0" indent="0">
              <a:buNone/>
            </a:pPr>
            <a:r>
              <a:rPr lang="en-US" altLang="en-US" sz="2400" i="1" dirty="0"/>
              <a:t>is called together against it,</a:t>
            </a:r>
          </a:p>
          <a:p>
            <a:pPr marL="0" indent="0">
              <a:buNone/>
            </a:pPr>
            <a:r>
              <a:rPr lang="en-US" altLang="en-US" sz="2400" i="1" dirty="0"/>
              <a:t>it is </a:t>
            </a:r>
            <a:r>
              <a:rPr lang="en-US" altLang="en-US" sz="2400" b="1" i="1" dirty="0">
                <a:solidFill>
                  <a:srgbClr val="FF0000"/>
                </a:solidFill>
              </a:rPr>
              <a:t>not frightened </a:t>
            </a:r>
            <a:r>
              <a:rPr lang="en-US" altLang="en-US" sz="2400" i="1" dirty="0"/>
              <a:t>by their shouts</a:t>
            </a:r>
          </a:p>
          <a:p>
            <a:pPr marL="0" indent="0">
              <a:buNone/>
            </a:pPr>
            <a:r>
              <a:rPr lang="en-US" altLang="en-US" sz="2400" b="1" i="1" dirty="0">
                <a:solidFill>
                  <a:srgbClr val="FF0000"/>
                </a:solidFill>
              </a:rPr>
              <a:t>or disturbed </a:t>
            </a:r>
            <a:r>
              <a:rPr lang="en-US" altLang="en-US" sz="2400" i="1" dirty="0"/>
              <a:t>by their clamor—</a:t>
            </a:r>
          </a:p>
          <a:p>
            <a:pPr marL="0" indent="0">
              <a:buNone/>
            </a:pPr>
            <a:r>
              <a:rPr lang="en-US" altLang="en-US" sz="2400" i="1" dirty="0"/>
              <a:t>so the </a:t>
            </a:r>
            <a:r>
              <a:rPr lang="en-US" altLang="en-US" sz="2400" b="1" i="1" dirty="0">
                <a:solidFill>
                  <a:srgbClr val="FF0000"/>
                </a:solidFill>
              </a:rPr>
              <a:t>Lord Almighty </a:t>
            </a:r>
            <a:r>
              <a:rPr lang="en-US" altLang="en-US" sz="2400" i="1" dirty="0"/>
              <a:t>will come down</a:t>
            </a:r>
          </a:p>
          <a:p>
            <a:pPr marL="0" indent="0">
              <a:buNone/>
            </a:pPr>
            <a:r>
              <a:rPr lang="en-US" altLang="en-US" sz="2400" i="1" dirty="0"/>
              <a:t>to do battle on Mount Zion and on its heights.</a:t>
            </a:r>
          </a:p>
          <a:p>
            <a:pPr marL="0" indent="0">
              <a:buNone/>
            </a:pPr>
            <a:r>
              <a:rPr lang="en-US" altLang="en-US" sz="2400" i="1" dirty="0"/>
              <a:t>5 </a:t>
            </a:r>
            <a:r>
              <a:rPr lang="en-US" altLang="en-US" sz="2400" b="1" i="1" dirty="0">
                <a:solidFill>
                  <a:srgbClr val="FF0000"/>
                </a:solidFill>
              </a:rPr>
              <a:t>Like birds hovering overhead</a:t>
            </a:r>
            <a:r>
              <a:rPr lang="en-US" altLang="en-US" sz="2400" i="1" dirty="0"/>
              <a:t>,</a:t>
            </a:r>
          </a:p>
          <a:p>
            <a:pPr marL="0" indent="0">
              <a:buNone/>
            </a:pPr>
            <a:r>
              <a:rPr lang="en-US" altLang="en-US" sz="2400" i="1" dirty="0"/>
              <a:t>the </a:t>
            </a:r>
            <a:r>
              <a:rPr lang="en-US" altLang="en-US" sz="2400" b="1" i="1" dirty="0">
                <a:solidFill>
                  <a:srgbClr val="FF0000"/>
                </a:solidFill>
              </a:rPr>
              <a:t>Lord Almighty </a:t>
            </a:r>
            <a:r>
              <a:rPr lang="en-US" altLang="en-US" sz="2400" i="1" dirty="0"/>
              <a:t>will </a:t>
            </a:r>
            <a:r>
              <a:rPr lang="en-US" altLang="en-US" sz="2400" b="1" i="1" dirty="0">
                <a:solidFill>
                  <a:srgbClr val="FF0000"/>
                </a:solidFill>
              </a:rPr>
              <a:t>shield Jerusalem</a:t>
            </a:r>
            <a:r>
              <a:rPr lang="en-US" altLang="en-US" sz="2400" i="1" dirty="0"/>
              <a:t>;</a:t>
            </a:r>
          </a:p>
          <a:p>
            <a:pPr marL="0" indent="0">
              <a:buNone/>
            </a:pPr>
            <a:r>
              <a:rPr lang="en-US" altLang="en-US" sz="2400" i="1" dirty="0"/>
              <a:t>he will </a:t>
            </a:r>
            <a:r>
              <a:rPr lang="en-US" altLang="en-US" sz="2400" b="1" i="1" dirty="0">
                <a:solidFill>
                  <a:srgbClr val="FF0000"/>
                </a:solidFill>
              </a:rPr>
              <a:t>shield it and deliver it</a:t>
            </a:r>
            <a:r>
              <a:rPr lang="en-US" altLang="en-US" sz="2400" i="1" dirty="0"/>
              <a:t>,</a:t>
            </a:r>
          </a:p>
          <a:p>
            <a:pPr marL="0" indent="0">
              <a:buNone/>
            </a:pPr>
            <a:r>
              <a:rPr lang="en-US" altLang="en-US" sz="2400" i="1" dirty="0"/>
              <a:t>he will ‘</a:t>
            </a:r>
            <a:r>
              <a:rPr lang="en-US" altLang="en-US" sz="2400" b="1" i="1" dirty="0">
                <a:solidFill>
                  <a:srgbClr val="FF0000"/>
                </a:solidFill>
              </a:rPr>
              <a:t>pass over’ it </a:t>
            </a:r>
            <a:r>
              <a:rPr lang="en-US" altLang="en-US" sz="2400" i="1" dirty="0"/>
              <a:t>and will </a:t>
            </a:r>
            <a:r>
              <a:rPr lang="en-US" altLang="en-US" sz="2400" b="1" i="1" dirty="0">
                <a:solidFill>
                  <a:srgbClr val="FF0000"/>
                </a:solidFill>
              </a:rPr>
              <a:t>rescue it</a:t>
            </a:r>
            <a:r>
              <a:rPr lang="en-US" altLang="en-US" sz="2400" i="1" dirty="0"/>
              <a:t>.”</a:t>
            </a:r>
            <a:endParaRPr lang="en-US" altLang="en-US" sz="1000" i="1" dirty="0"/>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86547" y="1583429"/>
            <a:ext cx="54991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en-US" altLang="en-US" sz="2000" dirty="0"/>
              <a:t>Lion = </a:t>
            </a:r>
            <a:r>
              <a:rPr lang="en-US" altLang="en-US" sz="2000" b="1" dirty="0"/>
              <a:t>LORD</a:t>
            </a:r>
            <a:r>
              <a:rPr lang="en-US" altLang="en-US" sz="2000" dirty="0"/>
              <a:t>, prey = </a:t>
            </a:r>
            <a:r>
              <a:rPr lang="en-US" altLang="en-US" sz="2000" b="1" dirty="0"/>
              <a:t>Zion</a:t>
            </a:r>
            <a:r>
              <a:rPr lang="en-US" altLang="en-US" sz="2000" dirty="0"/>
              <a:t>, and the shepherds = </a:t>
            </a:r>
            <a:r>
              <a:rPr lang="en-US" altLang="en-US" sz="2000" b="1" dirty="0"/>
              <a:t>Egypt</a:t>
            </a:r>
            <a:endParaRPr lang="en-US" altLang="en-US" sz="2000" dirty="0"/>
          </a:p>
          <a:p>
            <a:pPr marL="342900" indent="-342900">
              <a:buFont typeface="Arial" panose="020B0604020202020204" pitchFamily="34" charset="0"/>
              <a:buChar char="•"/>
            </a:pPr>
            <a:r>
              <a:rPr lang="en-US" altLang="en-US" sz="2000" dirty="0"/>
              <a:t>The LORD </a:t>
            </a:r>
            <a:r>
              <a:rPr lang="en-US" altLang="en-US" sz="2000" b="1" dirty="0"/>
              <a:t>comes to down to fight</a:t>
            </a:r>
          </a:p>
          <a:p>
            <a:pPr marL="342900" indent="-342900">
              <a:buFont typeface="Arial" panose="020B0604020202020204" pitchFamily="34" charset="0"/>
              <a:buChar char="•"/>
            </a:pPr>
            <a:r>
              <a:rPr lang="en-US" altLang="en-US" sz="2000" dirty="0"/>
              <a:t>The LORD would </a:t>
            </a:r>
            <a:r>
              <a:rPr lang="en-US" altLang="en-US" sz="2000" b="1" dirty="0"/>
              <a:t>pass over </a:t>
            </a:r>
            <a:r>
              <a:rPr lang="en-US" altLang="en-US" sz="2000" dirty="0"/>
              <a:t>Jerusalem to </a:t>
            </a:r>
            <a:r>
              <a:rPr lang="en-US" altLang="en-US" sz="2000" b="1" dirty="0"/>
              <a:t>protect it </a:t>
            </a:r>
            <a:r>
              <a:rPr lang="en-US" altLang="en-US" sz="2000" dirty="0"/>
              <a:t>from its predator = Assyria (Exodus 12:23, 27, 19:4)</a:t>
            </a:r>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735660" y="1823076"/>
            <a:ext cx="0" cy="4394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birds hovering ">
            <a:extLst>
              <a:ext uri="{FF2B5EF4-FFF2-40B4-BE49-F238E27FC236}">
                <a16:creationId xmlns:a16="http://schemas.microsoft.com/office/drawing/2014/main" id="{85FAE220-2B2E-DFA2-F0D2-4B0CAD10B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10" y="3688212"/>
            <a:ext cx="4514850" cy="30003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79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28433</TotalTime>
  <Words>3848</Words>
  <Application>Microsoft Office PowerPoint</Application>
  <PresentationFormat>Widescreen</PresentationFormat>
  <Paragraphs>334</Paragraphs>
  <Slides>18</Slides>
  <Notes>18</Notes>
  <HiddenSlides>0</HiddenSlides>
  <MMClips>0</MMClips>
  <ScaleCrop>false</ScaleCrop>
  <HeadingPairs>
    <vt:vector size="4" baseType="variant">
      <vt:variant>
        <vt:lpstr>Theme</vt:lpstr>
      </vt:variant>
      <vt:variant>
        <vt:i4>7</vt:i4>
      </vt:variant>
      <vt:variant>
        <vt:lpstr>Slide Titles</vt:lpstr>
      </vt:variant>
      <vt:variant>
        <vt:i4>18</vt:i4>
      </vt:variant>
    </vt:vector>
  </HeadingPairs>
  <TitlesOfParts>
    <vt:vector size="25" baseType="lpstr">
      <vt:lpstr>Office Theme</vt:lpstr>
      <vt:lpstr>3_Custom Design</vt:lpstr>
      <vt:lpstr>4_Custom Design</vt:lpstr>
      <vt:lpstr>5_Custom Design</vt:lpstr>
      <vt:lpstr>Custom Design</vt:lpstr>
      <vt:lpstr>1_Custom Design</vt:lpstr>
      <vt:lpstr>2_Custom Design</vt:lpstr>
      <vt:lpstr>Isaiah Outline</vt:lpstr>
      <vt:lpstr>Where does our help come from?</vt:lpstr>
      <vt:lpstr>Where does our help come from?</vt:lpstr>
      <vt:lpstr>PowerPoint Presentation</vt:lpstr>
      <vt:lpstr>Overview | Isaiah 31-32</vt:lpstr>
      <vt:lpstr>Isaiah 31:1-3 Misplaced Trust in a Weak King</vt:lpstr>
      <vt:lpstr>Isaiah 31:1-3 Trust Flesh or Spirit?</vt:lpstr>
      <vt:lpstr>Isaiah 31:1-3 Trust Flesh or Spirit?</vt:lpstr>
      <vt:lpstr>Isaiah 31:4-5 Misplaced Trust In a Weak King</vt:lpstr>
      <vt:lpstr>Isaiah 31:6-9 Misplaced Trust in a Weak King</vt:lpstr>
      <vt:lpstr>Isaiah 31:6-9 Trust the Righteous King</vt:lpstr>
      <vt:lpstr>Isaiah 32:1-4 Trust the Righteousness King</vt:lpstr>
      <vt:lpstr>Isaiah 32:5-8 New Society = New Values</vt:lpstr>
      <vt:lpstr>Isaiah 32:9-14 Trouble on the Horizon</vt:lpstr>
      <vt:lpstr>Isaiah 32:15-20 Spirit of God Poured Out</vt:lpstr>
      <vt:lpstr>Conclusion</vt:lpstr>
      <vt:lpstr>Discussion &amp; Application</vt:lpstr>
      <vt:lpstr>Discussion &amp; Application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R. Logan</dc:creator>
  <cp:lastModifiedBy>Mark</cp:lastModifiedBy>
  <cp:revision>42</cp:revision>
  <cp:lastPrinted>2022-11-15T19:41:48Z</cp:lastPrinted>
  <dcterms:created xsi:type="dcterms:W3CDTF">2012-01-22T12:15:41Z</dcterms:created>
  <dcterms:modified xsi:type="dcterms:W3CDTF">2023-03-10T02:39:14Z</dcterms:modified>
</cp:coreProperties>
</file>