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34"/>
  </p:notesMasterIdLst>
  <p:handoutMasterIdLst>
    <p:handoutMasterId r:id="rId35"/>
  </p:handoutMasterIdLst>
  <p:sldIdLst>
    <p:sldId id="1310" r:id="rId8"/>
    <p:sldId id="1604" r:id="rId9"/>
    <p:sldId id="1312" r:id="rId10"/>
    <p:sldId id="626" r:id="rId11"/>
    <p:sldId id="627" r:id="rId12"/>
    <p:sldId id="628" r:id="rId13"/>
    <p:sldId id="1341" r:id="rId14"/>
    <p:sldId id="1521" r:id="rId15"/>
    <p:sldId id="1603" r:id="rId16"/>
    <p:sldId id="551" r:id="rId17"/>
    <p:sldId id="484" r:id="rId18"/>
    <p:sldId id="1544" r:id="rId19"/>
    <p:sldId id="1615" r:id="rId20"/>
    <p:sldId id="1537" r:id="rId21"/>
    <p:sldId id="1587" r:id="rId22"/>
    <p:sldId id="1480" r:id="rId23"/>
    <p:sldId id="1609" r:id="rId24"/>
    <p:sldId id="1610" r:id="rId25"/>
    <p:sldId id="1611" r:id="rId26"/>
    <p:sldId id="1612" r:id="rId27"/>
    <p:sldId id="1616" r:id="rId28"/>
    <p:sldId id="1613" r:id="rId29"/>
    <p:sldId id="1614" r:id="rId30"/>
    <p:sldId id="1608" r:id="rId31"/>
    <p:sldId id="1331" r:id="rId32"/>
    <p:sldId id="1189" r:id="rId33"/>
  </p:sldIdLst>
  <p:sldSz cx="12192000" cy="6858000"/>
  <p:notesSz cx="7102475" cy="9388475"/>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3696"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D6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47" autoAdjust="0"/>
    <p:restoredTop sz="86427" autoAdjust="0"/>
  </p:normalViewPr>
  <p:slideViewPr>
    <p:cSldViewPr snapToGrid="0" showGuides="1">
      <p:cViewPr varScale="1">
        <p:scale>
          <a:sx n="65" d="100"/>
          <a:sy n="65" d="100"/>
        </p:scale>
        <p:origin x="102" y="552"/>
      </p:cViewPr>
      <p:guideLst>
        <p:guide orient="horz" pos="1920"/>
        <p:guide pos="3696"/>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6" d="100"/>
          <a:sy n="66" d="100"/>
        </p:scale>
        <p:origin x="0" y="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AAC516-5F32-E5A1-B4E0-414E31F45EAF}"/>
              </a:ext>
            </a:extLst>
          </p:cNvPr>
          <p:cNvSpPr>
            <a:spLocks noGrp="1"/>
          </p:cNvSpPr>
          <p:nvPr>
            <p:ph type="hdr" sz="quarter"/>
          </p:nvPr>
        </p:nvSpPr>
        <p:spPr>
          <a:xfrm>
            <a:off x="0" y="0"/>
            <a:ext cx="3078383" cy="468141"/>
          </a:xfrm>
          <a:prstGeom prst="rect">
            <a:avLst/>
          </a:prstGeom>
        </p:spPr>
        <p:txBody>
          <a:bodyPr vert="horz" lIns="92676" tIns="46338" rIns="92676" bIns="46338" rtlCol="0"/>
          <a:lstStyle>
            <a:lvl1pPr algn="l" defTabSz="92666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F6E5718-8DC1-9046-51FC-4F3CEEE23ED9}"/>
              </a:ext>
            </a:extLst>
          </p:cNvPr>
          <p:cNvSpPr>
            <a:spLocks noGrp="1"/>
          </p:cNvSpPr>
          <p:nvPr>
            <p:ph type="dt" idx="1"/>
          </p:nvPr>
        </p:nvSpPr>
        <p:spPr>
          <a:xfrm>
            <a:off x="4022485" y="0"/>
            <a:ext cx="3078383" cy="468141"/>
          </a:xfrm>
          <a:prstGeom prst="rect">
            <a:avLst/>
          </a:prstGeom>
        </p:spPr>
        <p:txBody>
          <a:bodyPr vert="horz" lIns="92676" tIns="46338" rIns="92676" bIns="46338" rtlCol="0"/>
          <a:lstStyle>
            <a:lvl1pPr algn="r" defTabSz="926660"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37231148-8980-4E4E-806F-E5CE883C5478}"/>
              </a:ext>
            </a:extLst>
          </p:cNvPr>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2676" tIns="46338" rIns="92676" bIns="46338" rtlCol="0" anchor="ctr"/>
          <a:lstStyle/>
          <a:p>
            <a:pPr lvl="0"/>
            <a:endParaRPr lang="en-US" noProof="0"/>
          </a:p>
        </p:txBody>
      </p:sp>
      <p:sp>
        <p:nvSpPr>
          <p:cNvPr id="5" name="Notes Placeholder 4">
            <a:extLst>
              <a:ext uri="{FF2B5EF4-FFF2-40B4-BE49-F238E27FC236}">
                <a16:creationId xmlns:a16="http://schemas.microsoft.com/office/drawing/2014/main" id="{1A745321-8E58-F5E6-C4BB-0ED69B8D3AE7}"/>
              </a:ext>
            </a:extLst>
          </p:cNvPr>
          <p:cNvSpPr>
            <a:spLocks noGrp="1"/>
          </p:cNvSpPr>
          <p:nvPr>
            <p:ph type="body" sz="quarter" idx="3"/>
          </p:nvPr>
        </p:nvSpPr>
        <p:spPr>
          <a:xfrm>
            <a:off x="710891" y="4460167"/>
            <a:ext cx="5680693" cy="4222890"/>
          </a:xfrm>
          <a:prstGeom prst="rect">
            <a:avLst/>
          </a:prstGeom>
        </p:spPr>
        <p:txBody>
          <a:bodyPr vert="horz" lIns="92676" tIns="46338" rIns="92676" bIns="4633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CAD9208-3870-7458-7352-DB97B5BA646D}"/>
              </a:ext>
            </a:extLst>
          </p:cNvPr>
          <p:cNvSpPr>
            <a:spLocks noGrp="1"/>
          </p:cNvSpPr>
          <p:nvPr>
            <p:ph type="ftr" sz="quarter" idx="4"/>
          </p:nvPr>
        </p:nvSpPr>
        <p:spPr>
          <a:xfrm>
            <a:off x="0" y="8918731"/>
            <a:ext cx="3078383" cy="468141"/>
          </a:xfrm>
          <a:prstGeom prst="rect">
            <a:avLst/>
          </a:prstGeom>
        </p:spPr>
        <p:txBody>
          <a:bodyPr vert="horz" lIns="92676" tIns="46338" rIns="92676" bIns="46338" rtlCol="0" anchor="b"/>
          <a:lstStyle>
            <a:lvl1pPr algn="l" defTabSz="926660"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F8BCC9E-8AA9-6C4D-D214-3A608B9A71E1}"/>
              </a:ext>
            </a:extLst>
          </p:cNvPr>
          <p:cNvSpPr>
            <a:spLocks noGrp="1"/>
          </p:cNvSpPr>
          <p:nvPr>
            <p:ph type="sldNum" sz="quarter" idx="5"/>
          </p:nvPr>
        </p:nvSpPr>
        <p:spPr>
          <a:xfrm>
            <a:off x="4022485" y="8918731"/>
            <a:ext cx="3078383" cy="468141"/>
          </a:xfrm>
          <a:prstGeom prst="rect">
            <a:avLst/>
          </a:prstGeom>
        </p:spPr>
        <p:txBody>
          <a:bodyPr vert="horz" wrap="square" lIns="92676" tIns="46338" rIns="92676" bIns="46338" numCol="1" anchor="b" anchorCtr="0" compatLnSpc="1">
            <a:prstTxWarp prst="textNoShape">
              <a:avLst/>
            </a:prstTxWarp>
          </a:bodyPr>
          <a:lstStyle>
            <a:lvl1pPr algn="r" eaLnBrk="1" hangingPunct="1">
              <a:defRPr sz="1200"/>
            </a:lvl1pPr>
          </a:lstStyle>
          <a:p>
            <a:pPr>
              <a:defRPr/>
            </a:pPr>
            <a:fld id="{B8936B2B-283F-4EBD-9BF9-B15FF86877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a:t>
            </a:fld>
            <a:endParaRPr lang="en-US" altLang="en-US"/>
          </a:p>
        </p:txBody>
      </p:sp>
    </p:spTree>
    <p:extLst>
      <p:ext uri="{BB962C8B-B14F-4D97-AF65-F5344CB8AC3E}">
        <p14:creationId xmlns:p14="http://schemas.microsoft.com/office/powerpoint/2010/main" val="1870358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12</a:t>
            </a:fld>
            <a:endParaRPr lang="en-US" altLang="en-US"/>
          </a:p>
        </p:txBody>
      </p:sp>
    </p:spTree>
    <p:extLst>
      <p:ext uri="{BB962C8B-B14F-4D97-AF65-F5344CB8AC3E}">
        <p14:creationId xmlns:p14="http://schemas.microsoft.com/office/powerpoint/2010/main" val="3408712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13</a:t>
            </a:fld>
            <a:endParaRPr lang="en-US" altLang="en-US"/>
          </a:p>
        </p:txBody>
      </p:sp>
    </p:spTree>
    <p:extLst>
      <p:ext uri="{BB962C8B-B14F-4D97-AF65-F5344CB8AC3E}">
        <p14:creationId xmlns:p14="http://schemas.microsoft.com/office/powerpoint/2010/main" val="45397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14</a:t>
            </a:fld>
            <a:endParaRPr lang="en-US" altLang="en-US"/>
          </a:p>
        </p:txBody>
      </p:sp>
    </p:spTree>
    <p:extLst>
      <p:ext uri="{BB962C8B-B14F-4D97-AF65-F5344CB8AC3E}">
        <p14:creationId xmlns:p14="http://schemas.microsoft.com/office/powerpoint/2010/main" val="2330586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15</a:t>
            </a:fld>
            <a:endParaRPr lang="en-US" altLang="en-US"/>
          </a:p>
        </p:txBody>
      </p:sp>
    </p:spTree>
    <p:extLst>
      <p:ext uri="{BB962C8B-B14F-4D97-AF65-F5344CB8AC3E}">
        <p14:creationId xmlns:p14="http://schemas.microsoft.com/office/powerpoint/2010/main" val="4125917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16</a:t>
            </a:fld>
            <a:endParaRPr lang="en-US" altLang="en-US"/>
          </a:p>
        </p:txBody>
      </p:sp>
    </p:spTree>
    <p:extLst>
      <p:ext uri="{BB962C8B-B14F-4D97-AF65-F5344CB8AC3E}">
        <p14:creationId xmlns:p14="http://schemas.microsoft.com/office/powerpoint/2010/main" val="1910846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17</a:t>
            </a:fld>
            <a:endParaRPr lang="en-US" altLang="en-US"/>
          </a:p>
        </p:txBody>
      </p:sp>
    </p:spTree>
    <p:extLst>
      <p:ext uri="{BB962C8B-B14F-4D97-AF65-F5344CB8AC3E}">
        <p14:creationId xmlns:p14="http://schemas.microsoft.com/office/powerpoint/2010/main" val="2107897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18</a:t>
            </a:fld>
            <a:endParaRPr lang="en-US" altLang="en-US"/>
          </a:p>
        </p:txBody>
      </p:sp>
    </p:spTree>
    <p:extLst>
      <p:ext uri="{BB962C8B-B14F-4D97-AF65-F5344CB8AC3E}">
        <p14:creationId xmlns:p14="http://schemas.microsoft.com/office/powerpoint/2010/main" val="3290928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19</a:t>
            </a:fld>
            <a:endParaRPr lang="en-US" altLang="en-US"/>
          </a:p>
        </p:txBody>
      </p:sp>
    </p:spTree>
    <p:extLst>
      <p:ext uri="{BB962C8B-B14F-4D97-AF65-F5344CB8AC3E}">
        <p14:creationId xmlns:p14="http://schemas.microsoft.com/office/powerpoint/2010/main" val="1369543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b="1"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altLang="en-US" sz="1200" dirty="0"/>
          </a:p>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20</a:t>
            </a:fld>
            <a:endParaRPr lang="en-US" altLang="en-US"/>
          </a:p>
        </p:txBody>
      </p:sp>
    </p:spTree>
    <p:extLst>
      <p:ext uri="{BB962C8B-B14F-4D97-AF65-F5344CB8AC3E}">
        <p14:creationId xmlns:p14="http://schemas.microsoft.com/office/powerpoint/2010/main" val="694020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21</a:t>
            </a:fld>
            <a:endParaRPr lang="en-US" altLang="en-US"/>
          </a:p>
        </p:txBody>
      </p:sp>
    </p:spTree>
    <p:extLst>
      <p:ext uri="{BB962C8B-B14F-4D97-AF65-F5344CB8AC3E}">
        <p14:creationId xmlns:p14="http://schemas.microsoft.com/office/powerpoint/2010/main" val="4117965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4D2B7343-4559-4655-B0BC-11E2F39BB687}"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893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8936B2B-283F-4EBD-9BF9-B15FF86877A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5548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8936B2B-283F-4EBD-9BF9-B15FF86877A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48467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8936B2B-283F-4EBD-9BF9-B15FF86877A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31524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25</a:t>
            </a:fld>
            <a:endParaRPr lang="en-US" altLang="en-US"/>
          </a:p>
        </p:txBody>
      </p:sp>
    </p:spTree>
    <p:extLst>
      <p:ext uri="{BB962C8B-B14F-4D97-AF65-F5344CB8AC3E}">
        <p14:creationId xmlns:p14="http://schemas.microsoft.com/office/powerpoint/2010/main" val="540923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26</a:t>
            </a:fld>
            <a:endParaRPr lang="en-US" altLang="en-US"/>
          </a:p>
        </p:txBody>
      </p:sp>
    </p:spTree>
    <p:extLst>
      <p:ext uri="{BB962C8B-B14F-4D97-AF65-F5344CB8AC3E}">
        <p14:creationId xmlns:p14="http://schemas.microsoft.com/office/powerpoint/2010/main" val="160717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3</a:t>
            </a:fld>
            <a:endParaRPr lang="en-US" altLang="en-US"/>
          </a:p>
        </p:txBody>
      </p:sp>
    </p:spTree>
    <p:extLst>
      <p:ext uri="{BB962C8B-B14F-4D97-AF65-F5344CB8AC3E}">
        <p14:creationId xmlns:p14="http://schemas.microsoft.com/office/powerpoint/2010/main" val="230813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FBBD4B88-C5FA-2981-5E41-74B585922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77BC4A3C-2498-0413-1FA7-72C731FE0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id="{845930E1-345D-C419-13A5-C464F47A76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5CF4653-0992-B14B-A34E-A8077DE95DB2}"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7</a:t>
            </a:fld>
            <a:endParaRPr lang="en-US" altLang="en-US"/>
          </a:p>
        </p:txBody>
      </p:sp>
    </p:spTree>
    <p:extLst>
      <p:ext uri="{BB962C8B-B14F-4D97-AF65-F5344CB8AC3E}">
        <p14:creationId xmlns:p14="http://schemas.microsoft.com/office/powerpoint/2010/main" val="132253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8</a:t>
            </a:fld>
            <a:endParaRPr lang="en-US" altLang="en-US"/>
          </a:p>
        </p:txBody>
      </p:sp>
    </p:spTree>
    <p:extLst>
      <p:ext uri="{BB962C8B-B14F-4D97-AF65-F5344CB8AC3E}">
        <p14:creationId xmlns:p14="http://schemas.microsoft.com/office/powerpoint/2010/main" val="177574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8936B2B-283F-4EBD-9BF9-B15FF86877A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345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FAFC3E-2B39-4F2D-98E6-89E940B79A62}" type="slidenum">
              <a:rPr lang="en-US" altLang="en-US"/>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2210275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4CE74DC-F03F-2031-E47F-3A4C16F2506B}"/>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08E1E726-166A-0E9C-E439-C2F554526450}"/>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EFA59869-9214-E8DB-BD2D-DFB19391CF9F}"/>
              </a:ext>
            </a:extLst>
          </p:cNvPr>
          <p:cNvSpPr>
            <a:spLocks noGrp="1"/>
          </p:cNvSpPr>
          <p:nvPr>
            <p:ph type="sldNum" sz="quarter" idx="12"/>
          </p:nvPr>
        </p:nvSpPr>
        <p:spPr/>
        <p:txBody>
          <a:bodyPr/>
          <a:lstStyle>
            <a:lvl1pPr>
              <a:defRPr/>
            </a:lvl1pPr>
          </a:lstStyle>
          <a:p>
            <a:pPr>
              <a:defRPr/>
            </a:pPr>
            <a:fld id="{AB7BEEBA-9512-4431-B137-2E4022BFEDF5}" type="slidenum">
              <a:rPr lang="en-US" altLang="en-US"/>
              <a:pPr>
                <a:defRPr/>
              </a:pPr>
              <a:t>‹#›</a:t>
            </a:fld>
            <a:endParaRPr lang="en-US" altLang="en-US"/>
          </a:p>
        </p:txBody>
      </p:sp>
    </p:spTree>
    <p:extLst>
      <p:ext uri="{BB962C8B-B14F-4D97-AF65-F5344CB8AC3E}">
        <p14:creationId xmlns:p14="http://schemas.microsoft.com/office/powerpoint/2010/main" val="1820258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346C2-47DE-CF55-2763-0B4CE346F6D8}"/>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B1F43AA3-67B4-945F-C6DB-3A7A724CBD99}"/>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ADE6ED68-78CB-3E98-5DD0-BA69A40AA282}"/>
              </a:ext>
            </a:extLst>
          </p:cNvPr>
          <p:cNvSpPr>
            <a:spLocks noGrp="1"/>
          </p:cNvSpPr>
          <p:nvPr>
            <p:ph type="sldNum" sz="quarter" idx="12"/>
          </p:nvPr>
        </p:nvSpPr>
        <p:spPr/>
        <p:txBody>
          <a:bodyPr/>
          <a:lstStyle>
            <a:lvl1pPr>
              <a:defRPr/>
            </a:lvl1pPr>
          </a:lstStyle>
          <a:p>
            <a:pPr>
              <a:defRPr/>
            </a:pPr>
            <a:fld id="{22C24113-4157-47AB-B7EF-CD05F29311A0}" type="slidenum">
              <a:rPr lang="en-US" altLang="en-US"/>
              <a:pPr>
                <a:defRPr/>
              </a:pPr>
              <a:t>‹#›</a:t>
            </a:fld>
            <a:endParaRPr lang="en-US" altLang="en-US"/>
          </a:p>
        </p:txBody>
      </p:sp>
    </p:spTree>
    <p:extLst>
      <p:ext uri="{BB962C8B-B14F-4D97-AF65-F5344CB8AC3E}">
        <p14:creationId xmlns:p14="http://schemas.microsoft.com/office/powerpoint/2010/main" val="32139666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4F625-E5B7-924D-BB37-D9B917C8D8C4}"/>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4D325C06-015D-9ECB-6C81-14791CFF0D4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5022411F-E235-C9DD-2319-0F4ED061EE57}"/>
              </a:ext>
            </a:extLst>
          </p:cNvPr>
          <p:cNvSpPr>
            <a:spLocks noGrp="1"/>
          </p:cNvSpPr>
          <p:nvPr>
            <p:ph type="sldNum" sz="quarter" idx="12"/>
          </p:nvPr>
        </p:nvSpPr>
        <p:spPr/>
        <p:txBody>
          <a:bodyPr/>
          <a:lstStyle>
            <a:lvl1pPr>
              <a:defRPr/>
            </a:lvl1pPr>
          </a:lstStyle>
          <a:p>
            <a:pPr>
              <a:defRPr/>
            </a:pPr>
            <a:fld id="{CC214CC1-F431-4768-B569-C7DFE515711F}" type="slidenum">
              <a:rPr lang="en-US" altLang="en-US"/>
              <a:pPr>
                <a:defRPr/>
              </a:pPr>
              <a:t>‹#›</a:t>
            </a:fld>
            <a:endParaRPr lang="en-US" altLang="en-US"/>
          </a:p>
        </p:txBody>
      </p:sp>
    </p:spTree>
    <p:extLst>
      <p:ext uri="{BB962C8B-B14F-4D97-AF65-F5344CB8AC3E}">
        <p14:creationId xmlns:p14="http://schemas.microsoft.com/office/powerpoint/2010/main" val="1342350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8E5321-EBA3-3B5D-89F5-92F40E7FC76B}"/>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477B4C13-1931-E278-CEBA-AC74E256D52C}"/>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23A21819-DBF8-4B57-3168-001ABF2ECC03}"/>
              </a:ext>
            </a:extLst>
          </p:cNvPr>
          <p:cNvSpPr>
            <a:spLocks noGrp="1"/>
          </p:cNvSpPr>
          <p:nvPr>
            <p:ph type="sldNum" sz="quarter" idx="12"/>
          </p:nvPr>
        </p:nvSpPr>
        <p:spPr/>
        <p:txBody>
          <a:bodyPr/>
          <a:lstStyle>
            <a:lvl1pPr>
              <a:defRPr/>
            </a:lvl1pPr>
          </a:lstStyle>
          <a:p>
            <a:pPr>
              <a:defRPr/>
            </a:pPr>
            <a:fld id="{065906B3-15D2-4ADD-9347-1EE133E0A112}" type="slidenum">
              <a:rPr lang="en-US" altLang="en-US"/>
              <a:pPr>
                <a:defRPr/>
              </a:pPr>
              <a:t>‹#›</a:t>
            </a:fld>
            <a:endParaRPr lang="en-US" altLang="en-US"/>
          </a:p>
        </p:txBody>
      </p:sp>
    </p:spTree>
    <p:extLst>
      <p:ext uri="{BB962C8B-B14F-4D97-AF65-F5344CB8AC3E}">
        <p14:creationId xmlns:p14="http://schemas.microsoft.com/office/powerpoint/2010/main" val="35265371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5F2B4-B12C-630E-966D-1C0BECF253BD}"/>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89D8A9D0-D31F-EC97-0D27-2B6F454BA9D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30A40405-885A-C46F-1D4B-85C390A05976}"/>
              </a:ext>
            </a:extLst>
          </p:cNvPr>
          <p:cNvSpPr>
            <a:spLocks noGrp="1"/>
          </p:cNvSpPr>
          <p:nvPr>
            <p:ph type="sldNum" sz="quarter" idx="12"/>
          </p:nvPr>
        </p:nvSpPr>
        <p:spPr/>
        <p:txBody>
          <a:bodyPr/>
          <a:lstStyle>
            <a:lvl1pPr>
              <a:defRPr/>
            </a:lvl1pPr>
          </a:lstStyle>
          <a:p>
            <a:pPr>
              <a:defRPr/>
            </a:pPr>
            <a:fld id="{46FBE16A-B78D-4DCA-97A0-E199EF2E972B}" type="slidenum">
              <a:rPr lang="en-US" altLang="en-US"/>
              <a:pPr>
                <a:defRPr/>
              </a:pPr>
              <a:t>‹#›</a:t>
            </a:fld>
            <a:endParaRPr lang="en-US" altLang="en-US"/>
          </a:p>
        </p:txBody>
      </p:sp>
    </p:spTree>
    <p:extLst>
      <p:ext uri="{BB962C8B-B14F-4D97-AF65-F5344CB8AC3E}">
        <p14:creationId xmlns:p14="http://schemas.microsoft.com/office/powerpoint/2010/main" val="3289876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30100-424D-0D4D-D173-C59495503AAF}"/>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1A2251A6-0171-4075-444A-1E6F930DEAD2}"/>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5F45F311-7B83-8D11-304B-BF6A65082473}"/>
              </a:ext>
            </a:extLst>
          </p:cNvPr>
          <p:cNvSpPr>
            <a:spLocks noGrp="1"/>
          </p:cNvSpPr>
          <p:nvPr>
            <p:ph type="sldNum" sz="quarter" idx="12"/>
          </p:nvPr>
        </p:nvSpPr>
        <p:spPr/>
        <p:txBody>
          <a:bodyPr/>
          <a:lstStyle>
            <a:lvl1pPr>
              <a:defRPr/>
            </a:lvl1pPr>
          </a:lstStyle>
          <a:p>
            <a:pPr>
              <a:defRPr/>
            </a:pPr>
            <a:fld id="{D5EFDF63-8EF6-4BEA-BEE9-7014C4B4DF65}" type="slidenum">
              <a:rPr lang="en-US" altLang="en-US"/>
              <a:pPr>
                <a:defRPr/>
              </a:pPr>
              <a:t>‹#›</a:t>
            </a:fld>
            <a:endParaRPr lang="en-US" altLang="en-US"/>
          </a:p>
        </p:txBody>
      </p:sp>
    </p:spTree>
    <p:extLst>
      <p:ext uri="{BB962C8B-B14F-4D97-AF65-F5344CB8AC3E}">
        <p14:creationId xmlns:p14="http://schemas.microsoft.com/office/powerpoint/2010/main" val="32818073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215412B-1316-C7EB-E596-CFF519497B45}"/>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88CEAAEB-40B4-F911-28CE-4F1FEE875F4D}"/>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CB0ECEF0-DCE7-0EFF-F63F-097606A51436}"/>
              </a:ext>
            </a:extLst>
          </p:cNvPr>
          <p:cNvSpPr>
            <a:spLocks noGrp="1"/>
          </p:cNvSpPr>
          <p:nvPr>
            <p:ph type="sldNum" sz="quarter" idx="12"/>
          </p:nvPr>
        </p:nvSpPr>
        <p:spPr/>
        <p:txBody>
          <a:bodyPr/>
          <a:lstStyle>
            <a:lvl1pPr>
              <a:defRPr/>
            </a:lvl1pPr>
          </a:lstStyle>
          <a:p>
            <a:pPr>
              <a:defRPr/>
            </a:pPr>
            <a:fld id="{A5E37F7C-E59F-469E-B364-A4D78E8E2414}" type="slidenum">
              <a:rPr lang="en-US" altLang="en-US"/>
              <a:pPr>
                <a:defRPr/>
              </a:pPr>
              <a:t>‹#›</a:t>
            </a:fld>
            <a:endParaRPr lang="en-US" altLang="en-US"/>
          </a:p>
        </p:txBody>
      </p:sp>
    </p:spTree>
    <p:extLst>
      <p:ext uri="{BB962C8B-B14F-4D97-AF65-F5344CB8AC3E}">
        <p14:creationId xmlns:p14="http://schemas.microsoft.com/office/powerpoint/2010/main" val="1554886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973C5C0-1006-B685-D8F2-1C080579FA75}"/>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D1217DCD-812F-DBA7-5879-EDB555133CB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61724102-374F-4728-1639-5C630CE183BA}"/>
              </a:ext>
            </a:extLst>
          </p:cNvPr>
          <p:cNvSpPr>
            <a:spLocks noGrp="1"/>
          </p:cNvSpPr>
          <p:nvPr>
            <p:ph type="sldNum" sz="quarter" idx="12"/>
          </p:nvPr>
        </p:nvSpPr>
        <p:spPr/>
        <p:txBody>
          <a:bodyPr/>
          <a:lstStyle>
            <a:lvl1pPr>
              <a:defRPr/>
            </a:lvl1pPr>
          </a:lstStyle>
          <a:p>
            <a:pPr>
              <a:defRPr/>
            </a:pPr>
            <a:fld id="{20616AD2-C244-44C7-9E08-4C63F907978B}" type="slidenum">
              <a:rPr lang="en-US" altLang="en-US"/>
              <a:pPr>
                <a:defRPr/>
              </a:pPr>
              <a:t>‹#›</a:t>
            </a:fld>
            <a:endParaRPr lang="en-US" altLang="en-US"/>
          </a:p>
        </p:txBody>
      </p:sp>
    </p:spTree>
    <p:extLst>
      <p:ext uri="{BB962C8B-B14F-4D97-AF65-F5344CB8AC3E}">
        <p14:creationId xmlns:p14="http://schemas.microsoft.com/office/powerpoint/2010/main" val="2200284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5500BB9-36DD-F597-E9D9-18489823AC54}"/>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FF5A8C01-1BCA-BC82-C2E4-F357BA3F7303}"/>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ACDB71B2-827E-394A-8244-4C95227E4343}"/>
              </a:ext>
            </a:extLst>
          </p:cNvPr>
          <p:cNvSpPr>
            <a:spLocks noGrp="1"/>
          </p:cNvSpPr>
          <p:nvPr>
            <p:ph type="sldNum" sz="quarter" idx="12"/>
          </p:nvPr>
        </p:nvSpPr>
        <p:spPr/>
        <p:txBody>
          <a:bodyPr/>
          <a:lstStyle>
            <a:lvl1pPr>
              <a:defRPr/>
            </a:lvl1pPr>
          </a:lstStyle>
          <a:p>
            <a:pPr>
              <a:defRPr/>
            </a:pPr>
            <a:fld id="{9FAE93D1-9B90-4C90-8255-65404D3369B7}" type="slidenum">
              <a:rPr lang="en-US" altLang="en-US"/>
              <a:pPr>
                <a:defRPr/>
              </a:pPr>
              <a:t>‹#›</a:t>
            </a:fld>
            <a:endParaRPr lang="en-US" altLang="en-US"/>
          </a:p>
        </p:txBody>
      </p:sp>
    </p:spTree>
    <p:extLst>
      <p:ext uri="{BB962C8B-B14F-4D97-AF65-F5344CB8AC3E}">
        <p14:creationId xmlns:p14="http://schemas.microsoft.com/office/powerpoint/2010/main" val="27135075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A1D4A8-4AB8-E721-479D-514E46B58E56}"/>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9D1FEA9B-ABF0-B774-F596-CE746C089098}"/>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34652B1C-CCC4-F4F2-791E-9FE688A652C9}"/>
              </a:ext>
            </a:extLst>
          </p:cNvPr>
          <p:cNvSpPr>
            <a:spLocks noGrp="1"/>
          </p:cNvSpPr>
          <p:nvPr>
            <p:ph type="sldNum" sz="quarter" idx="12"/>
          </p:nvPr>
        </p:nvSpPr>
        <p:spPr/>
        <p:txBody>
          <a:bodyPr/>
          <a:lstStyle>
            <a:lvl1pPr>
              <a:defRPr/>
            </a:lvl1pPr>
          </a:lstStyle>
          <a:p>
            <a:pPr>
              <a:defRPr/>
            </a:pPr>
            <a:fld id="{CEA2CC9B-51B9-443D-8967-AD3ED4884C7C}" type="slidenum">
              <a:rPr lang="en-US" altLang="en-US"/>
              <a:pPr>
                <a:defRPr/>
              </a:pPr>
              <a:t>‹#›</a:t>
            </a:fld>
            <a:endParaRPr lang="en-US" altLang="en-US"/>
          </a:p>
        </p:txBody>
      </p:sp>
    </p:spTree>
    <p:extLst>
      <p:ext uri="{BB962C8B-B14F-4D97-AF65-F5344CB8AC3E}">
        <p14:creationId xmlns:p14="http://schemas.microsoft.com/office/powerpoint/2010/main" val="275997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B7FBC85-F71B-531C-1C4B-E5C855E08C8B}"/>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5BB71080-76E6-E590-DB2F-ECD04839544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5A9B3684-BB4F-E356-59A6-97BE73298566}"/>
              </a:ext>
            </a:extLst>
          </p:cNvPr>
          <p:cNvSpPr>
            <a:spLocks noGrp="1"/>
          </p:cNvSpPr>
          <p:nvPr>
            <p:ph type="sldNum" sz="quarter" idx="12"/>
          </p:nvPr>
        </p:nvSpPr>
        <p:spPr/>
        <p:txBody>
          <a:bodyPr/>
          <a:lstStyle>
            <a:lvl1pPr>
              <a:defRPr/>
            </a:lvl1pPr>
          </a:lstStyle>
          <a:p>
            <a:pPr>
              <a:defRPr/>
            </a:pPr>
            <a:fld id="{24EB7F7E-169F-4C80-9489-D2DC3448228E}" type="slidenum">
              <a:rPr lang="en-US" altLang="en-US"/>
              <a:pPr>
                <a:defRPr/>
              </a:pPr>
              <a:t>‹#›</a:t>
            </a:fld>
            <a:endParaRPr lang="en-US" altLang="en-US"/>
          </a:p>
        </p:txBody>
      </p:sp>
    </p:spTree>
    <p:extLst>
      <p:ext uri="{BB962C8B-B14F-4D97-AF65-F5344CB8AC3E}">
        <p14:creationId xmlns:p14="http://schemas.microsoft.com/office/powerpoint/2010/main" val="1969894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0E060-D84B-65E5-3783-AB5EBCE56C00}"/>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68466DB0-4D29-EC3D-45F4-EBAD56F22976}"/>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6C065866-5D18-A940-6589-5D5B5208BB0B}"/>
              </a:ext>
            </a:extLst>
          </p:cNvPr>
          <p:cNvSpPr>
            <a:spLocks noGrp="1"/>
          </p:cNvSpPr>
          <p:nvPr>
            <p:ph type="sldNum" sz="quarter" idx="12"/>
          </p:nvPr>
        </p:nvSpPr>
        <p:spPr/>
        <p:txBody>
          <a:bodyPr/>
          <a:lstStyle>
            <a:lvl1pPr>
              <a:defRPr/>
            </a:lvl1pPr>
          </a:lstStyle>
          <a:p>
            <a:pPr>
              <a:defRPr/>
            </a:pPr>
            <a:fld id="{3AD7D920-DEA2-4CA0-8F35-A40F4F4612CD}" type="slidenum">
              <a:rPr lang="en-US" altLang="en-US"/>
              <a:pPr>
                <a:defRPr/>
              </a:pPr>
              <a:t>‹#›</a:t>
            </a:fld>
            <a:endParaRPr lang="en-US" altLang="en-US"/>
          </a:p>
        </p:txBody>
      </p:sp>
    </p:spTree>
    <p:extLst>
      <p:ext uri="{BB962C8B-B14F-4D97-AF65-F5344CB8AC3E}">
        <p14:creationId xmlns:p14="http://schemas.microsoft.com/office/powerpoint/2010/main" val="437316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54FAD91-15A6-080A-0117-0ECC3A8FE53D}"/>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14A5BB9C-D616-8E3E-CF21-945E6A73111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F3720C8F-4445-C385-5596-154FD1652020}"/>
              </a:ext>
            </a:extLst>
          </p:cNvPr>
          <p:cNvSpPr>
            <a:spLocks noGrp="1"/>
          </p:cNvSpPr>
          <p:nvPr>
            <p:ph type="sldNum" sz="quarter" idx="12"/>
          </p:nvPr>
        </p:nvSpPr>
        <p:spPr/>
        <p:txBody>
          <a:bodyPr/>
          <a:lstStyle>
            <a:lvl1pPr>
              <a:defRPr/>
            </a:lvl1pPr>
          </a:lstStyle>
          <a:p>
            <a:pPr>
              <a:defRPr/>
            </a:pPr>
            <a:fld id="{99453137-48EC-46FD-980A-6D51829C4D8F}" type="slidenum">
              <a:rPr lang="en-US" altLang="en-US"/>
              <a:pPr>
                <a:defRPr/>
              </a:pPr>
              <a:t>‹#›</a:t>
            </a:fld>
            <a:endParaRPr lang="en-US" altLang="en-US"/>
          </a:p>
        </p:txBody>
      </p:sp>
    </p:spTree>
    <p:extLst>
      <p:ext uri="{BB962C8B-B14F-4D97-AF65-F5344CB8AC3E}">
        <p14:creationId xmlns:p14="http://schemas.microsoft.com/office/powerpoint/2010/main" val="27148762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F50AA-0038-22F6-7462-4A7D23C58D4D}"/>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FB936B1F-1D3F-95BD-B75B-5D81448118F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1E81EB40-8E57-1074-4238-09FE02F953D1}"/>
              </a:ext>
            </a:extLst>
          </p:cNvPr>
          <p:cNvSpPr>
            <a:spLocks noGrp="1"/>
          </p:cNvSpPr>
          <p:nvPr>
            <p:ph type="sldNum" sz="quarter" idx="12"/>
          </p:nvPr>
        </p:nvSpPr>
        <p:spPr/>
        <p:txBody>
          <a:bodyPr/>
          <a:lstStyle>
            <a:lvl1pPr>
              <a:defRPr/>
            </a:lvl1pPr>
          </a:lstStyle>
          <a:p>
            <a:pPr>
              <a:defRPr/>
            </a:pPr>
            <a:fld id="{E5C104DD-E8AD-400E-8DDE-3C71519F9EA6}" type="slidenum">
              <a:rPr lang="en-US" altLang="en-US"/>
              <a:pPr>
                <a:defRPr/>
              </a:pPr>
              <a:t>‹#›</a:t>
            </a:fld>
            <a:endParaRPr lang="en-US" altLang="en-US"/>
          </a:p>
        </p:txBody>
      </p:sp>
    </p:spTree>
    <p:extLst>
      <p:ext uri="{BB962C8B-B14F-4D97-AF65-F5344CB8AC3E}">
        <p14:creationId xmlns:p14="http://schemas.microsoft.com/office/powerpoint/2010/main" val="152406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97942-8297-2246-17B5-99F795F2D531}"/>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528888B1-50E9-1889-A67D-2BBDAF39D0FF}"/>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FD6C4048-3D2B-96B6-1407-11175D5EDEE0}"/>
              </a:ext>
            </a:extLst>
          </p:cNvPr>
          <p:cNvSpPr>
            <a:spLocks noGrp="1"/>
          </p:cNvSpPr>
          <p:nvPr>
            <p:ph type="sldNum" sz="quarter" idx="12"/>
          </p:nvPr>
        </p:nvSpPr>
        <p:spPr/>
        <p:txBody>
          <a:bodyPr/>
          <a:lstStyle>
            <a:lvl1pPr>
              <a:defRPr/>
            </a:lvl1pPr>
          </a:lstStyle>
          <a:p>
            <a:pPr>
              <a:defRPr/>
            </a:pPr>
            <a:fld id="{BD727618-F732-4577-BB56-744F147B7CFA}" type="slidenum">
              <a:rPr lang="en-US" altLang="en-US"/>
              <a:pPr>
                <a:defRPr/>
              </a:pPr>
              <a:t>‹#›</a:t>
            </a:fld>
            <a:endParaRPr lang="en-US" altLang="en-US"/>
          </a:p>
        </p:txBody>
      </p:sp>
    </p:spTree>
    <p:extLst>
      <p:ext uri="{BB962C8B-B14F-4D97-AF65-F5344CB8AC3E}">
        <p14:creationId xmlns:p14="http://schemas.microsoft.com/office/powerpoint/2010/main" val="12098812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23A99A-0242-1B6D-0770-4E0CD0F133C5}"/>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265BC217-DC23-A961-3658-88FA3A31B9D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018B786E-13F3-3DD6-9C25-B8585897ED5F}"/>
              </a:ext>
            </a:extLst>
          </p:cNvPr>
          <p:cNvSpPr>
            <a:spLocks noGrp="1"/>
          </p:cNvSpPr>
          <p:nvPr>
            <p:ph type="sldNum" sz="quarter" idx="12"/>
          </p:nvPr>
        </p:nvSpPr>
        <p:spPr/>
        <p:txBody>
          <a:bodyPr/>
          <a:lstStyle>
            <a:lvl1pPr>
              <a:defRPr/>
            </a:lvl1pPr>
          </a:lstStyle>
          <a:p>
            <a:pPr>
              <a:defRPr/>
            </a:pPr>
            <a:fld id="{13EE5C91-8570-4A6B-BE14-17CD4B48309B}" type="slidenum">
              <a:rPr lang="en-US" altLang="en-US"/>
              <a:pPr>
                <a:defRPr/>
              </a:pPr>
              <a:t>‹#›</a:t>
            </a:fld>
            <a:endParaRPr lang="en-US" altLang="en-US"/>
          </a:p>
        </p:txBody>
      </p:sp>
    </p:spTree>
    <p:extLst>
      <p:ext uri="{BB962C8B-B14F-4D97-AF65-F5344CB8AC3E}">
        <p14:creationId xmlns:p14="http://schemas.microsoft.com/office/powerpoint/2010/main" val="2803552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9C78D-70B5-AEFC-B5CA-7EA5D87474F5}"/>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DFDDBFCF-F73D-C105-168F-2FC9E9CE0FB0}"/>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31A21CB8-4FB0-C4DC-104A-79DBD29A50B4}"/>
              </a:ext>
            </a:extLst>
          </p:cNvPr>
          <p:cNvSpPr>
            <a:spLocks noGrp="1"/>
          </p:cNvSpPr>
          <p:nvPr>
            <p:ph type="sldNum" sz="quarter" idx="12"/>
          </p:nvPr>
        </p:nvSpPr>
        <p:spPr/>
        <p:txBody>
          <a:bodyPr/>
          <a:lstStyle>
            <a:lvl1pPr>
              <a:defRPr/>
            </a:lvl1pPr>
          </a:lstStyle>
          <a:p>
            <a:pPr>
              <a:defRPr/>
            </a:pPr>
            <a:fld id="{68445E7B-AEE6-46AE-B021-F9F6C330A760}" type="slidenum">
              <a:rPr lang="en-US" altLang="en-US"/>
              <a:pPr>
                <a:defRPr/>
              </a:pPr>
              <a:t>‹#›</a:t>
            </a:fld>
            <a:endParaRPr lang="en-US" altLang="en-US"/>
          </a:p>
        </p:txBody>
      </p:sp>
    </p:spTree>
    <p:extLst>
      <p:ext uri="{BB962C8B-B14F-4D97-AF65-F5344CB8AC3E}">
        <p14:creationId xmlns:p14="http://schemas.microsoft.com/office/powerpoint/2010/main" val="2726509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1B7D85-B7B5-5396-C277-A1E9A995343D}"/>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56259EB1-813A-7DF3-EFC7-B075C220C5BC}"/>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A34D6298-B7DC-C964-9026-86E98F847F40}"/>
              </a:ext>
            </a:extLst>
          </p:cNvPr>
          <p:cNvSpPr>
            <a:spLocks noGrp="1"/>
          </p:cNvSpPr>
          <p:nvPr>
            <p:ph type="sldNum" sz="quarter" idx="12"/>
          </p:nvPr>
        </p:nvSpPr>
        <p:spPr/>
        <p:txBody>
          <a:bodyPr/>
          <a:lstStyle>
            <a:lvl1pPr>
              <a:defRPr/>
            </a:lvl1pPr>
          </a:lstStyle>
          <a:p>
            <a:pPr>
              <a:defRPr/>
            </a:pPr>
            <a:fld id="{6DD44B48-A012-487F-BEBA-46A3D43B2AC7}" type="slidenum">
              <a:rPr lang="en-US" altLang="en-US"/>
              <a:pPr>
                <a:defRPr/>
              </a:pPr>
              <a:t>‹#›</a:t>
            </a:fld>
            <a:endParaRPr lang="en-US" altLang="en-US"/>
          </a:p>
        </p:txBody>
      </p:sp>
    </p:spTree>
    <p:extLst>
      <p:ext uri="{BB962C8B-B14F-4D97-AF65-F5344CB8AC3E}">
        <p14:creationId xmlns:p14="http://schemas.microsoft.com/office/powerpoint/2010/main" val="295293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500210C-0E34-FC2C-D7CE-7B2663EEA990}"/>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0DE22133-C30A-332C-8B17-659BBF137AC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DA5AA3BD-908E-7027-7E0E-188A94DCFAD5}"/>
              </a:ext>
            </a:extLst>
          </p:cNvPr>
          <p:cNvSpPr>
            <a:spLocks noGrp="1"/>
          </p:cNvSpPr>
          <p:nvPr>
            <p:ph type="sldNum" sz="quarter" idx="12"/>
          </p:nvPr>
        </p:nvSpPr>
        <p:spPr/>
        <p:txBody>
          <a:bodyPr/>
          <a:lstStyle>
            <a:lvl1pPr>
              <a:defRPr/>
            </a:lvl1pPr>
          </a:lstStyle>
          <a:p>
            <a:pPr>
              <a:defRPr/>
            </a:pPr>
            <a:fld id="{36F85846-E0D8-4D47-82E3-9735E6B3AA91}" type="slidenum">
              <a:rPr lang="en-US" altLang="en-US"/>
              <a:pPr>
                <a:defRPr/>
              </a:pPr>
              <a:t>‹#›</a:t>
            </a:fld>
            <a:endParaRPr lang="en-US" altLang="en-US"/>
          </a:p>
        </p:txBody>
      </p:sp>
    </p:spTree>
    <p:extLst>
      <p:ext uri="{BB962C8B-B14F-4D97-AF65-F5344CB8AC3E}">
        <p14:creationId xmlns:p14="http://schemas.microsoft.com/office/powerpoint/2010/main" val="3412298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974D77F-49BB-6939-7D56-BE1B609E70BF}"/>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2BD75C88-A93B-C83F-C3FE-FBA641E2576B}"/>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3EFA17CE-4A58-004E-60A4-EC71FB0097DF}"/>
              </a:ext>
            </a:extLst>
          </p:cNvPr>
          <p:cNvSpPr>
            <a:spLocks noGrp="1"/>
          </p:cNvSpPr>
          <p:nvPr>
            <p:ph type="sldNum" sz="quarter" idx="12"/>
          </p:nvPr>
        </p:nvSpPr>
        <p:spPr/>
        <p:txBody>
          <a:bodyPr/>
          <a:lstStyle>
            <a:lvl1pPr>
              <a:defRPr/>
            </a:lvl1pPr>
          </a:lstStyle>
          <a:p>
            <a:pPr>
              <a:defRPr/>
            </a:pPr>
            <a:fld id="{4732AAFB-09BC-4426-914F-A6A6F64EDD80}" type="slidenum">
              <a:rPr lang="en-US" altLang="en-US"/>
              <a:pPr>
                <a:defRPr/>
              </a:pPr>
              <a:t>‹#›</a:t>
            </a:fld>
            <a:endParaRPr lang="en-US" altLang="en-US"/>
          </a:p>
        </p:txBody>
      </p:sp>
    </p:spTree>
    <p:extLst>
      <p:ext uri="{BB962C8B-B14F-4D97-AF65-F5344CB8AC3E}">
        <p14:creationId xmlns:p14="http://schemas.microsoft.com/office/powerpoint/2010/main" val="8869284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0E27AD9-5A09-617E-FA46-8BB11100547C}"/>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71FADCB6-9DDE-0C4A-64FB-E73F7981D140}"/>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DCD784A3-CF03-0597-1050-4012D78DE282}"/>
              </a:ext>
            </a:extLst>
          </p:cNvPr>
          <p:cNvSpPr>
            <a:spLocks noGrp="1"/>
          </p:cNvSpPr>
          <p:nvPr>
            <p:ph type="sldNum" sz="quarter" idx="12"/>
          </p:nvPr>
        </p:nvSpPr>
        <p:spPr/>
        <p:txBody>
          <a:bodyPr/>
          <a:lstStyle>
            <a:lvl1pPr>
              <a:defRPr/>
            </a:lvl1pPr>
          </a:lstStyle>
          <a:p>
            <a:pPr>
              <a:defRPr/>
            </a:pPr>
            <a:fld id="{CC041C12-AF39-4146-89BE-DBED06510370}" type="slidenum">
              <a:rPr lang="en-US" altLang="en-US"/>
              <a:pPr>
                <a:defRPr/>
              </a:pPr>
              <a:t>‹#›</a:t>
            </a:fld>
            <a:endParaRPr lang="en-US" altLang="en-US"/>
          </a:p>
        </p:txBody>
      </p:sp>
    </p:spTree>
    <p:extLst>
      <p:ext uri="{BB962C8B-B14F-4D97-AF65-F5344CB8AC3E}">
        <p14:creationId xmlns:p14="http://schemas.microsoft.com/office/powerpoint/2010/main" val="20669409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08077A-2403-12F0-D51B-788410D73E2A}"/>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BE9A9465-2214-546D-5B17-04F0D3A921C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2BFF705B-A1E4-C9F8-9BE3-AF722B09B537}"/>
              </a:ext>
            </a:extLst>
          </p:cNvPr>
          <p:cNvSpPr>
            <a:spLocks noGrp="1"/>
          </p:cNvSpPr>
          <p:nvPr>
            <p:ph type="sldNum" sz="quarter" idx="12"/>
          </p:nvPr>
        </p:nvSpPr>
        <p:spPr/>
        <p:txBody>
          <a:bodyPr/>
          <a:lstStyle>
            <a:lvl1pPr>
              <a:defRPr/>
            </a:lvl1pPr>
          </a:lstStyle>
          <a:p>
            <a:pPr>
              <a:defRPr/>
            </a:pPr>
            <a:fld id="{281EFD47-C35B-498D-AFDE-91D303212327}" type="slidenum">
              <a:rPr lang="en-US" altLang="en-US"/>
              <a:pPr>
                <a:defRPr/>
              </a:pPr>
              <a:t>‹#›</a:t>
            </a:fld>
            <a:endParaRPr lang="en-US" altLang="en-US"/>
          </a:p>
        </p:txBody>
      </p:sp>
    </p:spTree>
    <p:extLst>
      <p:ext uri="{BB962C8B-B14F-4D97-AF65-F5344CB8AC3E}">
        <p14:creationId xmlns:p14="http://schemas.microsoft.com/office/powerpoint/2010/main" val="4191524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57D7AB-7DDC-1D7F-2817-B5EEB4A571D3}"/>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1DE1108A-1C5F-3AA5-B138-84413C28B2AA}"/>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ED492E43-768E-2C76-5AF5-84CDC1FB5E92}"/>
              </a:ext>
            </a:extLst>
          </p:cNvPr>
          <p:cNvSpPr>
            <a:spLocks noGrp="1"/>
          </p:cNvSpPr>
          <p:nvPr>
            <p:ph type="sldNum" sz="quarter" idx="12"/>
          </p:nvPr>
        </p:nvSpPr>
        <p:spPr/>
        <p:txBody>
          <a:bodyPr/>
          <a:lstStyle>
            <a:lvl1pPr>
              <a:defRPr/>
            </a:lvl1pPr>
          </a:lstStyle>
          <a:p>
            <a:pPr>
              <a:defRPr/>
            </a:pPr>
            <a:fld id="{E38D1743-4769-4C0F-9188-93A851C022F7}" type="slidenum">
              <a:rPr lang="en-US" altLang="en-US"/>
              <a:pPr>
                <a:defRPr/>
              </a:pPr>
              <a:t>‹#›</a:t>
            </a:fld>
            <a:endParaRPr lang="en-US" altLang="en-US"/>
          </a:p>
        </p:txBody>
      </p:sp>
    </p:spTree>
    <p:extLst>
      <p:ext uri="{BB962C8B-B14F-4D97-AF65-F5344CB8AC3E}">
        <p14:creationId xmlns:p14="http://schemas.microsoft.com/office/powerpoint/2010/main" val="3350934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7322877-B647-52D3-DED0-EDF1FF7F1F5D}"/>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8AFF8FBC-532B-BF3C-07CB-17BBA616E68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E6D847D3-5CA3-1E6B-B886-8DA7353A7D92}"/>
              </a:ext>
            </a:extLst>
          </p:cNvPr>
          <p:cNvSpPr>
            <a:spLocks noGrp="1"/>
          </p:cNvSpPr>
          <p:nvPr>
            <p:ph type="sldNum" sz="quarter" idx="12"/>
          </p:nvPr>
        </p:nvSpPr>
        <p:spPr/>
        <p:txBody>
          <a:bodyPr/>
          <a:lstStyle>
            <a:lvl1pPr>
              <a:defRPr/>
            </a:lvl1pPr>
          </a:lstStyle>
          <a:p>
            <a:pPr>
              <a:defRPr/>
            </a:pPr>
            <a:fld id="{CC837E3A-AF21-4982-9FB7-D65B5C3CD7F6}" type="slidenum">
              <a:rPr lang="en-US" altLang="en-US"/>
              <a:pPr>
                <a:defRPr/>
              </a:pPr>
              <a:t>‹#›</a:t>
            </a:fld>
            <a:endParaRPr lang="en-US" altLang="en-US"/>
          </a:p>
        </p:txBody>
      </p:sp>
    </p:spTree>
    <p:extLst>
      <p:ext uri="{BB962C8B-B14F-4D97-AF65-F5344CB8AC3E}">
        <p14:creationId xmlns:p14="http://schemas.microsoft.com/office/powerpoint/2010/main" val="738311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CC421AB-C9B7-284F-30E7-EDB6ED3F5238}"/>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6168E879-CF6B-235A-C811-91AEB61C380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19F0DBF1-935B-EAAA-E0C6-B699A76FBD67}"/>
              </a:ext>
            </a:extLst>
          </p:cNvPr>
          <p:cNvSpPr>
            <a:spLocks noGrp="1"/>
          </p:cNvSpPr>
          <p:nvPr>
            <p:ph type="sldNum" sz="quarter" idx="12"/>
          </p:nvPr>
        </p:nvSpPr>
        <p:spPr/>
        <p:txBody>
          <a:bodyPr/>
          <a:lstStyle>
            <a:lvl1pPr>
              <a:defRPr/>
            </a:lvl1pPr>
          </a:lstStyle>
          <a:p>
            <a:pPr>
              <a:defRPr/>
            </a:pPr>
            <a:fld id="{472D239D-6D0E-4B63-9EF3-A8EFB88DD8B1}" type="slidenum">
              <a:rPr lang="en-US" altLang="en-US"/>
              <a:pPr>
                <a:defRPr/>
              </a:pPr>
              <a:t>‹#›</a:t>
            </a:fld>
            <a:endParaRPr lang="en-US" altLang="en-US"/>
          </a:p>
        </p:txBody>
      </p:sp>
    </p:spTree>
    <p:extLst>
      <p:ext uri="{BB962C8B-B14F-4D97-AF65-F5344CB8AC3E}">
        <p14:creationId xmlns:p14="http://schemas.microsoft.com/office/powerpoint/2010/main" val="652044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6A2396-7A59-EAA3-3B63-D7DA05FE2C39}"/>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6752F71A-FE6A-E58B-A6EF-E771555B458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E88F6416-B3C8-D781-5941-653B75C24F02}"/>
              </a:ext>
            </a:extLst>
          </p:cNvPr>
          <p:cNvSpPr>
            <a:spLocks noGrp="1"/>
          </p:cNvSpPr>
          <p:nvPr>
            <p:ph type="sldNum" sz="quarter" idx="12"/>
          </p:nvPr>
        </p:nvSpPr>
        <p:spPr/>
        <p:txBody>
          <a:bodyPr/>
          <a:lstStyle>
            <a:lvl1pPr>
              <a:defRPr/>
            </a:lvl1pPr>
          </a:lstStyle>
          <a:p>
            <a:pPr>
              <a:defRPr/>
            </a:pPr>
            <a:fld id="{4A8FF94C-30AD-4D34-98F9-C790C9B1C935}" type="slidenum">
              <a:rPr lang="en-US" altLang="en-US"/>
              <a:pPr>
                <a:defRPr/>
              </a:pPr>
              <a:t>‹#›</a:t>
            </a:fld>
            <a:endParaRPr lang="en-US" altLang="en-US"/>
          </a:p>
        </p:txBody>
      </p:sp>
    </p:spTree>
    <p:extLst>
      <p:ext uri="{BB962C8B-B14F-4D97-AF65-F5344CB8AC3E}">
        <p14:creationId xmlns:p14="http://schemas.microsoft.com/office/powerpoint/2010/main" val="558456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756F6-DB57-4BC8-6BB8-D3ADA09F7061}"/>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5AE25FCB-8046-23EB-8670-D51ECDC5A94C}"/>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89AA8F0A-FD81-E9A1-5B8D-8EFC2ABE69E7}"/>
              </a:ext>
            </a:extLst>
          </p:cNvPr>
          <p:cNvSpPr>
            <a:spLocks noGrp="1"/>
          </p:cNvSpPr>
          <p:nvPr>
            <p:ph type="sldNum" sz="quarter" idx="12"/>
          </p:nvPr>
        </p:nvSpPr>
        <p:spPr/>
        <p:txBody>
          <a:bodyPr/>
          <a:lstStyle>
            <a:lvl1pPr>
              <a:defRPr/>
            </a:lvl1pPr>
          </a:lstStyle>
          <a:p>
            <a:pPr>
              <a:defRPr/>
            </a:pPr>
            <a:fld id="{137125AD-A999-4115-AF7C-81E193DE039E}" type="slidenum">
              <a:rPr lang="en-US" altLang="en-US"/>
              <a:pPr>
                <a:defRPr/>
              </a:pPr>
              <a:t>‹#›</a:t>
            </a:fld>
            <a:endParaRPr lang="en-US" altLang="en-US"/>
          </a:p>
        </p:txBody>
      </p:sp>
    </p:spTree>
    <p:extLst>
      <p:ext uri="{BB962C8B-B14F-4D97-AF65-F5344CB8AC3E}">
        <p14:creationId xmlns:p14="http://schemas.microsoft.com/office/powerpoint/2010/main" val="1367957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301931-04BF-90EB-FB82-0336B8D40F6B}"/>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B0F38FD0-DCA2-4870-3FE2-B1D2B4BAA60D}"/>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81982845-4C15-853D-E41E-01FECCCBAB3E}"/>
              </a:ext>
            </a:extLst>
          </p:cNvPr>
          <p:cNvSpPr>
            <a:spLocks noGrp="1"/>
          </p:cNvSpPr>
          <p:nvPr>
            <p:ph type="sldNum" sz="quarter" idx="12"/>
          </p:nvPr>
        </p:nvSpPr>
        <p:spPr/>
        <p:txBody>
          <a:bodyPr/>
          <a:lstStyle>
            <a:lvl1pPr>
              <a:defRPr/>
            </a:lvl1pPr>
          </a:lstStyle>
          <a:p>
            <a:pPr>
              <a:defRPr/>
            </a:pPr>
            <a:fld id="{6D603B4E-2162-4985-9D9D-C8920CA1A816}" type="slidenum">
              <a:rPr lang="en-US" altLang="en-US"/>
              <a:pPr>
                <a:defRPr/>
              </a:pPr>
              <a:t>‹#›</a:t>
            </a:fld>
            <a:endParaRPr lang="en-US" altLang="en-US"/>
          </a:p>
        </p:txBody>
      </p:sp>
    </p:spTree>
    <p:extLst>
      <p:ext uri="{BB962C8B-B14F-4D97-AF65-F5344CB8AC3E}">
        <p14:creationId xmlns:p14="http://schemas.microsoft.com/office/powerpoint/2010/main" val="33277270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C5E17-E492-B2F9-744C-0BF0B9F97A99}"/>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1DBFB05E-E88C-15C9-6817-5D3AA288E13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C21D92AE-1D7B-9C10-841A-908805747838}"/>
              </a:ext>
            </a:extLst>
          </p:cNvPr>
          <p:cNvSpPr>
            <a:spLocks noGrp="1"/>
          </p:cNvSpPr>
          <p:nvPr>
            <p:ph type="sldNum" sz="quarter" idx="12"/>
          </p:nvPr>
        </p:nvSpPr>
        <p:spPr/>
        <p:txBody>
          <a:bodyPr/>
          <a:lstStyle>
            <a:lvl1pPr>
              <a:defRPr/>
            </a:lvl1pPr>
          </a:lstStyle>
          <a:p>
            <a:pPr>
              <a:defRPr/>
            </a:pPr>
            <a:fld id="{3E0CA0ED-FAD3-47E0-8DC1-ECB89B5986D2}" type="slidenum">
              <a:rPr lang="en-US" altLang="en-US"/>
              <a:pPr>
                <a:defRPr/>
              </a:pPr>
              <a:t>‹#›</a:t>
            </a:fld>
            <a:endParaRPr lang="en-US" altLang="en-US"/>
          </a:p>
        </p:txBody>
      </p:sp>
    </p:spTree>
    <p:extLst>
      <p:ext uri="{BB962C8B-B14F-4D97-AF65-F5344CB8AC3E}">
        <p14:creationId xmlns:p14="http://schemas.microsoft.com/office/powerpoint/2010/main" val="1341403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A0DF46-7B9A-2BB3-A531-EF59FB84C7CC}"/>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E7434EFD-F11E-3F32-73EE-C6E3678323F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478D9BAD-95DE-72BF-4993-8E5FBFD4CF2C}"/>
              </a:ext>
            </a:extLst>
          </p:cNvPr>
          <p:cNvSpPr>
            <a:spLocks noGrp="1"/>
          </p:cNvSpPr>
          <p:nvPr>
            <p:ph type="sldNum" sz="quarter" idx="12"/>
          </p:nvPr>
        </p:nvSpPr>
        <p:spPr/>
        <p:txBody>
          <a:bodyPr/>
          <a:lstStyle>
            <a:lvl1pPr>
              <a:defRPr/>
            </a:lvl1pPr>
          </a:lstStyle>
          <a:p>
            <a:pPr>
              <a:defRPr/>
            </a:pPr>
            <a:fld id="{8C9A02CA-6E5F-45F7-A1F0-2FE3F9D10BBA}" type="slidenum">
              <a:rPr lang="en-US" altLang="en-US"/>
              <a:pPr>
                <a:defRPr/>
              </a:pPr>
              <a:t>‹#›</a:t>
            </a:fld>
            <a:endParaRPr lang="en-US" altLang="en-US"/>
          </a:p>
        </p:txBody>
      </p:sp>
    </p:spTree>
    <p:extLst>
      <p:ext uri="{BB962C8B-B14F-4D97-AF65-F5344CB8AC3E}">
        <p14:creationId xmlns:p14="http://schemas.microsoft.com/office/powerpoint/2010/main" val="3502941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3D29240-6009-2DF7-3E68-534C7605638D}"/>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D5811DB9-3B2E-8DA6-9BF9-182A0CE4637D}"/>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A878735F-6988-36A8-F9F3-30067ED34470}"/>
              </a:ext>
            </a:extLst>
          </p:cNvPr>
          <p:cNvSpPr>
            <a:spLocks noGrp="1"/>
          </p:cNvSpPr>
          <p:nvPr>
            <p:ph type="sldNum" sz="quarter" idx="12"/>
          </p:nvPr>
        </p:nvSpPr>
        <p:spPr/>
        <p:txBody>
          <a:bodyPr/>
          <a:lstStyle>
            <a:lvl1pPr>
              <a:defRPr/>
            </a:lvl1pPr>
          </a:lstStyle>
          <a:p>
            <a:pPr>
              <a:defRPr/>
            </a:pPr>
            <a:fld id="{D6614CEB-FCA2-4E88-8230-7C023ED5D9C3}" type="slidenum">
              <a:rPr lang="en-US" altLang="en-US"/>
              <a:pPr>
                <a:defRPr/>
              </a:pPr>
              <a:t>‹#›</a:t>
            </a:fld>
            <a:endParaRPr lang="en-US" altLang="en-US"/>
          </a:p>
        </p:txBody>
      </p:sp>
    </p:spTree>
    <p:extLst>
      <p:ext uri="{BB962C8B-B14F-4D97-AF65-F5344CB8AC3E}">
        <p14:creationId xmlns:p14="http://schemas.microsoft.com/office/powerpoint/2010/main" val="341623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A523C87-A19C-F908-EF98-CB2C377F3347}"/>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86271486-41FA-D293-1F3B-0A08D365BA0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F04045E9-ECAD-82B5-4794-B8867CE8EB2B}"/>
              </a:ext>
            </a:extLst>
          </p:cNvPr>
          <p:cNvSpPr>
            <a:spLocks noGrp="1"/>
          </p:cNvSpPr>
          <p:nvPr>
            <p:ph type="sldNum" sz="quarter" idx="12"/>
          </p:nvPr>
        </p:nvSpPr>
        <p:spPr/>
        <p:txBody>
          <a:bodyPr/>
          <a:lstStyle>
            <a:lvl1pPr>
              <a:defRPr/>
            </a:lvl1pPr>
          </a:lstStyle>
          <a:p>
            <a:pPr>
              <a:defRPr/>
            </a:pPr>
            <a:fld id="{C7B86CFA-4FD1-4D62-A306-833DC71D2F37}" type="slidenum">
              <a:rPr lang="en-US" altLang="en-US"/>
              <a:pPr>
                <a:defRPr/>
              </a:pPr>
              <a:t>‹#›</a:t>
            </a:fld>
            <a:endParaRPr lang="en-US" altLang="en-US"/>
          </a:p>
        </p:txBody>
      </p:sp>
    </p:spTree>
    <p:extLst>
      <p:ext uri="{BB962C8B-B14F-4D97-AF65-F5344CB8AC3E}">
        <p14:creationId xmlns:p14="http://schemas.microsoft.com/office/powerpoint/2010/main" val="20267349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8011629-EA50-1E37-058B-3CAE22BC569D}"/>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22EE2D46-A719-A062-BDD7-4468B5D45D4D}"/>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300FCA63-CBCA-4EE6-94E1-4481ADB20BE9}"/>
              </a:ext>
            </a:extLst>
          </p:cNvPr>
          <p:cNvSpPr>
            <a:spLocks noGrp="1"/>
          </p:cNvSpPr>
          <p:nvPr>
            <p:ph type="sldNum" sz="quarter" idx="12"/>
          </p:nvPr>
        </p:nvSpPr>
        <p:spPr/>
        <p:txBody>
          <a:bodyPr/>
          <a:lstStyle>
            <a:lvl1pPr>
              <a:defRPr/>
            </a:lvl1pPr>
          </a:lstStyle>
          <a:p>
            <a:pPr>
              <a:defRPr/>
            </a:pPr>
            <a:fld id="{4063CC8B-3131-46EF-B1DB-BC3B1B6E8BEE}" type="slidenum">
              <a:rPr lang="en-US" altLang="en-US"/>
              <a:pPr>
                <a:defRPr/>
              </a:pPr>
              <a:t>‹#›</a:t>
            </a:fld>
            <a:endParaRPr lang="en-US" altLang="en-US"/>
          </a:p>
        </p:txBody>
      </p:sp>
    </p:spTree>
    <p:extLst>
      <p:ext uri="{BB962C8B-B14F-4D97-AF65-F5344CB8AC3E}">
        <p14:creationId xmlns:p14="http://schemas.microsoft.com/office/powerpoint/2010/main" val="40426697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8785A73-F3CB-D0A0-685D-25C83C1D9B3D}"/>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BE625E03-D22A-8C6A-CA2C-D16FBEDC0C92}"/>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B7AF25C1-400F-A20B-BAE3-FE03A15C734B}"/>
              </a:ext>
            </a:extLst>
          </p:cNvPr>
          <p:cNvSpPr>
            <a:spLocks noGrp="1"/>
          </p:cNvSpPr>
          <p:nvPr>
            <p:ph type="sldNum" sz="quarter" idx="12"/>
          </p:nvPr>
        </p:nvSpPr>
        <p:spPr/>
        <p:txBody>
          <a:bodyPr/>
          <a:lstStyle>
            <a:lvl1pPr>
              <a:defRPr/>
            </a:lvl1pPr>
          </a:lstStyle>
          <a:p>
            <a:pPr>
              <a:defRPr/>
            </a:pPr>
            <a:fld id="{28D913DD-D1B2-4DE5-A659-6CE603FB82D1}" type="slidenum">
              <a:rPr lang="en-US" altLang="en-US"/>
              <a:pPr>
                <a:defRPr/>
              </a:pPr>
              <a:t>‹#›</a:t>
            </a:fld>
            <a:endParaRPr lang="en-US" altLang="en-US"/>
          </a:p>
        </p:txBody>
      </p:sp>
    </p:spTree>
    <p:extLst>
      <p:ext uri="{BB962C8B-B14F-4D97-AF65-F5344CB8AC3E}">
        <p14:creationId xmlns:p14="http://schemas.microsoft.com/office/powerpoint/2010/main" val="3499075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E4305CE-4226-385C-E953-A81460FC115B}"/>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8391ED26-02C2-0CFF-2D7D-34266E75460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13349D4D-D90C-AB89-FA24-732327566453}"/>
              </a:ext>
            </a:extLst>
          </p:cNvPr>
          <p:cNvSpPr>
            <a:spLocks noGrp="1"/>
          </p:cNvSpPr>
          <p:nvPr>
            <p:ph type="sldNum" sz="quarter" idx="12"/>
          </p:nvPr>
        </p:nvSpPr>
        <p:spPr/>
        <p:txBody>
          <a:bodyPr/>
          <a:lstStyle>
            <a:lvl1pPr>
              <a:defRPr/>
            </a:lvl1pPr>
          </a:lstStyle>
          <a:p>
            <a:pPr>
              <a:defRPr/>
            </a:pPr>
            <a:fld id="{939555C5-42AF-40A3-98C1-6968EE4528C3}" type="slidenum">
              <a:rPr lang="en-US" altLang="en-US"/>
              <a:pPr>
                <a:defRPr/>
              </a:pPr>
              <a:t>‹#›</a:t>
            </a:fld>
            <a:endParaRPr lang="en-US" altLang="en-US"/>
          </a:p>
        </p:txBody>
      </p:sp>
    </p:spTree>
    <p:extLst>
      <p:ext uri="{BB962C8B-B14F-4D97-AF65-F5344CB8AC3E}">
        <p14:creationId xmlns:p14="http://schemas.microsoft.com/office/powerpoint/2010/main" val="3316885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6E73373-E0F3-A5E5-2586-74387A72ED95}"/>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26BC0B4F-AA6E-01C5-89D8-324D5B3D9368}"/>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1A209690-0E36-505F-2DB7-4641D92F5209}"/>
              </a:ext>
            </a:extLst>
          </p:cNvPr>
          <p:cNvSpPr>
            <a:spLocks noGrp="1"/>
          </p:cNvSpPr>
          <p:nvPr>
            <p:ph type="sldNum" sz="quarter" idx="12"/>
          </p:nvPr>
        </p:nvSpPr>
        <p:spPr/>
        <p:txBody>
          <a:bodyPr/>
          <a:lstStyle>
            <a:lvl1pPr>
              <a:defRPr/>
            </a:lvl1pPr>
          </a:lstStyle>
          <a:p>
            <a:pPr>
              <a:defRPr/>
            </a:pPr>
            <a:fld id="{4BA8F9A9-156C-49A5-AD19-CAD73FB571E3}" type="slidenum">
              <a:rPr lang="en-US" altLang="en-US"/>
              <a:pPr>
                <a:defRPr/>
              </a:pPr>
              <a:t>‹#›</a:t>
            </a:fld>
            <a:endParaRPr lang="en-US" altLang="en-US"/>
          </a:p>
        </p:txBody>
      </p:sp>
    </p:spTree>
    <p:extLst>
      <p:ext uri="{BB962C8B-B14F-4D97-AF65-F5344CB8AC3E}">
        <p14:creationId xmlns:p14="http://schemas.microsoft.com/office/powerpoint/2010/main" val="2386340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E9E99B3-ADF0-6F1C-01E0-C51A62F83BC6}"/>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CE93D01F-79B0-BA40-7DC6-FDC99F536670}"/>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F6E4E32A-42E8-FE27-42F1-CF90F0F4EB2A}"/>
              </a:ext>
            </a:extLst>
          </p:cNvPr>
          <p:cNvSpPr>
            <a:spLocks noGrp="1"/>
          </p:cNvSpPr>
          <p:nvPr>
            <p:ph type="sldNum" sz="quarter" idx="12"/>
          </p:nvPr>
        </p:nvSpPr>
        <p:spPr/>
        <p:txBody>
          <a:bodyPr/>
          <a:lstStyle>
            <a:lvl1pPr>
              <a:defRPr/>
            </a:lvl1pPr>
          </a:lstStyle>
          <a:p>
            <a:pPr>
              <a:defRPr/>
            </a:pPr>
            <a:fld id="{C0D716F1-1353-46B2-B726-004BE85AF490}" type="slidenum">
              <a:rPr lang="en-US" altLang="en-US"/>
              <a:pPr>
                <a:defRPr/>
              </a:pPr>
              <a:t>‹#›</a:t>
            </a:fld>
            <a:endParaRPr lang="en-US" altLang="en-US"/>
          </a:p>
        </p:txBody>
      </p:sp>
    </p:spTree>
    <p:extLst>
      <p:ext uri="{BB962C8B-B14F-4D97-AF65-F5344CB8AC3E}">
        <p14:creationId xmlns:p14="http://schemas.microsoft.com/office/powerpoint/2010/main" val="1193512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6ED56-ED04-C8EB-26DB-074D6B7A9664}"/>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EA39687B-B6EF-A5C1-90B8-D471ADE80823}"/>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82F90617-7539-6033-E304-442D7A14A149}"/>
              </a:ext>
            </a:extLst>
          </p:cNvPr>
          <p:cNvSpPr>
            <a:spLocks noGrp="1"/>
          </p:cNvSpPr>
          <p:nvPr>
            <p:ph type="sldNum" sz="quarter" idx="12"/>
          </p:nvPr>
        </p:nvSpPr>
        <p:spPr/>
        <p:txBody>
          <a:bodyPr/>
          <a:lstStyle>
            <a:lvl1pPr>
              <a:defRPr/>
            </a:lvl1pPr>
          </a:lstStyle>
          <a:p>
            <a:pPr>
              <a:defRPr/>
            </a:pPr>
            <a:fld id="{058C661C-CF6D-44C8-92EC-6E640F342F04}" type="slidenum">
              <a:rPr lang="en-US" altLang="en-US"/>
              <a:pPr>
                <a:defRPr/>
              </a:pPr>
              <a:t>‹#›</a:t>
            </a:fld>
            <a:endParaRPr lang="en-US" altLang="en-US"/>
          </a:p>
        </p:txBody>
      </p:sp>
    </p:spTree>
    <p:extLst>
      <p:ext uri="{BB962C8B-B14F-4D97-AF65-F5344CB8AC3E}">
        <p14:creationId xmlns:p14="http://schemas.microsoft.com/office/powerpoint/2010/main" val="37968381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58B4E-9779-3408-137E-281ACF4E61BC}"/>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68D084E9-F3E2-097B-D5DD-E54BD2EF2898}"/>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2FC0C4E3-8808-0241-5E76-EDE1CBFE08D7}"/>
              </a:ext>
            </a:extLst>
          </p:cNvPr>
          <p:cNvSpPr>
            <a:spLocks noGrp="1"/>
          </p:cNvSpPr>
          <p:nvPr>
            <p:ph type="sldNum" sz="quarter" idx="12"/>
          </p:nvPr>
        </p:nvSpPr>
        <p:spPr/>
        <p:txBody>
          <a:bodyPr/>
          <a:lstStyle>
            <a:lvl1pPr>
              <a:defRPr/>
            </a:lvl1pPr>
          </a:lstStyle>
          <a:p>
            <a:pPr>
              <a:defRPr/>
            </a:pPr>
            <a:fld id="{6AC5C61D-0F2B-4ACB-B296-A5629056B201}" type="slidenum">
              <a:rPr lang="en-US" altLang="en-US"/>
              <a:pPr>
                <a:defRPr/>
              </a:pPr>
              <a:t>‹#›</a:t>
            </a:fld>
            <a:endParaRPr lang="en-US" altLang="en-US"/>
          </a:p>
        </p:txBody>
      </p:sp>
    </p:spTree>
    <p:extLst>
      <p:ext uri="{BB962C8B-B14F-4D97-AF65-F5344CB8AC3E}">
        <p14:creationId xmlns:p14="http://schemas.microsoft.com/office/powerpoint/2010/main" val="4199421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A6C838-D422-CE21-C512-9057780EE105}"/>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174A417B-F7A4-001F-C2AC-4681DF0C078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872CAD1F-A5A9-97C4-D93A-EBFEDEE3ED99}"/>
              </a:ext>
            </a:extLst>
          </p:cNvPr>
          <p:cNvSpPr>
            <a:spLocks noGrp="1"/>
          </p:cNvSpPr>
          <p:nvPr>
            <p:ph type="sldNum" sz="quarter" idx="12"/>
          </p:nvPr>
        </p:nvSpPr>
        <p:spPr/>
        <p:txBody>
          <a:bodyPr/>
          <a:lstStyle>
            <a:lvl1pPr>
              <a:defRPr/>
            </a:lvl1pPr>
          </a:lstStyle>
          <a:p>
            <a:pPr>
              <a:defRPr/>
            </a:pPr>
            <a:fld id="{151E32F6-440D-480E-987A-BAB71B6A172F}" type="slidenum">
              <a:rPr lang="en-US" altLang="en-US"/>
              <a:pPr>
                <a:defRPr/>
              </a:pPr>
              <a:t>‹#›</a:t>
            </a:fld>
            <a:endParaRPr lang="en-US" altLang="en-US"/>
          </a:p>
        </p:txBody>
      </p:sp>
    </p:spTree>
    <p:extLst>
      <p:ext uri="{BB962C8B-B14F-4D97-AF65-F5344CB8AC3E}">
        <p14:creationId xmlns:p14="http://schemas.microsoft.com/office/powerpoint/2010/main" val="3208947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5D663-846C-6D5D-0081-79FBF1C3AC8F}"/>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5062683C-B1E4-C401-5B57-8AA719B841E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F244C049-9D5B-F376-D0A6-AB01CBE17845}"/>
              </a:ext>
            </a:extLst>
          </p:cNvPr>
          <p:cNvSpPr>
            <a:spLocks noGrp="1"/>
          </p:cNvSpPr>
          <p:nvPr>
            <p:ph type="sldNum" sz="quarter" idx="12"/>
          </p:nvPr>
        </p:nvSpPr>
        <p:spPr/>
        <p:txBody>
          <a:bodyPr/>
          <a:lstStyle>
            <a:lvl1pPr>
              <a:defRPr/>
            </a:lvl1pPr>
          </a:lstStyle>
          <a:p>
            <a:pPr>
              <a:defRPr/>
            </a:pPr>
            <a:fld id="{8CE424F1-EB01-4BF6-A690-D3B6C710934F}" type="slidenum">
              <a:rPr lang="en-US" altLang="en-US"/>
              <a:pPr>
                <a:defRPr/>
              </a:pPr>
              <a:t>‹#›</a:t>
            </a:fld>
            <a:endParaRPr lang="en-US" altLang="en-US"/>
          </a:p>
        </p:txBody>
      </p:sp>
    </p:spTree>
    <p:extLst>
      <p:ext uri="{BB962C8B-B14F-4D97-AF65-F5344CB8AC3E}">
        <p14:creationId xmlns:p14="http://schemas.microsoft.com/office/powerpoint/2010/main" val="389347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89D03-698D-B1B8-10E1-3FD8C00A4AF5}"/>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5AF1668D-67EB-FB05-1C05-F95C7EAE2539}"/>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CC2C31B9-AC68-B554-416F-BF995520A309}"/>
              </a:ext>
            </a:extLst>
          </p:cNvPr>
          <p:cNvSpPr>
            <a:spLocks noGrp="1"/>
          </p:cNvSpPr>
          <p:nvPr>
            <p:ph type="sldNum" sz="quarter" idx="12"/>
          </p:nvPr>
        </p:nvSpPr>
        <p:spPr/>
        <p:txBody>
          <a:bodyPr/>
          <a:lstStyle>
            <a:lvl1pPr>
              <a:defRPr/>
            </a:lvl1pPr>
          </a:lstStyle>
          <a:p>
            <a:pPr>
              <a:defRPr/>
            </a:pPr>
            <a:fld id="{6F221C3B-F0C6-4DC1-A8F6-54675B77068F}" type="slidenum">
              <a:rPr lang="en-US" altLang="en-US"/>
              <a:pPr>
                <a:defRPr/>
              </a:pPr>
              <a:t>‹#›</a:t>
            </a:fld>
            <a:endParaRPr lang="en-US" altLang="en-US"/>
          </a:p>
        </p:txBody>
      </p:sp>
    </p:spTree>
    <p:extLst>
      <p:ext uri="{BB962C8B-B14F-4D97-AF65-F5344CB8AC3E}">
        <p14:creationId xmlns:p14="http://schemas.microsoft.com/office/powerpoint/2010/main" val="932251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33C7F9C-2FBA-C54B-5633-09CA1080EC42}"/>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E003A8E1-409C-2F84-D4E2-762CC28EFEA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8A4178EA-2401-E6E3-3239-4F6304A3FD97}"/>
              </a:ext>
            </a:extLst>
          </p:cNvPr>
          <p:cNvSpPr>
            <a:spLocks noGrp="1"/>
          </p:cNvSpPr>
          <p:nvPr>
            <p:ph type="sldNum" sz="quarter" idx="12"/>
          </p:nvPr>
        </p:nvSpPr>
        <p:spPr/>
        <p:txBody>
          <a:bodyPr/>
          <a:lstStyle>
            <a:lvl1pPr>
              <a:defRPr/>
            </a:lvl1pPr>
          </a:lstStyle>
          <a:p>
            <a:pPr>
              <a:defRPr/>
            </a:pPr>
            <a:fld id="{0034E196-0914-4364-8118-061B73E8C8AB}" type="slidenum">
              <a:rPr lang="en-US" altLang="en-US"/>
              <a:pPr>
                <a:defRPr/>
              </a:pPr>
              <a:t>‹#›</a:t>
            </a:fld>
            <a:endParaRPr lang="en-US" altLang="en-US"/>
          </a:p>
        </p:txBody>
      </p:sp>
    </p:spTree>
    <p:extLst>
      <p:ext uri="{BB962C8B-B14F-4D97-AF65-F5344CB8AC3E}">
        <p14:creationId xmlns:p14="http://schemas.microsoft.com/office/powerpoint/2010/main" val="42831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2CC329C-4A97-5FB5-2DC2-A656364FBA75}"/>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9248E0A9-354C-F4C2-E06B-94426836707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E9E0781D-7160-C592-A3DA-FE793AA2305A}"/>
              </a:ext>
            </a:extLst>
          </p:cNvPr>
          <p:cNvSpPr>
            <a:spLocks noGrp="1"/>
          </p:cNvSpPr>
          <p:nvPr>
            <p:ph type="sldNum" sz="quarter" idx="12"/>
          </p:nvPr>
        </p:nvSpPr>
        <p:spPr/>
        <p:txBody>
          <a:bodyPr/>
          <a:lstStyle>
            <a:lvl1pPr>
              <a:defRPr/>
            </a:lvl1pPr>
          </a:lstStyle>
          <a:p>
            <a:pPr>
              <a:defRPr/>
            </a:pPr>
            <a:fld id="{E076252E-31F9-4958-9E0C-2279BDA2DFDE}" type="slidenum">
              <a:rPr lang="en-US" altLang="en-US"/>
              <a:pPr>
                <a:defRPr/>
              </a:pPr>
              <a:t>‹#›</a:t>
            </a:fld>
            <a:endParaRPr lang="en-US" altLang="en-US"/>
          </a:p>
        </p:txBody>
      </p:sp>
    </p:spTree>
    <p:extLst>
      <p:ext uri="{BB962C8B-B14F-4D97-AF65-F5344CB8AC3E}">
        <p14:creationId xmlns:p14="http://schemas.microsoft.com/office/powerpoint/2010/main" val="249528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CFF4ABD-B71A-8D53-A194-CE1F2E61C73B}"/>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0C377D27-D93F-55E1-D330-7522EA23BD6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8A193CD9-04E6-1D1C-C172-9AB294C73959}"/>
              </a:ext>
            </a:extLst>
          </p:cNvPr>
          <p:cNvSpPr>
            <a:spLocks noGrp="1"/>
          </p:cNvSpPr>
          <p:nvPr>
            <p:ph type="sldNum" sz="quarter" idx="12"/>
          </p:nvPr>
        </p:nvSpPr>
        <p:spPr/>
        <p:txBody>
          <a:bodyPr/>
          <a:lstStyle>
            <a:lvl1pPr>
              <a:defRPr/>
            </a:lvl1pPr>
          </a:lstStyle>
          <a:p>
            <a:pPr>
              <a:defRPr/>
            </a:pPr>
            <a:fld id="{24A7C583-1EBD-4A65-9C58-5A85CBD3AD3C}" type="slidenum">
              <a:rPr lang="en-US" altLang="en-US"/>
              <a:pPr>
                <a:defRPr/>
              </a:pPr>
              <a:t>‹#›</a:t>
            </a:fld>
            <a:endParaRPr lang="en-US" altLang="en-US"/>
          </a:p>
        </p:txBody>
      </p:sp>
    </p:spTree>
    <p:extLst>
      <p:ext uri="{BB962C8B-B14F-4D97-AF65-F5344CB8AC3E}">
        <p14:creationId xmlns:p14="http://schemas.microsoft.com/office/powerpoint/2010/main" val="2953635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DE60CDB-5E55-C1DA-7D6B-F391B323B37A}"/>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101386AF-20CF-6B6A-8F36-97FBCC791C1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86497F10-F862-5340-5650-6BB4E79B11C6}"/>
              </a:ext>
            </a:extLst>
          </p:cNvPr>
          <p:cNvSpPr>
            <a:spLocks noGrp="1"/>
          </p:cNvSpPr>
          <p:nvPr>
            <p:ph type="sldNum" sz="quarter" idx="12"/>
          </p:nvPr>
        </p:nvSpPr>
        <p:spPr/>
        <p:txBody>
          <a:bodyPr/>
          <a:lstStyle>
            <a:lvl1pPr>
              <a:defRPr/>
            </a:lvl1pPr>
          </a:lstStyle>
          <a:p>
            <a:pPr>
              <a:defRPr/>
            </a:pPr>
            <a:fld id="{4CA283B5-E702-4A61-9164-E892061267AD}" type="slidenum">
              <a:rPr lang="en-US" altLang="en-US"/>
              <a:pPr>
                <a:defRPr/>
              </a:pPr>
              <a:t>‹#›</a:t>
            </a:fld>
            <a:endParaRPr lang="en-US" altLang="en-US"/>
          </a:p>
        </p:txBody>
      </p:sp>
    </p:spTree>
    <p:extLst>
      <p:ext uri="{BB962C8B-B14F-4D97-AF65-F5344CB8AC3E}">
        <p14:creationId xmlns:p14="http://schemas.microsoft.com/office/powerpoint/2010/main" val="2541570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1BC377C-13C1-F439-2324-11766E9E4E78}"/>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FA02B3FA-F921-50B8-A064-9DDA9E55293F}"/>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500B0F26-BE34-0991-D0F8-A37C9B9D9223}"/>
              </a:ext>
            </a:extLst>
          </p:cNvPr>
          <p:cNvSpPr>
            <a:spLocks noGrp="1"/>
          </p:cNvSpPr>
          <p:nvPr>
            <p:ph type="sldNum" sz="quarter" idx="12"/>
          </p:nvPr>
        </p:nvSpPr>
        <p:spPr/>
        <p:txBody>
          <a:bodyPr/>
          <a:lstStyle>
            <a:lvl1pPr>
              <a:defRPr/>
            </a:lvl1pPr>
          </a:lstStyle>
          <a:p>
            <a:pPr>
              <a:defRPr/>
            </a:pPr>
            <a:fld id="{EA0DEE49-EBCC-49ED-8A49-78C724F0EEB9}" type="slidenum">
              <a:rPr lang="en-US" altLang="en-US"/>
              <a:pPr>
                <a:defRPr/>
              </a:pPr>
              <a:t>‹#›</a:t>
            </a:fld>
            <a:endParaRPr lang="en-US" altLang="en-US"/>
          </a:p>
        </p:txBody>
      </p:sp>
    </p:spTree>
    <p:extLst>
      <p:ext uri="{BB962C8B-B14F-4D97-AF65-F5344CB8AC3E}">
        <p14:creationId xmlns:p14="http://schemas.microsoft.com/office/powerpoint/2010/main" val="1426119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B67CB88-095F-4667-9F04-62951BA6C2F7}"/>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280CCBA8-68DC-63A7-9F81-153CB390CB7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58A81046-6A69-87F7-591B-21E27A542044}"/>
              </a:ext>
            </a:extLst>
          </p:cNvPr>
          <p:cNvSpPr>
            <a:spLocks noGrp="1"/>
          </p:cNvSpPr>
          <p:nvPr>
            <p:ph type="sldNum" sz="quarter" idx="12"/>
          </p:nvPr>
        </p:nvSpPr>
        <p:spPr/>
        <p:txBody>
          <a:bodyPr/>
          <a:lstStyle>
            <a:lvl1pPr>
              <a:defRPr/>
            </a:lvl1pPr>
          </a:lstStyle>
          <a:p>
            <a:pPr>
              <a:defRPr/>
            </a:pPr>
            <a:fld id="{5471A94B-881C-4A52-BB7C-911EAECA22F7}" type="slidenum">
              <a:rPr lang="en-US" altLang="en-US"/>
              <a:pPr>
                <a:defRPr/>
              </a:pPr>
              <a:t>‹#›</a:t>
            </a:fld>
            <a:endParaRPr lang="en-US" altLang="en-US"/>
          </a:p>
        </p:txBody>
      </p:sp>
    </p:spTree>
    <p:extLst>
      <p:ext uri="{BB962C8B-B14F-4D97-AF65-F5344CB8AC3E}">
        <p14:creationId xmlns:p14="http://schemas.microsoft.com/office/powerpoint/2010/main" val="27243558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9DA9E5F-60A8-AB82-573E-28D4CBDC5DD3}"/>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1C6C07C5-D53C-5823-9C87-4262D806BB3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C4BA9D4E-9205-4C88-66EB-AD03EC168E21}"/>
              </a:ext>
            </a:extLst>
          </p:cNvPr>
          <p:cNvSpPr>
            <a:spLocks noGrp="1"/>
          </p:cNvSpPr>
          <p:nvPr>
            <p:ph type="sldNum" sz="quarter" idx="12"/>
          </p:nvPr>
        </p:nvSpPr>
        <p:spPr/>
        <p:txBody>
          <a:bodyPr/>
          <a:lstStyle>
            <a:lvl1pPr>
              <a:defRPr/>
            </a:lvl1pPr>
          </a:lstStyle>
          <a:p>
            <a:pPr>
              <a:defRPr/>
            </a:pPr>
            <a:fld id="{78C1010C-180B-45B1-B921-611036FC6D99}" type="slidenum">
              <a:rPr lang="en-US" altLang="en-US"/>
              <a:pPr>
                <a:defRPr/>
              </a:pPr>
              <a:t>‹#›</a:t>
            </a:fld>
            <a:endParaRPr lang="en-US" altLang="en-US"/>
          </a:p>
        </p:txBody>
      </p:sp>
    </p:spTree>
    <p:extLst>
      <p:ext uri="{BB962C8B-B14F-4D97-AF65-F5344CB8AC3E}">
        <p14:creationId xmlns:p14="http://schemas.microsoft.com/office/powerpoint/2010/main" val="4012981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379D9-433D-57F6-93CB-C1B4A95BAD3D}"/>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AB6FA6C6-BB82-36FF-BDFB-1AFFD57ADF4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E88B7569-1C81-2ED6-272F-E90DDFBF67FA}"/>
              </a:ext>
            </a:extLst>
          </p:cNvPr>
          <p:cNvSpPr>
            <a:spLocks noGrp="1"/>
          </p:cNvSpPr>
          <p:nvPr>
            <p:ph type="sldNum" sz="quarter" idx="12"/>
          </p:nvPr>
        </p:nvSpPr>
        <p:spPr/>
        <p:txBody>
          <a:bodyPr/>
          <a:lstStyle>
            <a:lvl1pPr>
              <a:defRPr/>
            </a:lvl1pPr>
          </a:lstStyle>
          <a:p>
            <a:pPr>
              <a:defRPr/>
            </a:pPr>
            <a:fld id="{D2D8E97B-D066-458A-A0D7-7E4D3A99D690}" type="slidenum">
              <a:rPr lang="en-US" altLang="en-US"/>
              <a:pPr>
                <a:defRPr/>
              </a:pPr>
              <a:t>‹#›</a:t>
            </a:fld>
            <a:endParaRPr lang="en-US" altLang="en-US"/>
          </a:p>
        </p:txBody>
      </p:sp>
    </p:spTree>
    <p:extLst>
      <p:ext uri="{BB962C8B-B14F-4D97-AF65-F5344CB8AC3E}">
        <p14:creationId xmlns:p14="http://schemas.microsoft.com/office/powerpoint/2010/main" val="1368802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58BC1-01F5-D1E9-0D35-11D4174FD808}"/>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4B24B849-7A77-FC6D-4D8B-EEA1C2F6CFE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9420D137-FFD3-A174-B896-D42E529D96CC}"/>
              </a:ext>
            </a:extLst>
          </p:cNvPr>
          <p:cNvSpPr>
            <a:spLocks noGrp="1"/>
          </p:cNvSpPr>
          <p:nvPr>
            <p:ph type="sldNum" sz="quarter" idx="12"/>
          </p:nvPr>
        </p:nvSpPr>
        <p:spPr/>
        <p:txBody>
          <a:bodyPr/>
          <a:lstStyle>
            <a:lvl1pPr>
              <a:defRPr/>
            </a:lvl1pPr>
          </a:lstStyle>
          <a:p>
            <a:pPr>
              <a:defRPr/>
            </a:pPr>
            <a:fld id="{BC0A9D73-3611-46F3-8344-A10757C0B00D}" type="slidenum">
              <a:rPr lang="en-US" altLang="en-US"/>
              <a:pPr>
                <a:defRPr/>
              </a:pPr>
              <a:t>‹#›</a:t>
            </a:fld>
            <a:endParaRPr lang="en-US" altLang="en-US"/>
          </a:p>
        </p:txBody>
      </p:sp>
    </p:spTree>
    <p:extLst>
      <p:ext uri="{BB962C8B-B14F-4D97-AF65-F5344CB8AC3E}">
        <p14:creationId xmlns:p14="http://schemas.microsoft.com/office/powerpoint/2010/main" val="2596108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013EEC-677E-F2B0-2F17-19CBD293F755}"/>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9F395EE2-474B-9D78-94F2-D9CADBC3F65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A9CF8566-5FB8-DE88-5119-A5911329ABD0}"/>
              </a:ext>
            </a:extLst>
          </p:cNvPr>
          <p:cNvSpPr>
            <a:spLocks noGrp="1"/>
          </p:cNvSpPr>
          <p:nvPr>
            <p:ph type="sldNum" sz="quarter" idx="12"/>
          </p:nvPr>
        </p:nvSpPr>
        <p:spPr/>
        <p:txBody>
          <a:bodyPr/>
          <a:lstStyle>
            <a:lvl1pPr>
              <a:defRPr/>
            </a:lvl1pPr>
          </a:lstStyle>
          <a:p>
            <a:pPr>
              <a:defRPr/>
            </a:pPr>
            <a:fld id="{7597B748-2A7C-44B6-BC80-3EAE16C09F53}" type="slidenum">
              <a:rPr lang="en-US" altLang="en-US"/>
              <a:pPr>
                <a:defRPr/>
              </a:pPr>
              <a:t>‹#›</a:t>
            </a:fld>
            <a:endParaRPr lang="en-US" altLang="en-US"/>
          </a:p>
        </p:txBody>
      </p:sp>
    </p:spTree>
    <p:extLst>
      <p:ext uri="{BB962C8B-B14F-4D97-AF65-F5344CB8AC3E}">
        <p14:creationId xmlns:p14="http://schemas.microsoft.com/office/powerpoint/2010/main" val="6165239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39A8AD-1AE5-ACCF-5001-F3BFE9AB9ACE}"/>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2A40F7F0-5E7A-023E-67AE-EC4A6B033A10}"/>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604B5F0A-3055-2C04-8C17-879049AC6053}"/>
              </a:ext>
            </a:extLst>
          </p:cNvPr>
          <p:cNvSpPr>
            <a:spLocks noGrp="1"/>
          </p:cNvSpPr>
          <p:nvPr>
            <p:ph type="sldNum" sz="quarter" idx="12"/>
          </p:nvPr>
        </p:nvSpPr>
        <p:spPr/>
        <p:txBody>
          <a:bodyPr/>
          <a:lstStyle>
            <a:lvl1pPr>
              <a:defRPr/>
            </a:lvl1pPr>
          </a:lstStyle>
          <a:p>
            <a:pPr>
              <a:defRPr/>
            </a:pPr>
            <a:fld id="{4E378F5B-F442-4DD8-8822-D904F316B25D}" type="slidenum">
              <a:rPr lang="en-US" altLang="en-US"/>
              <a:pPr>
                <a:defRPr/>
              </a:pPr>
              <a:t>‹#›</a:t>
            </a:fld>
            <a:endParaRPr lang="en-US" altLang="en-US"/>
          </a:p>
        </p:txBody>
      </p:sp>
    </p:spTree>
    <p:extLst>
      <p:ext uri="{BB962C8B-B14F-4D97-AF65-F5344CB8AC3E}">
        <p14:creationId xmlns:p14="http://schemas.microsoft.com/office/powerpoint/2010/main" val="437854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EB2541-30B4-D217-7382-EAD33CA24166}"/>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D7FC4A71-3C68-C50D-92CF-DEA4883AD3F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F21763FA-9376-D8CC-AE16-C3314D72E713}"/>
              </a:ext>
            </a:extLst>
          </p:cNvPr>
          <p:cNvSpPr>
            <a:spLocks noGrp="1"/>
          </p:cNvSpPr>
          <p:nvPr>
            <p:ph type="sldNum" sz="quarter" idx="12"/>
          </p:nvPr>
        </p:nvSpPr>
        <p:spPr/>
        <p:txBody>
          <a:bodyPr/>
          <a:lstStyle>
            <a:lvl1pPr>
              <a:defRPr/>
            </a:lvl1pPr>
          </a:lstStyle>
          <a:p>
            <a:pPr>
              <a:defRPr/>
            </a:pPr>
            <a:fld id="{7840459A-1E26-4FB3-A9B2-BC6E51E38FD2}" type="slidenum">
              <a:rPr lang="en-US" altLang="en-US"/>
              <a:pPr>
                <a:defRPr/>
              </a:pPr>
              <a:t>‹#›</a:t>
            </a:fld>
            <a:endParaRPr lang="en-US" altLang="en-US"/>
          </a:p>
        </p:txBody>
      </p:sp>
    </p:spTree>
    <p:extLst>
      <p:ext uri="{BB962C8B-B14F-4D97-AF65-F5344CB8AC3E}">
        <p14:creationId xmlns:p14="http://schemas.microsoft.com/office/powerpoint/2010/main" val="3126536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4AA3893-8602-0B90-D8DC-2263337A2097}"/>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B4926289-72EA-4B22-F3D9-8F657C48BCF3}"/>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C4E7C444-557E-D978-8C8B-50FBCBA78414}"/>
              </a:ext>
            </a:extLst>
          </p:cNvPr>
          <p:cNvSpPr>
            <a:spLocks noGrp="1"/>
          </p:cNvSpPr>
          <p:nvPr>
            <p:ph type="sldNum" sz="quarter" idx="12"/>
          </p:nvPr>
        </p:nvSpPr>
        <p:spPr/>
        <p:txBody>
          <a:bodyPr/>
          <a:lstStyle>
            <a:lvl1pPr>
              <a:defRPr/>
            </a:lvl1pPr>
          </a:lstStyle>
          <a:p>
            <a:pPr>
              <a:defRPr/>
            </a:pPr>
            <a:fld id="{6567EE2D-96EB-4F26-920E-7C131A48BB0D}" type="slidenum">
              <a:rPr lang="en-US" altLang="en-US"/>
              <a:pPr>
                <a:defRPr/>
              </a:pPr>
              <a:t>‹#›</a:t>
            </a:fld>
            <a:endParaRPr lang="en-US" altLang="en-US"/>
          </a:p>
        </p:txBody>
      </p:sp>
    </p:spTree>
    <p:extLst>
      <p:ext uri="{BB962C8B-B14F-4D97-AF65-F5344CB8AC3E}">
        <p14:creationId xmlns:p14="http://schemas.microsoft.com/office/powerpoint/2010/main" val="3470698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04A5876-C492-65A6-CEEC-106120AD7A9D}"/>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A5BF695C-2DA7-6E4C-5C07-A6AF518B7FC9}"/>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7B1B2808-B168-CE0C-653C-9C410B5634DF}"/>
              </a:ext>
            </a:extLst>
          </p:cNvPr>
          <p:cNvSpPr>
            <a:spLocks noGrp="1"/>
          </p:cNvSpPr>
          <p:nvPr>
            <p:ph type="sldNum" sz="quarter" idx="12"/>
          </p:nvPr>
        </p:nvSpPr>
        <p:spPr/>
        <p:txBody>
          <a:bodyPr/>
          <a:lstStyle>
            <a:lvl1pPr>
              <a:defRPr/>
            </a:lvl1pPr>
          </a:lstStyle>
          <a:p>
            <a:pPr>
              <a:defRPr/>
            </a:pPr>
            <a:fld id="{6C73B832-D3AA-4474-9841-D3CFBB6891CD}" type="slidenum">
              <a:rPr lang="en-US" altLang="en-US"/>
              <a:pPr>
                <a:defRPr/>
              </a:pPr>
              <a:t>‹#›</a:t>
            </a:fld>
            <a:endParaRPr lang="en-US" altLang="en-US"/>
          </a:p>
        </p:txBody>
      </p:sp>
    </p:spTree>
    <p:extLst>
      <p:ext uri="{BB962C8B-B14F-4D97-AF65-F5344CB8AC3E}">
        <p14:creationId xmlns:p14="http://schemas.microsoft.com/office/powerpoint/2010/main" val="175753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7ED21BD-D5C7-1A1F-0FCB-86F21B937ACE}"/>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41AAD0DF-21CD-0F21-7F36-1497296620BB}"/>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EA53CF8A-B93E-C0A0-56C9-F7A009D25E41}"/>
              </a:ext>
            </a:extLst>
          </p:cNvPr>
          <p:cNvSpPr>
            <a:spLocks noGrp="1"/>
          </p:cNvSpPr>
          <p:nvPr>
            <p:ph type="sldNum" sz="quarter" idx="12"/>
          </p:nvPr>
        </p:nvSpPr>
        <p:spPr/>
        <p:txBody>
          <a:bodyPr/>
          <a:lstStyle>
            <a:lvl1pPr>
              <a:defRPr/>
            </a:lvl1pPr>
          </a:lstStyle>
          <a:p>
            <a:pPr>
              <a:defRPr/>
            </a:pPr>
            <a:fld id="{5546BE90-C56D-4572-A991-2DB3BDD9CE65}" type="slidenum">
              <a:rPr lang="en-US" altLang="en-US"/>
              <a:pPr>
                <a:defRPr/>
              </a:pPr>
              <a:t>‹#›</a:t>
            </a:fld>
            <a:endParaRPr lang="en-US" altLang="en-US"/>
          </a:p>
        </p:txBody>
      </p:sp>
    </p:spTree>
    <p:extLst>
      <p:ext uri="{BB962C8B-B14F-4D97-AF65-F5344CB8AC3E}">
        <p14:creationId xmlns:p14="http://schemas.microsoft.com/office/powerpoint/2010/main" val="3194155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9B59E0B-9014-3828-5BC0-1EE723E04479}"/>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EB995575-CAD6-CA5C-3505-ED02DE0870D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F905E616-3488-1269-D85C-593A0FD97B37}"/>
              </a:ext>
            </a:extLst>
          </p:cNvPr>
          <p:cNvSpPr>
            <a:spLocks noGrp="1"/>
          </p:cNvSpPr>
          <p:nvPr>
            <p:ph type="sldNum" sz="quarter" idx="12"/>
          </p:nvPr>
        </p:nvSpPr>
        <p:spPr/>
        <p:txBody>
          <a:bodyPr/>
          <a:lstStyle>
            <a:lvl1pPr>
              <a:defRPr/>
            </a:lvl1pPr>
          </a:lstStyle>
          <a:p>
            <a:pPr>
              <a:defRPr/>
            </a:pPr>
            <a:fld id="{533D21B1-8911-4070-8A2F-EEA16EE6B30F}" type="slidenum">
              <a:rPr lang="en-US" altLang="en-US"/>
              <a:pPr>
                <a:defRPr/>
              </a:pPr>
              <a:t>‹#›</a:t>
            </a:fld>
            <a:endParaRPr lang="en-US" altLang="en-US"/>
          </a:p>
        </p:txBody>
      </p:sp>
    </p:spTree>
    <p:extLst>
      <p:ext uri="{BB962C8B-B14F-4D97-AF65-F5344CB8AC3E}">
        <p14:creationId xmlns:p14="http://schemas.microsoft.com/office/powerpoint/2010/main" val="21138508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163272B-ED66-7B75-DB9E-200AD751C2B1}"/>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6D73DCAC-EC9B-DF9B-CE40-48E7A47CB7B8}"/>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C31ADA82-BD96-522B-B309-18ED5DCA46CF}"/>
              </a:ext>
            </a:extLst>
          </p:cNvPr>
          <p:cNvSpPr>
            <a:spLocks noGrp="1"/>
          </p:cNvSpPr>
          <p:nvPr>
            <p:ph type="sldNum" sz="quarter" idx="12"/>
          </p:nvPr>
        </p:nvSpPr>
        <p:spPr/>
        <p:txBody>
          <a:bodyPr/>
          <a:lstStyle>
            <a:lvl1pPr>
              <a:defRPr/>
            </a:lvl1pPr>
          </a:lstStyle>
          <a:p>
            <a:pPr>
              <a:defRPr/>
            </a:pPr>
            <a:fld id="{D799CE1A-2A2A-4355-BE58-32AF08F32193}" type="slidenum">
              <a:rPr lang="en-US" altLang="en-US"/>
              <a:pPr>
                <a:defRPr/>
              </a:pPr>
              <a:t>‹#›</a:t>
            </a:fld>
            <a:endParaRPr lang="en-US" altLang="en-US"/>
          </a:p>
        </p:txBody>
      </p:sp>
    </p:spTree>
    <p:extLst>
      <p:ext uri="{BB962C8B-B14F-4D97-AF65-F5344CB8AC3E}">
        <p14:creationId xmlns:p14="http://schemas.microsoft.com/office/powerpoint/2010/main" val="2819552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34764DE-69DD-E508-EF5C-3A529A305D29}"/>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BAE2989F-A747-413C-F937-52454148766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D841C474-1816-E75E-F7DA-927DE50E2BC7}"/>
              </a:ext>
            </a:extLst>
          </p:cNvPr>
          <p:cNvSpPr>
            <a:spLocks noGrp="1"/>
          </p:cNvSpPr>
          <p:nvPr>
            <p:ph type="sldNum" sz="quarter" idx="12"/>
          </p:nvPr>
        </p:nvSpPr>
        <p:spPr/>
        <p:txBody>
          <a:bodyPr/>
          <a:lstStyle>
            <a:lvl1pPr>
              <a:defRPr/>
            </a:lvl1pPr>
          </a:lstStyle>
          <a:p>
            <a:pPr>
              <a:defRPr/>
            </a:pPr>
            <a:fld id="{3A43CC5E-2B2A-4A93-893F-B3D405B0CE29}" type="slidenum">
              <a:rPr lang="en-US" altLang="en-US"/>
              <a:pPr>
                <a:defRPr/>
              </a:pPr>
              <a:t>‹#›</a:t>
            </a:fld>
            <a:endParaRPr lang="en-US" altLang="en-US"/>
          </a:p>
        </p:txBody>
      </p:sp>
    </p:spTree>
    <p:extLst>
      <p:ext uri="{BB962C8B-B14F-4D97-AF65-F5344CB8AC3E}">
        <p14:creationId xmlns:p14="http://schemas.microsoft.com/office/powerpoint/2010/main" val="3084441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1C708D3-C6A5-319A-61C6-24A1452D5EDA}"/>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F735FF3E-3068-1EB8-91C6-F75C9F1E04A9}"/>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D4289A50-7909-8731-5654-9C969536EB74}"/>
              </a:ext>
            </a:extLst>
          </p:cNvPr>
          <p:cNvSpPr>
            <a:spLocks noGrp="1"/>
          </p:cNvSpPr>
          <p:nvPr>
            <p:ph type="sldNum" sz="quarter" idx="12"/>
          </p:nvPr>
        </p:nvSpPr>
        <p:spPr/>
        <p:txBody>
          <a:bodyPr/>
          <a:lstStyle>
            <a:lvl1pPr>
              <a:defRPr/>
            </a:lvl1pPr>
          </a:lstStyle>
          <a:p>
            <a:pPr>
              <a:defRPr/>
            </a:pPr>
            <a:fld id="{AC378D25-CE2D-4BCC-AE58-7432FB53A92E}" type="slidenum">
              <a:rPr lang="en-US" altLang="en-US"/>
              <a:pPr>
                <a:defRPr/>
              </a:pPr>
              <a:t>‹#›</a:t>
            </a:fld>
            <a:endParaRPr lang="en-US" altLang="en-US"/>
          </a:p>
        </p:txBody>
      </p:sp>
    </p:spTree>
    <p:extLst>
      <p:ext uri="{BB962C8B-B14F-4D97-AF65-F5344CB8AC3E}">
        <p14:creationId xmlns:p14="http://schemas.microsoft.com/office/powerpoint/2010/main" val="27196707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5032F-225C-D717-7139-20BABA9A690B}"/>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B8C858CD-85AC-2594-F815-6D2BBCB37CC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9F0225AB-3018-B78A-1F4B-A5562C506ADA}"/>
              </a:ext>
            </a:extLst>
          </p:cNvPr>
          <p:cNvSpPr>
            <a:spLocks noGrp="1"/>
          </p:cNvSpPr>
          <p:nvPr>
            <p:ph type="sldNum" sz="quarter" idx="12"/>
          </p:nvPr>
        </p:nvSpPr>
        <p:spPr/>
        <p:txBody>
          <a:bodyPr/>
          <a:lstStyle>
            <a:lvl1pPr>
              <a:defRPr/>
            </a:lvl1pPr>
          </a:lstStyle>
          <a:p>
            <a:pPr>
              <a:defRPr/>
            </a:pPr>
            <a:fld id="{BC34A143-AC05-4D79-844E-0845015A8CD0}" type="slidenum">
              <a:rPr lang="en-US" altLang="en-US"/>
              <a:pPr>
                <a:defRPr/>
              </a:pPr>
              <a:t>‹#›</a:t>
            </a:fld>
            <a:endParaRPr lang="en-US" altLang="en-US"/>
          </a:p>
        </p:txBody>
      </p:sp>
    </p:spTree>
    <p:extLst>
      <p:ext uri="{BB962C8B-B14F-4D97-AF65-F5344CB8AC3E}">
        <p14:creationId xmlns:p14="http://schemas.microsoft.com/office/powerpoint/2010/main" val="3859626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2400F-5C14-BB14-7393-52609462DC21}"/>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D1BCEBBE-FB88-6DBE-8918-A6CE9644FA33}"/>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B5E5ADA6-5F1E-7647-3775-0B36E7C00C9C}"/>
              </a:ext>
            </a:extLst>
          </p:cNvPr>
          <p:cNvSpPr>
            <a:spLocks noGrp="1"/>
          </p:cNvSpPr>
          <p:nvPr>
            <p:ph type="sldNum" sz="quarter" idx="12"/>
          </p:nvPr>
        </p:nvSpPr>
        <p:spPr/>
        <p:txBody>
          <a:bodyPr/>
          <a:lstStyle>
            <a:lvl1pPr>
              <a:defRPr/>
            </a:lvl1pPr>
          </a:lstStyle>
          <a:p>
            <a:pPr>
              <a:defRPr/>
            </a:pPr>
            <a:fld id="{A2E27A63-796E-490E-B44C-6421E1799669}" type="slidenum">
              <a:rPr lang="en-US" altLang="en-US"/>
              <a:pPr>
                <a:defRPr/>
              </a:pPr>
              <a:t>‹#›</a:t>
            </a:fld>
            <a:endParaRPr lang="en-US" altLang="en-US"/>
          </a:p>
        </p:txBody>
      </p:sp>
    </p:spTree>
    <p:extLst>
      <p:ext uri="{BB962C8B-B14F-4D97-AF65-F5344CB8AC3E}">
        <p14:creationId xmlns:p14="http://schemas.microsoft.com/office/powerpoint/2010/main" val="2021288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9DD1066-E954-44DC-35AB-A2F68DD24A6C}"/>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0C930002-D286-8048-5B14-A1E031F9A5F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12B2799F-C7EE-893D-7AE2-2A1DA11323F4}"/>
              </a:ext>
            </a:extLst>
          </p:cNvPr>
          <p:cNvSpPr>
            <a:spLocks noGrp="1"/>
          </p:cNvSpPr>
          <p:nvPr>
            <p:ph type="sldNum" sz="quarter" idx="12"/>
          </p:nvPr>
        </p:nvSpPr>
        <p:spPr/>
        <p:txBody>
          <a:bodyPr/>
          <a:lstStyle>
            <a:lvl1pPr>
              <a:defRPr/>
            </a:lvl1pPr>
          </a:lstStyle>
          <a:p>
            <a:pPr>
              <a:defRPr/>
            </a:pPr>
            <a:fld id="{682A63DB-1258-4E09-ACA7-6DA219470281}" type="slidenum">
              <a:rPr lang="en-US" altLang="en-US"/>
              <a:pPr>
                <a:defRPr/>
              </a:pPr>
              <a:t>‹#›</a:t>
            </a:fld>
            <a:endParaRPr lang="en-US" altLang="en-US"/>
          </a:p>
        </p:txBody>
      </p:sp>
    </p:spTree>
    <p:extLst>
      <p:ext uri="{BB962C8B-B14F-4D97-AF65-F5344CB8AC3E}">
        <p14:creationId xmlns:p14="http://schemas.microsoft.com/office/powerpoint/2010/main" val="866189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BF23E43-837D-31D4-7CFE-3AF6EF5C4CA3}"/>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B3C69455-DD7D-32E4-5A3C-73D7C9D6EA9B}"/>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DF324110-10B2-8C1F-F9F9-368CCC15942F}"/>
              </a:ext>
            </a:extLst>
          </p:cNvPr>
          <p:cNvSpPr>
            <a:spLocks noGrp="1"/>
          </p:cNvSpPr>
          <p:nvPr>
            <p:ph type="sldNum" sz="quarter" idx="12"/>
          </p:nvPr>
        </p:nvSpPr>
        <p:spPr/>
        <p:txBody>
          <a:bodyPr/>
          <a:lstStyle>
            <a:lvl1pPr>
              <a:defRPr/>
            </a:lvl1pPr>
          </a:lstStyle>
          <a:p>
            <a:pPr>
              <a:defRPr/>
            </a:pPr>
            <a:fld id="{CA642B17-C8EB-4074-BEBC-39C829B0B248}" type="slidenum">
              <a:rPr lang="en-US" altLang="en-US"/>
              <a:pPr>
                <a:defRPr/>
              </a:pPr>
              <a:t>‹#›</a:t>
            </a:fld>
            <a:endParaRPr lang="en-US" altLang="en-US"/>
          </a:p>
        </p:txBody>
      </p:sp>
    </p:spTree>
    <p:extLst>
      <p:ext uri="{BB962C8B-B14F-4D97-AF65-F5344CB8AC3E}">
        <p14:creationId xmlns:p14="http://schemas.microsoft.com/office/powerpoint/2010/main" val="4159980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08B5BD-F83F-A919-9E01-F555F19A49B6}"/>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CCC2E944-002A-ED09-2E24-3149C80906EE}"/>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D14A9CAA-9F92-BA0D-5508-BBDE6710F671}"/>
              </a:ext>
            </a:extLst>
          </p:cNvPr>
          <p:cNvSpPr>
            <a:spLocks noGrp="1"/>
          </p:cNvSpPr>
          <p:nvPr>
            <p:ph type="sldNum" sz="quarter" idx="12"/>
          </p:nvPr>
        </p:nvSpPr>
        <p:spPr/>
        <p:txBody>
          <a:bodyPr/>
          <a:lstStyle>
            <a:lvl1pPr>
              <a:defRPr/>
            </a:lvl1pPr>
          </a:lstStyle>
          <a:p>
            <a:pPr>
              <a:defRPr/>
            </a:pPr>
            <a:fld id="{8E79FB2C-9D3B-4D96-9D76-119D8353C62D}" type="slidenum">
              <a:rPr lang="en-US" altLang="en-US"/>
              <a:pPr>
                <a:defRPr/>
              </a:pPr>
              <a:t>‹#›</a:t>
            </a:fld>
            <a:endParaRPr lang="en-US" altLang="en-US"/>
          </a:p>
        </p:txBody>
      </p:sp>
    </p:spTree>
    <p:extLst>
      <p:ext uri="{BB962C8B-B14F-4D97-AF65-F5344CB8AC3E}">
        <p14:creationId xmlns:p14="http://schemas.microsoft.com/office/powerpoint/2010/main" val="29841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0B40F2-6375-156E-4135-2C734C2A0D2F}"/>
              </a:ext>
            </a:extLst>
          </p:cNvPr>
          <p:cNvSpPr>
            <a:spLocks noGrp="1"/>
          </p:cNvSpPr>
          <p:nvPr>
            <p:ph type="dt" sz="half" idx="10"/>
          </p:nvPr>
        </p:nvSpPr>
        <p:spPr>
          <a:xfrm>
            <a:off x="169863" y="6548438"/>
            <a:ext cx="1930400" cy="365125"/>
          </a:xfrm>
        </p:spPr>
        <p:txBody>
          <a:bodyPr/>
          <a:lstStyle>
            <a:lvl1pPr>
              <a:defRPr/>
            </a:lvl1pPr>
          </a:lstStyle>
          <a:p>
            <a:pPr>
              <a:defRPr/>
            </a:pPr>
            <a:r>
              <a:rPr lang="en-US"/>
              <a:t>November 8, 2022</a:t>
            </a:r>
          </a:p>
        </p:txBody>
      </p:sp>
      <p:sp>
        <p:nvSpPr>
          <p:cNvPr id="3" name="Footer Placeholder 2">
            <a:extLst>
              <a:ext uri="{FF2B5EF4-FFF2-40B4-BE49-F238E27FC236}">
                <a16:creationId xmlns:a16="http://schemas.microsoft.com/office/drawing/2014/main" id="{4773BAA1-BFCB-DCF0-99D6-A57FA0C1AD5F}"/>
              </a:ext>
            </a:extLst>
          </p:cNvPr>
          <p:cNvSpPr>
            <a:spLocks noGrp="1"/>
          </p:cNvSpPr>
          <p:nvPr>
            <p:ph type="ftr" sz="quarter" idx="11"/>
          </p:nvPr>
        </p:nvSpPr>
        <p:spPr>
          <a:xfrm>
            <a:off x="2782888" y="6559550"/>
            <a:ext cx="6604000" cy="365125"/>
          </a:xfrm>
        </p:spPr>
        <p:txBody>
          <a:bodyPr/>
          <a:lstStyle>
            <a:lvl1pPr>
              <a:defRPr/>
            </a:lvl1pPr>
          </a:lstStyle>
          <a:p>
            <a:pPr>
              <a:defRPr/>
            </a:pPr>
            <a:r>
              <a:rPr lang="en-US"/>
              <a:t>For Unto Us A Child Is Born</a:t>
            </a:r>
          </a:p>
        </p:txBody>
      </p:sp>
      <p:sp>
        <p:nvSpPr>
          <p:cNvPr id="4" name="Slide Number Placeholder 3">
            <a:extLst>
              <a:ext uri="{FF2B5EF4-FFF2-40B4-BE49-F238E27FC236}">
                <a16:creationId xmlns:a16="http://schemas.microsoft.com/office/drawing/2014/main" id="{C0C7C381-073E-234F-B82C-5FF0966B78D7}"/>
              </a:ext>
            </a:extLst>
          </p:cNvPr>
          <p:cNvSpPr>
            <a:spLocks noGrp="1"/>
          </p:cNvSpPr>
          <p:nvPr>
            <p:ph type="sldNum" sz="quarter" idx="12"/>
          </p:nvPr>
        </p:nvSpPr>
        <p:spPr>
          <a:xfrm>
            <a:off x="11215688" y="6518275"/>
            <a:ext cx="914400" cy="365125"/>
          </a:xfrm>
        </p:spPr>
        <p:txBody>
          <a:bodyPr/>
          <a:lstStyle>
            <a:lvl1pPr>
              <a:defRPr/>
            </a:lvl1pPr>
          </a:lstStyle>
          <a:p>
            <a:pPr>
              <a:defRPr/>
            </a:pPr>
            <a:fld id="{C0DC8A49-8BE3-45FA-BDD7-B1926AC968A9}" type="slidenum">
              <a:rPr lang="en-US" altLang="en-US"/>
              <a:pPr>
                <a:defRPr/>
              </a:pPr>
              <a:t>‹#›</a:t>
            </a:fld>
            <a:endParaRPr lang="en-US" altLang="en-US"/>
          </a:p>
        </p:txBody>
      </p:sp>
    </p:spTree>
    <p:extLst>
      <p:ext uri="{BB962C8B-B14F-4D97-AF65-F5344CB8AC3E}">
        <p14:creationId xmlns:p14="http://schemas.microsoft.com/office/powerpoint/2010/main" val="3809714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DBD80-F350-10F8-8AB3-AD05910EA567}"/>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19538B9E-7952-0E31-8FD2-AB2490158842}"/>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9757945F-A230-E060-E8D9-4F3ADAA9B5FC}"/>
              </a:ext>
            </a:extLst>
          </p:cNvPr>
          <p:cNvSpPr>
            <a:spLocks noGrp="1"/>
          </p:cNvSpPr>
          <p:nvPr>
            <p:ph type="sldNum" sz="quarter" idx="12"/>
          </p:nvPr>
        </p:nvSpPr>
        <p:spPr/>
        <p:txBody>
          <a:bodyPr/>
          <a:lstStyle>
            <a:lvl1pPr>
              <a:defRPr/>
            </a:lvl1pPr>
          </a:lstStyle>
          <a:p>
            <a:pPr>
              <a:defRPr/>
            </a:pPr>
            <a:fld id="{F2B2A45D-3C73-491A-B142-79DF2B0FA483}" type="slidenum">
              <a:rPr lang="en-US" altLang="en-US"/>
              <a:pPr>
                <a:defRPr/>
              </a:pPr>
              <a:t>‹#›</a:t>
            </a:fld>
            <a:endParaRPr lang="en-US" altLang="en-US"/>
          </a:p>
        </p:txBody>
      </p:sp>
    </p:spTree>
    <p:extLst>
      <p:ext uri="{BB962C8B-B14F-4D97-AF65-F5344CB8AC3E}">
        <p14:creationId xmlns:p14="http://schemas.microsoft.com/office/powerpoint/2010/main" val="3718333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518A46-2601-8E78-2C73-4B905B2CB3B8}"/>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B6CD8F3A-D50A-88D9-4DFE-37029D330184}"/>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FAD33180-EC2C-E093-56A6-6F987AD6358F}"/>
              </a:ext>
            </a:extLst>
          </p:cNvPr>
          <p:cNvSpPr>
            <a:spLocks noGrp="1"/>
          </p:cNvSpPr>
          <p:nvPr>
            <p:ph type="sldNum" sz="quarter" idx="12"/>
          </p:nvPr>
        </p:nvSpPr>
        <p:spPr/>
        <p:txBody>
          <a:bodyPr/>
          <a:lstStyle>
            <a:lvl1pPr>
              <a:defRPr/>
            </a:lvl1pPr>
          </a:lstStyle>
          <a:p>
            <a:pPr>
              <a:defRPr/>
            </a:pPr>
            <a:fld id="{F9D1B7A3-FC19-4EF5-B58E-9899FE57DBC1}" type="slidenum">
              <a:rPr lang="en-US" altLang="en-US"/>
              <a:pPr>
                <a:defRPr/>
              </a:pPr>
              <a:t>‹#›</a:t>
            </a:fld>
            <a:endParaRPr lang="en-US" altLang="en-US"/>
          </a:p>
        </p:txBody>
      </p:sp>
    </p:spTree>
    <p:extLst>
      <p:ext uri="{BB962C8B-B14F-4D97-AF65-F5344CB8AC3E}">
        <p14:creationId xmlns:p14="http://schemas.microsoft.com/office/powerpoint/2010/main" val="3368524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A7FD354-C1AB-E63A-3752-771F3F473528}"/>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4CC14312-7B4F-3E30-32B1-B761B1D97F8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44740E72-B9B0-512E-5F97-EDFD0CB8C71C}"/>
              </a:ext>
            </a:extLst>
          </p:cNvPr>
          <p:cNvSpPr>
            <a:spLocks noGrp="1"/>
          </p:cNvSpPr>
          <p:nvPr>
            <p:ph type="sldNum" sz="quarter" idx="12"/>
          </p:nvPr>
        </p:nvSpPr>
        <p:spPr/>
        <p:txBody>
          <a:bodyPr/>
          <a:lstStyle>
            <a:lvl1pPr>
              <a:defRPr/>
            </a:lvl1pPr>
          </a:lstStyle>
          <a:p>
            <a:pPr>
              <a:defRPr/>
            </a:pPr>
            <a:fld id="{A4D82DDA-ACC5-4D93-9AA8-1FA40956E95A}" type="slidenum">
              <a:rPr lang="en-US" altLang="en-US"/>
              <a:pPr>
                <a:defRPr/>
              </a:pPr>
              <a:t>‹#›</a:t>
            </a:fld>
            <a:endParaRPr lang="en-US" altLang="en-US"/>
          </a:p>
        </p:txBody>
      </p:sp>
    </p:spTree>
    <p:extLst>
      <p:ext uri="{BB962C8B-B14F-4D97-AF65-F5344CB8AC3E}">
        <p14:creationId xmlns:p14="http://schemas.microsoft.com/office/powerpoint/2010/main" val="23501915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BDB116A-FB4E-3239-FA64-DEE99FD5F08C}"/>
              </a:ext>
            </a:extLst>
          </p:cNvPr>
          <p:cNvSpPr>
            <a:spLocks noGrp="1"/>
          </p:cNvSpPr>
          <p:nvPr>
            <p:ph type="dt" sz="half" idx="10"/>
          </p:nvPr>
        </p:nvSpPr>
        <p:spPr/>
        <p:txBody>
          <a:bodyPr/>
          <a:lstStyle>
            <a:lvl1pPr>
              <a:defRPr/>
            </a:lvl1pPr>
          </a:lstStyle>
          <a:p>
            <a:pPr>
              <a:defRPr/>
            </a:pPr>
            <a:r>
              <a:rPr lang="en-US"/>
              <a:t>November 8, 2022</a:t>
            </a:r>
          </a:p>
        </p:txBody>
      </p:sp>
      <p:sp>
        <p:nvSpPr>
          <p:cNvPr id="8" name="Footer Placeholder 4">
            <a:extLst>
              <a:ext uri="{FF2B5EF4-FFF2-40B4-BE49-F238E27FC236}">
                <a16:creationId xmlns:a16="http://schemas.microsoft.com/office/drawing/2014/main" id="{6A9E2514-4FC4-37F5-F9A1-84EE0D960261}"/>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9" name="Slide Number Placeholder 5">
            <a:extLst>
              <a:ext uri="{FF2B5EF4-FFF2-40B4-BE49-F238E27FC236}">
                <a16:creationId xmlns:a16="http://schemas.microsoft.com/office/drawing/2014/main" id="{A161F3CE-C1DD-8EC6-6FDB-F6D68BA13A97}"/>
              </a:ext>
            </a:extLst>
          </p:cNvPr>
          <p:cNvSpPr>
            <a:spLocks noGrp="1"/>
          </p:cNvSpPr>
          <p:nvPr>
            <p:ph type="sldNum" sz="quarter" idx="12"/>
          </p:nvPr>
        </p:nvSpPr>
        <p:spPr/>
        <p:txBody>
          <a:bodyPr/>
          <a:lstStyle>
            <a:lvl1pPr>
              <a:defRPr/>
            </a:lvl1pPr>
          </a:lstStyle>
          <a:p>
            <a:pPr>
              <a:defRPr/>
            </a:pPr>
            <a:fld id="{11F228BA-0F34-4EEE-91A0-1F4B1768B0B9}" type="slidenum">
              <a:rPr lang="en-US" altLang="en-US"/>
              <a:pPr>
                <a:defRPr/>
              </a:pPr>
              <a:t>‹#›</a:t>
            </a:fld>
            <a:endParaRPr lang="en-US" altLang="en-US"/>
          </a:p>
        </p:txBody>
      </p:sp>
    </p:spTree>
    <p:extLst>
      <p:ext uri="{BB962C8B-B14F-4D97-AF65-F5344CB8AC3E}">
        <p14:creationId xmlns:p14="http://schemas.microsoft.com/office/powerpoint/2010/main" val="2201466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B11F006-BED1-63DE-035C-5794156CA718}"/>
              </a:ext>
            </a:extLst>
          </p:cNvPr>
          <p:cNvSpPr>
            <a:spLocks noGrp="1"/>
          </p:cNvSpPr>
          <p:nvPr>
            <p:ph type="dt" sz="half" idx="10"/>
          </p:nvPr>
        </p:nvSpPr>
        <p:spPr/>
        <p:txBody>
          <a:bodyPr/>
          <a:lstStyle>
            <a:lvl1pPr>
              <a:defRPr/>
            </a:lvl1pPr>
          </a:lstStyle>
          <a:p>
            <a:pPr>
              <a:defRPr/>
            </a:pPr>
            <a:r>
              <a:rPr lang="en-US"/>
              <a:t>November 8, 2022</a:t>
            </a:r>
          </a:p>
        </p:txBody>
      </p:sp>
      <p:sp>
        <p:nvSpPr>
          <p:cNvPr id="4" name="Footer Placeholder 4">
            <a:extLst>
              <a:ext uri="{FF2B5EF4-FFF2-40B4-BE49-F238E27FC236}">
                <a16:creationId xmlns:a16="http://schemas.microsoft.com/office/drawing/2014/main" id="{35D377D8-A714-009F-83CC-CA59F46CB1FF}"/>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5" name="Slide Number Placeholder 5">
            <a:extLst>
              <a:ext uri="{FF2B5EF4-FFF2-40B4-BE49-F238E27FC236}">
                <a16:creationId xmlns:a16="http://schemas.microsoft.com/office/drawing/2014/main" id="{E98BCA20-0F91-1637-C341-989410CF5223}"/>
              </a:ext>
            </a:extLst>
          </p:cNvPr>
          <p:cNvSpPr>
            <a:spLocks noGrp="1"/>
          </p:cNvSpPr>
          <p:nvPr>
            <p:ph type="sldNum" sz="quarter" idx="12"/>
          </p:nvPr>
        </p:nvSpPr>
        <p:spPr/>
        <p:txBody>
          <a:bodyPr/>
          <a:lstStyle>
            <a:lvl1pPr>
              <a:defRPr/>
            </a:lvl1pPr>
          </a:lstStyle>
          <a:p>
            <a:pPr>
              <a:defRPr/>
            </a:pPr>
            <a:fld id="{2C3C1A1E-64C3-46C1-80C7-BCFB58772BCE}" type="slidenum">
              <a:rPr lang="en-US" altLang="en-US"/>
              <a:pPr>
                <a:defRPr/>
              </a:pPr>
              <a:t>‹#›</a:t>
            </a:fld>
            <a:endParaRPr lang="en-US" altLang="en-US"/>
          </a:p>
        </p:txBody>
      </p:sp>
    </p:spTree>
    <p:extLst>
      <p:ext uri="{BB962C8B-B14F-4D97-AF65-F5344CB8AC3E}">
        <p14:creationId xmlns:p14="http://schemas.microsoft.com/office/powerpoint/2010/main" val="4182829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A0F18DD-1882-4697-154F-39B1C32841CF}"/>
              </a:ext>
            </a:extLst>
          </p:cNvPr>
          <p:cNvSpPr>
            <a:spLocks noGrp="1"/>
          </p:cNvSpPr>
          <p:nvPr>
            <p:ph type="dt" sz="half" idx="10"/>
          </p:nvPr>
        </p:nvSpPr>
        <p:spPr/>
        <p:txBody>
          <a:bodyPr/>
          <a:lstStyle>
            <a:lvl1pPr>
              <a:defRPr/>
            </a:lvl1pPr>
          </a:lstStyle>
          <a:p>
            <a:pPr>
              <a:defRPr/>
            </a:pPr>
            <a:r>
              <a:rPr lang="en-US"/>
              <a:t>November 8, 2022</a:t>
            </a:r>
          </a:p>
        </p:txBody>
      </p:sp>
      <p:sp>
        <p:nvSpPr>
          <p:cNvPr id="3" name="Footer Placeholder 4">
            <a:extLst>
              <a:ext uri="{FF2B5EF4-FFF2-40B4-BE49-F238E27FC236}">
                <a16:creationId xmlns:a16="http://schemas.microsoft.com/office/drawing/2014/main" id="{5677A2E8-86F5-192F-E202-4218BCC6C387}"/>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4" name="Slide Number Placeholder 5">
            <a:extLst>
              <a:ext uri="{FF2B5EF4-FFF2-40B4-BE49-F238E27FC236}">
                <a16:creationId xmlns:a16="http://schemas.microsoft.com/office/drawing/2014/main" id="{BCFAF23F-CCD9-25E1-FD95-6E24DC3C695D}"/>
              </a:ext>
            </a:extLst>
          </p:cNvPr>
          <p:cNvSpPr>
            <a:spLocks noGrp="1"/>
          </p:cNvSpPr>
          <p:nvPr>
            <p:ph type="sldNum" sz="quarter" idx="12"/>
          </p:nvPr>
        </p:nvSpPr>
        <p:spPr/>
        <p:txBody>
          <a:bodyPr/>
          <a:lstStyle>
            <a:lvl1pPr>
              <a:defRPr/>
            </a:lvl1pPr>
          </a:lstStyle>
          <a:p>
            <a:pPr>
              <a:defRPr/>
            </a:pPr>
            <a:fld id="{F1494592-A161-4123-9C77-C10A38BC1D0B}" type="slidenum">
              <a:rPr lang="en-US" altLang="en-US"/>
              <a:pPr>
                <a:defRPr/>
              </a:pPr>
              <a:t>‹#›</a:t>
            </a:fld>
            <a:endParaRPr lang="en-US" altLang="en-US"/>
          </a:p>
        </p:txBody>
      </p:sp>
    </p:spTree>
    <p:extLst>
      <p:ext uri="{BB962C8B-B14F-4D97-AF65-F5344CB8AC3E}">
        <p14:creationId xmlns:p14="http://schemas.microsoft.com/office/powerpoint/2010/main" val="420799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3A8307E-0D87-8F26-4586-66BAF9C070BB}"/>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A5D68735-71EB-2A9B-E874-5BF6FC26969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2F3DE351-A8E0-96CB-ABCC-76A84DC09FB3}"/>
              </a:ext>
            </a:extLst>
          </p:cNvPr>
          <p:cNvSpPr>
            <a:spLocks noGrp="1"/>
          </p:cNvSpPr>
          <p:nvPr>
            <p:ph type="sldNum" sz="quarter" idx="12"/>
          </p:nvPr>
        </p:nvSpPr>
        <p:spPr/>
        <p:txBody>
          <a:bodyPr/>
          <a:lstStyle>
            <a:lvl1pPr>
              <a:defRPr/>
            </a:lvl1pPr>
          </a:lstStyle>
          <a:p>
            <a:pPr>
              <a:defRPr/>
            </a:pPr>
            <a:fld id="{B93F654D-5FA7-4660-A0F6-DB15F42338F3}" type="slidenum">
              <a:rPr lang="en-US" altLang="en-US"/>
              <a:pPr>
                <a:defRPr/>
              </a:pPr>
              <a:t>‹#›</a:t>
            </a:fld>
            <a:endParaRPr lang="en-US" altLang="en-US"/>
          </a:p>
        </p:txBody>
      </p:sp>
    </p:spTree>
    <p:extLst>
      <p:ext uri="{BB962C8B-B14F-4D97-AF65-F5344CB8AC3E}">
        <p14:creationId xmlns:p14="http://schemas.microsoft.com/office/powerpoint/2010/main" val="653679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559906A4-D91E-31B3-4F75-DD99D345FCF5}"/>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C90A5A56-7932-5B81-D425-C617C5ADFB68}"/>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3CD49480-338A-5023-8D6E-A32C8F5102B5}"/>
              </a:ext>
            </a:extLst>
          </p:cNvPr>
          <p:cNvSpPr>
            <a:spLocks noGrp="1"/>
          </p:cNvSpPr>
          <p:nvPr>
            <p:ph type="sldNum" sz="quarter" idx="12"/>
          </p:nvPr>
        </p:nvSpPr>
        <p:spPr/>
        <p:txBody>
          <a:bodyPr/>
          <a:lstStyle>
            <a:lvl1pPr>
              <a:defRPr/>
            </a:lvl1pPr>
          </a:lstStyle>
          <a:p>
            <a:pPr>
              <a:defRPr/>
            </a:pPr>
            <a:fld id="{C7F8AB6A-A2B2-455F-A929-DD4B87FEB4D4}" type="slidenum">
              <a:rPr lang="en-US" altLang="en-US"/>
              <a:pPr>
                <a:defRPr/>
              </a:pPr>
              <a:t>‹#›</a:t>
            </a:fld>
            <a:endParaRPr lang="en-US" altLang="en-US"/>
          </a:p>
        </p:txBody>
      </p:sp>
    </p:spTree>
    <p:extLst>
      <p:ext uri="{BB962C8B-B14F-4D97-AF65-F5344CB8AC3E}">
        <p14:creationId xmlns:p14="http://schemas.microsoft.com/office/powerpoint/2010/main" val="803966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7317D-48D3-395F-A17C-3BB90ADB2992}"/>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94978850-BE15-25A0-C14F-5A1163A301CC}"/>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7530AEDC-5920-7634-368B-D7FDE4AE3342}"/>
              </a:ext>
            </a:extLst>
          </p:cNvPr>
          <p:cNvSpPr>
            <a:spLocks noGrp="1"/>
          </p:cNvSpPr>
          <p:nvPr>
            <p:ph type="sldNum" sz="quarter" idx="12"/>
          </p:nvPr>
        </p:nvSpPr>
        <p:spPr/>
        <p:txBody>
          <a:bodyPr/>
          <a:lstStyle>
            <a:lvl1pPr>
              <a:defRPr/>
            </a:lvl1pPr>
          </a:lstStyle>
          <a:p>
            <a:pPr>
              <a:defRPr/>
            </a:pPr>
            <a:fld id="{E5646522-344E-4AD0-83EB-AE1975F6FD9C}" type="slidenum">
              <a:rPr lang="en-US" altLang="en-US"/>
              <a:pPr>
                <a:defRPr/>
              </a:pPr>
              <a:t>‹#›</a:t>
            </a:fld>
            <a:endParaRPr lang="en-US" altLang="en-US"/>
          </a:p>
        </p:txBody>
      </p:sp>
    </p:spTree>
    <p:extLst>
      <p:ext uri="{BB962C8B-B14F-4D97-AF65-F5344CB8AC3E}">
        <p14:creationId xmlns:p14="http://schemas.microsoft.com/office/powerpoint/2010/main" val="2704921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C2D17-0FB2-2005-061C-ACFF8ABBE0F0}"/>
              </a:ext>
            </a:extLst>
          </p:cNvPr>
          <p:cNvSpPr>
            <a:spLocks noGrp="1"/>
          </p:cNvSpPr>
          <p:nvPr>
            <p:ph type="dt" sz="half" idx="10"/>
          </p:nvPr>
        </p:nvSpPr>
        <p:spPr/>
        <p:txBody>
          <a:bodyPr/>
          <a:lstStyle>
            <a:lvl1pPr>
              <a:defRPr/>
            </a:lvl1pPr>
          </a:lstStyle>
          <a:p>
            <a:pPr>
              <a:defRPr/>
            </a:pPr>
            <a:r>
              <a:rPr lang="en-US"/>
              <a:t>November 8, 2022</a:t>
            </a:r>
          </a:p>
        </p:txBody>
      </p:sp>
      <p:sp>
        <p:nvSpPr>
          <p:cNvPr id="5" name="Footer Placeholder 4">
            <a:extLst>
              <a:ext uri="{FF2B5EF4-FFF2-40B4-BE49-F238E27FC236}">
                <a16:creationId xmlns:a16="http://schemas.microsoft.com/office/drawing/2014/main" id="{ADF4024D-7769-71DC-860F-2347B00AFA75}"/>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13B0160C-A528-4D1E-C720-A6D15B7F104E}"/>
              </a:ext>
            </a:extLst>
          </p:cNvPr>
          <p:cNvSpPr>
            <a:spLocks noGrp="1"/>
          </p:cNvSpPr>
          <p:nvPr>
            <p:ph type="sldNum" sz="quarter" idx="12"/>
          </p:nvPr>
        </p:nvSpPr>
        <p:spPr/>
        <p:txBody>
          <a:bodyPr/>
          <a:lstStyle>
            <a:lvl1pPr>
              <a:defRPr/>
            </a:lvl1pPr>
          </a:lstStyle>
          <a:p>
            <a:pPr>
              <a:defRPr/>
            </a:pPr>
            <a:fld id="{D7BC16FC-872D-4A5B-BD49-C2CC08B6927E}" type="slidenum">
              <a:rPr lang="en-US" altLang="en-US"/>
              <a:pPr>
                <a:defRPr/>
              </a:pPr>
              <a:t>‹#›</a:t>
            </a:fld>
            <a:endParaRPr lang="en-US" altLang="en-US"/>
          </a:p>
        </p:txBody>
      </p:sp>
    </p:spTree>
    <p:extLst>
      <p:ext uri="{BB962C8B-B14F-4D97-AF65-F5344CB8AC3E}">
        <p14:creationId xmlns:p14="http://schemas.microsoft.com/office/powerpoint/2010/main" val="322385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C9A5364-F156-84F5-A317-76FBE48A1812}"/>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C6F386E1-7F58-D4EB-82E6-918C4E0C3496}"/>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F7D57518-BBAA-48A7-1E9E-3BA72985D79D}"/>
              </a:ext>
            </a:extLst>
          </p:cNvPr>
          <p:cNvSpPr>
            <a:spLocks noGrp="1"/>
          </p:cNvSpPr>
          <p:nvPr>
            <p:ph type="sldNum" sz="quarter" idx="12"/>
          </p:nvPr>
        </p:nvSpPr>
        <p:spPr/>
        <p:txBody>
          <a:bodyPr/>
          <a:lstStyle>
            <a:lvl1pPr>
              <a:defRPr/>
            </a:lvl1pPr>
          </a:lstStyle>
          <a:p>
            <a:pPr>
              <a:defRPr/>
            </a:pPr>
            <a:fld id="{D57202D8-8ABA-4B37-8966-DF8FBFCF8AF1}" type="slidenum">
              <a:rPr lang="en-US" altLang="en-US"/>
              <a:pPr>
                <a:defRPr/>
              </a:pPr>
              <a:t>‹#›</a:t>
            </a:fld>
            <a:endParaRPr lang="en-US" altLang="en-US"/>
          </a:p>
        </p:txBody>
      </p:sp>
    </p:spTree>
    <p:extLst>
      <p:ext uri="{BB962C8B-B14F-4D97-AF65-F5344CB8AC3E}">
        <p14:creationId xmlns:p14="http://schemas.microsoft.com/office/powerpoint/2010/main" val="20114581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86A671C-C6B1-23F8-FEAE-05E3BF64CA50}"/>
              </a:ext>
            </a:extLst>
          </p:cNvPr>
          <p:cNvSpPr>
            <a:spLocks noGrp="1"/>
          </p:cNvSpPr>
          <p:nvPr>
            <p:ph type="dt" sz="half" idx="10"/>
          </p:nvPr>
        </p:nvSpPr>
        <p:spPr/>
        <p:txBody>
          <a:bodyPr/>
          <a:lstStyle>
            <a:lvl1pPr>
              <a:defRPr/>
            </a:lvl1pPr>
          </a:lstStyle>
          <a:p>
            <a:pPr>
              <a:defRPr/>
            </a:pPr>
            <a:r>
              <a:rPr lang="en-US"/>
              <a:t>November 8, 2022</a:t>
            </a:r>
          </a:p>
        </p:txBody>
      </p:sp>
      <p:sp>
        <p:nvSpPr>
          <p:cNvPr id="6" name="Footer Placeholder 4">
            <a:extLst>
              <a:ext uri="{FF2B5EF4-FFF2-40B4-BE49-F238E27FC236}">
                <a16:creationId xmlns:a16="http://schemas.microsoft.com/office/drawing/2014/main" id="{DCDD9522-2EA0-7518-7356-B805741AE6F9}"/>
              </a:ext>
            </a:extLst>
          </p:cNvPr>
          <p:cNvSpPr>
            <a:spLocks noGrp="1"/>
          </p:cNvSpPr>
          <p:nvPr>
            <p:ph type="ftr" sz="quarter" idx="11"/>
          </p:nvPr>
        </p:nvSpPr>
        <p:spPr/>
        <p:txBody>
          <a:bodyPr/>
          <a:lstStyle>
            <a:lvl1pPr>
              <a:defRPr/>
            </a:lvl1pPr>
          </a:lstStyle>
          <a:p>
            <a:pPr>
              <a:defRPr/>
            </a:pPr>
            <a:r>
              <a:rPr lang="en-US"/>
              <a:t>For Unto Us A Child Is Born</a:t>
            </a:r>
          </a:p>
        </p:txBody>
      </p:sp>
      <p:sp>
        <p:nvSpPr>
          <p:cNvPr id="7" name="Slide Number Placeholder 5">
            <a:extLst>
              <a:ext uri="{FF2B5EF4-FFF2-40B4-BE49-F238E27FC236}">
                <a16:creationId xmlns:a16="http://schemas.microsoft.com/office/drawing/2014/main" id="{E2D5D6E9-DE0F-4A92-8B17-EEEADD8FBC8D}"/>
              </a:ext>
            </a:extLst>
          </p:cNvPr>
          <p:cNvSpPr>
            <a:spLocks noGrp="1"/>
          </p:cNvSpPr>
          <p:nvPr>
            <p:ph type="sldNum" sz="quarter" idx="12"/>
          </p:nvPr>
        </p:nvSpPr>
        <p:spPr/>
        <p:txBody>
          <a:bodyPr/>
          <a:lstStyle>
            <a:lvl1pPr>
              <a:defRPr/>
            </a:lvl1pPr>
          </a:lstStyle>
          <a:p>
            <a:pPr>
              <a:defRPr/>
            </a:pPr>
            <a:fld id="{9E6641ED-5289-4A8B-A50D-EBD2CAE32305}" type="slidenum">
              <a:rPr lang="en-US" altLang="en-US"/>
              <a:pPr>
                <a:defRPr/>
              </a:pPr>
              <a:t>‹#›</a:t>
            </a:fld>
            <a:endParaRPr lang="en-US" altLang="en-US"/>
          </a:p>
        </p:txBody>
      </p:sp>
    </p:spTree>
    <p:extLst>
      <p:ext uri="{BB962C8B-B14F-4D97-AF65-F5344CB8AC3E}">
        <p14:creationId xmlns:p14="http://schemas.microsoft.com/office/powerpoint/2010/main" val="2002441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72529D-0EE5-02FF-DCDE-9CE68833F2A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EC69080-7D7A-D5E0-730F-6CAD52401C6E}"/>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540DDE0-90BF-4E2B-9FC4-7E037B958E87}"/>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November 8, 2022</a:t>
            </a:r>
          </a:p>
        </p:txBody>
      </p:sp>
      <p:sp>
        <p:nvSpPr>
          <p:cNvPr id="5" name="Footer Placeholder 4">
            <a:extLst>
              <a:ext uri="{FF2B5EF4-FFF2-40B4-BE49-F238E27FC236}">
                <a16:creationId xmlns:a16="http://schemas.microsoft.com/office/drawing/2014/main" id="{BCDDAC75-C590-DD07-86B2-BF50BC70ED86}"/>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 Welcome &amp; Introduction</a:t>
            </a:r>
          </a:p>
        </p:txBody>
      </p:sp>
      <p:sp>
        <p:nvSpPr>
          <p:cNvPr id="6" name="Slide Number Placeholder 5">
            <a:extLst>
              <a:ext uri="{FF2B5EF4-FFF2-40B4-BE49-F238E27FC236}">
                <a16:creationId xmlns:a16="http://schemas.microsoft.com/office/drawing/2014/main" id="{6CF610A2-B326-B178-FAB9-6CE6598D62D5}"/>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EEEAB044-738F-4A67-A42D-2F2B953BAB25}"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20628BCC-D853-24F9-2109-A762FFC1569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8AF7458B-E70D-0AF7-FF40-EF8D45A214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764" r:id="rId1"/>
    <p:sldLayoutId id="2147486765" r:id="rId2"/>
    <p:sldLayoutId id="2147486766" r:id="rId3"/>
    <p:sldLayoutId id="2147486767" r:id="rId4"/>
    <p:sldLayoutId id="2147486768" r:id="rId5"/>
    <p:sldLayoutId id="2147486769" r:id="rId6"/>
    <p:sldLayoutId id="2147486770" r:id="rId7"/>
    <p:sldLayoutId id="2147486771" r:id="rId8"/>
    <p:sldLayoutId id="2147486772" r:id="rId9"/>
    <p:sldLayoutId id="2147486773" r:id="rId10"/>
    <p:sldLayoutId id="2147486774"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AE92EA51-5BAD-B819-46B5-4097DE01D7D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1B2AB71B-E3B0-F7F5-94B6-5EC53ED2815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F85BD7-A2B7-4C64-E74A-85BAECF4EC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18CA15DC-C671-675B-5458-54F5BAF03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39694D7F-0539-12B6-7938-FBD6ACCE09A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9A6A4A47-0CB6-4EE2-8B29-E3418B1A70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696" r:id="rId1"/>
    <p:sldLayoutId id="2147486697" r:id="rId2"/>
    <p:sldLayoutId id="2147486698" r:id="rId3"/>
    <p:sldLayoutId id="2147486699" r:id="rId4"/>
    <p:sldLayoutId id="2147486700" r:id="rId5"/>
    <p:sldLayoutId id="2147486701" r:id="rId6"/>
    <p:sldLayoutId id="2147486702" r:id="rId7"/>
    <p:sldLayoutId id="2147486703" r:id="rId8"/>
    <p:sldLayoutId id="2147486704" r:id="rId9"/>
    <p:sldLayoutId id="2147486705" r:id="rId10"/>
    <p:sldLayoutId id="2147486706"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788A3B71-751A-EC5B-6BF5-6B41ED269ED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FAF82D31-0F98-3E1A-C3BD-1679B22F73A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5A5150C-429A-974F-1BBC-03B67EDB1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E38D802B-2F29-804E-66F8-AB775CF3B1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816E76B1-25C3-D1AF-3834-BEE88792CFB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F296585C-F181-4099-AE06-A949EC5DAC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707" r:id="rId1"/>
    <p:sldLayoutId id="2147486708" r:id="rId2"/>
    <p:sldLayoutId id="2147486709" r:id="rId3"/>
    <p:sldLayoutId id="2147486710" r:id="rId4"/>
    <p:sldLayoutId id="2147486711" r:id="rId5"/>
    <p:sldLayoutId id="2147486712" r:id="rId6"/>
    <p:sldLayoutId id="2147486713" r:id="rId7"/>
    <p:sldLayoutId id="2147486714" r:id="rId8"/>
    <p:sldLayoutId id="2147486715" r:id="rId9"/>
    <p:sldLayoutId id="2147486716" r:id="rId10"/>
    <p:sldLayoutId id="2147486717"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2A12AC83-C869-DFF1-4293-5719A759F0E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3624FEC8-C267-B63C-7B57-D472B5A68CE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888C1F7-E85D-A615-133E-0386D6DE6E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5BF2F598-53BC-A19C-DA54-2834E17EC9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D9C5FED5-33DE-3B92-DBB8-B36A4523D72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506191D5-3260-41D3-AD01-3F36A10BCC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718" r:id="rId1"/>
    <p:sldLayoutId id="2147486719" r:id="rId2"/>
    <p:sldLayoutId id="2147486720" r:id="rId3"/>
    <p:sldLayoutId id="2147486721" r:id="rId4"/>
    <p:sldLayoutId id="2147486722" r:id="rId5"/>
    <p:sldLayoutId id="2147486723" r:id="rId6"/>
    <p:sldLayoutId id="2147486724" r:id="rId7"/>
    <p:sldLayoutId id="2147486725" r:id="rId8"/>
    <p:sldLayoutId id="2147486726" r:id="rId9"/>
    <p:sldLayoutId id="2147486727" r:id="rId10"/>
    <p:sldLayoutId id="2147486728"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6BD681D2-4A2E-1292-1397-02A07452231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939E673E-0DEB-258E-818F-EE267176675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96367E-519F-2826-52DC-CA467DC12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462AEFEE-C656-AE0E-2BBD-541DF719CA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94F769A5-AD0A-9742-50FF-C1EF7F77CD5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7FCD623-42FB-4E6F-B4AF-8395ACD04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729" r:id="rId1"/>
    <p:sldLayoutId id="2147486730" r:id="rId2"/>
    <p:sldLayoutId id="2147486731" r:id="rId3"/>
    <p:sldLayoutId id="2147486732" r:id="rId4"/>
    <p:sldLayoutId id="2147486733" r:id="rId5"/>
    <p:sldLayoutId id="2147486734" r:id="rId6"/>
    <p:sldLayoutId id="2147486735" r:id="rId7"/>
    <p:sldLayoutId id="2147486736" r:id="rId8"/>
    <p:sldLayoutId id="2147486737" r:id="rId9"/>
    <p:sldLayoutId id="2147486738" r:id="rId10"/>
    <p:sldLayoutId id="214748673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FACEC186-4E28-C175-1C8E-0F1728D1B71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F831E360-9C05-5B19-9A08-02148A08E33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834157C-5A8D-9441-9CE1-2E5BFCCC10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95E50578-4CE8-7188-638E-D18DA8006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4558D252-8711-AB5B-7732-3A467D4FB8F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697F035-5A0D-4B5C-B361-10124B04FF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740" r:id="rId1"/>
    <p:sldLayoutId id="2147486741" r:id="rId2"/>
    <p:sldLayoutId id="2147486742" r:id="rId3"/>
    <p:sldLayoutId id="2147486743" r:id="rId4"/>
    <p:sldLayoutId id="2147486744" r:id="rId5"/>
    <p:sldLayoutId id="2147486745" r:id="rId6"/>
    <p:sldLayoutId id="2147486746" r:id="rId7"/>
    <p:sldLayoutId id="2147486747" r:id="rId8"/>
    <p:sldLayoutId id="2147486748" r:id="rId9"/>
    <p:sldLayoutId id="2147486749" r:id="rId10"/>
    <p:sldLayoutId id="2147486750" r:id="rId11"/>
    <p:sldLayoutId id="2147486751" r:id="rId12"/>
    <p:sldLayoutId id="2147486752" r:id="rId13"/>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3E8B4687-1454-96E0-D72A-35B9E52FF2B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75704229-B26F-2D5E-23E4-E9D873BE562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F982416-5848-3916-8E07-F2E76A1C2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8, 2022</a:t>
            </a:r>
          </a:p>
        </p:txBody>
      </p:sp>
      <p:sp>
        <p:nvSpPr>
          <p:cNvPr id="5" name="Footer Placeholder 4">
            <a:extLst>
              <a:ext uri="{FF2B5EF4-FFF2-40B4-BE49-F238E27FC236}">
                <a16:creationId xmlns:a16="http://schemas.microsoft.com/office/drawing/2014/main" id="{E626F78A-1C9B-70D2-952D-71832B83A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For Unto Us A Child Is Born</a:t>
            </a:r>
          </a:p>
        </p:txBody>
      </p:sp>
      <p:sp>
        <p:nvSpPr>
          <p:cNvPr id="6" name="Slide Number Placeholder 5">
            <a:extLst>
              <a:ext uri="{FF2B5EF4-FFF2-40B4-BE49-F238E27FC236}">
                <a16:creationId xmlns:a16="http://schemas.microsoft.com/office/drawing/2014/main" id="{F804961C-6B3F-7497-EC77-14C0CA244ACD}"/>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BD9F01F-DD85-4C60-AB40-45566CF411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753" r:id="rId1"/>
    <p:sldLayoutId id="2147486754" r:id="rId2"/>
    <p:sldLayoutId id="2147486755" r:id="rId3"/>
    <p:sldLayoutId id="2147486756" r:id="rId4"/>
    <p:sldLayoutId id="2147486757" r:id="rId5"/>
    <p:sldLayoutId id="2147486758" r:id="rId6"/>
    <p:sldLayoutId id="2147486759" r:id="rId7"/>
    <p:sldLayoutId id="2147486760" r:id="rId8"/>
    <p:sldLayoutId id="2147486761" r:id="rId9"/>
    <p:sldLayoutId id="2147486762" r:id="rId10"/>
    <p:sldLayoutId id="2147486763"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isaiah/54-2.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ehub.com/isaiah/54-4.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ehub.com/isaiah/54-6.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291756F-BDEE-FA35-FA9F-CD206AF201DE}"/>
              </a:ext>
            </a:extLst>
          </p:cNvPr>
          <p:cNvSpPr>
            <a:spLocks noGrp="1"/>
          </p:cNvSpPr>
          <p:nvPr>
            <p:ph type="ctrTitle"/>
          </p:nvPr>
        </p:nvSpPr>
        <p:spPr>
          <a:xfrm>
            <a:off x="914400" y="1905000"/>
            <a:ext cx="10363200" cy="1470025"/>
          </a:xfrm>
        </p:spPr>
        <p:txBody>
          <a:bodyPr/>
          <a:lstStyle/>
          <a:p>
            <a:r>
              <a:rPr lang="en-US" altLang="en-US" sz="7200" b="1">
                <a:ea typeface="MS PGothic" panose="020B0600070205080204" pitchFamily="34" charset="-128"/>
              </a:rPr>
              <a:t>WELCOME  TO  THE  MOB!</a:t>
            </a:r>
            <a:endParaRPr lang="en-US" altLang="en-US"/>
          </a:p>
        </p:txBody>
      </p:sp>
      <p:sp>
        <p:nvSpPr>
          <p:cNvPr id="3" name="Subtitle 2">
            <a:extLst>
              <a:ext uri="{FF2B5EF4-FFF2-40B4-BE49-F238E27FC236}">
                <a16:creationId xmlns:a16="http://schemas.microsoft.com/office/drawing/2014/main" id="{1703E57B-F78D-114F-792A-F855320A061E}"/>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
        <p:nvSpPr>
          <p:cNvPr id="4" name="Date Placeholder 3">
            <a:extLst>
              <a:ext uri="{FF2B5EF4-FFF2-40B4-BE49-F238E27FC236}">
                <a16:creationId xmlns:a16="http://schemas.microsoft.com/office/drawing/2014/main" id="{9FA704A9-28F7-DF2D-E076-BA0AF90D423D}"/>
              </a:ext>
            </a:extLst>
          </p:cNvPr>
          <p:cNvSpPr>
            <a:spLocks noGrp="1"/>
          </p:cNvSpPr>
          <p:nvPr>
            <p:ph type="dt" sz="quarter" idx="10"/>
          </p:nvPr>
        </p:nvSpPr>
        <p:spPr/>
        <p:txBody>
          <a:bodyPr/>
          <a:lstStyle/>
          <a:p>
            <a:pPr>
              <a:defRPr/>
            </a:pPr>
            <a:r>
              <a:rPr lang="en-US" dirty="0"/>
              <a:t>March 12, 2024</a:t>
            </a:r>
          </a:p>
        </p:txBody>
      </p:sp>
      <p:sp>
        <p:nvSpPr>
          <p:cNvPr id="20485" name="Slide Number Placeholder 5">
            <a:extLst>
              <a:ext uri="{FF2B5EF4-FFF2-40B4-BE49-F238E27FC236}">
                <a16:creationId xmlns:a16="http://schemas.microsoft.com/office/drawing/2014/main" id="{51DDED31-5DE0-1468-4AD2-7F7915B564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221DC25-FDA0-46C4-BCEB-D9853F4218FC}" type="slidenum">
              <a:rPr lang="en-US" altLang="en-US" smtClean="0"/>
              <a:pPr/>
              <a:t>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28FAF80-FB3D-4E39-A40A-EA8FF50D68FB}" type="slidenum">
              <a:rPr lang="en-US" altLang="en-US"/>
              <a:pPr/>
              <a:t>10</a:t>
            </a:fld>
            <a:endParaRPr lang="en-US" altLang="en-US"/>
          </a:p>
        </p:txBody>
      </p:sp>
      <p:sp>
        <p:nvSpPr>
          <p:cNvPr id="36871" name="Title 1"/>
          <p:cNvSpPr>
            <a:spLocks noGrp="1"/>
          </p:cNvSpPr>
          <p:nvPr>
            <p:ph type="title"/>
          </p:nvPr>
        </p:nvSpPr>
        <p:spPr>
          <a:xfrm>
            <a:off x="1952625" y="221549"/>
            <a:ext cx="7408863" cy="1722438"/>
          </a:xfrm>
        </p:spPr>
        <p:txBody>
          <a:bodyPr/>
          <a:lstStyle/>
          <a:p>
            <a:pPr>
              <a:defRPr/>
            </a:pPr>
            <a:r>
              <a:rPr lang="en-US" altLang="en-US" b="1" dirty="0">
                <a:latin typeface="+mn-lt"/>
                <a:cs typeface="Calibri" panose="020F0502020204030204" pitchFamily="34" charset="0"/>
              </a:rPr>
              <a:t>Isaiah Bible Study Schedule </a:t>
            </a:r>
            <a:br>
              <a:rPr lang="en-US" altLang="en-US" b="1" dirty="0">
                <a:latin typeface="+mn-lt"/>
                <a:cs typeface="Calibri" panose="020F0502020204030204" pitchFamily="34" charset="0"/>
              </a:rPr>
            </a:br>
            <a:r>
              <a:rPr lang="en-US" altLang="en-US" b="1" dirty="0">
                <a:latin typeface="+mn-lt"/>
                <a:cs typeface="Calibri" panose="020F0502020204030204" pitchFamily="34" charset="0"/>
              </a:rPr>
              <a:t>for Fall 2023 – Spring 2024</a:t>
            </a:r>
            <a:r>
              <a:rPr lang="en-US" altLang="en-US" sz="4125" b="1" dirty="0">
                <a:latin typeface="Times New Roman" panose="02020603050405020304" pitchFamily="18" charset="0"/>
                <a:cs typeface="Calibri" panose="020F0502020204030204" pitchFamily="34" charset="0"/>
              </a:rPr>
              <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303" name="Group 8"/>
          <p:cNvGrpSpPr>
            <a:grpSpLocks/>
          </p:cNvGrpSpPr>
          <p:nvPr/>
        </p:nvGrpSpPr>
        <p:grpSpPr bwMode="auto">
          <a:xfrm>
            <a:off x="514350" y="2286000"/>
            <a:ext cx="11163300" cy="3305175"/>
            <a:chOff x="514350" y="2286000"/>
            <a:chExt cx="11163300" cy="3305175"/>
          </a:xfrm>
        </p:grpSpPr>
        <p:pic>
          <p:nvPicPr>
            <p:cNvPr id="5530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286000"/>
              <a:ext cx="111633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1386" y="2709016"/>
              <a:ext cx="337548" cy="24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ight Arrow 3">
            <a:extLst>
              <a:ext uri="{FF2B5EF4-FFF2-40B4-BE49-F238E27FC236}">
                <a16:creationId xmlns:a16="http://schemas.microsoft.com/office/drawing/2014/main" id="{C67D3334-90F6-45A1-A759-AD24B62A6116}"/>
              </a:ext>
            </a:extLst>
          </p:cNvPr>
          <p:cNvSpPr/>
          <p:nvPr/>
        </p:nvSpPr>
        <p:spPr>
          <a:xfrm>
            <a:off x="464729" y="4142043"/>
            <a:ext cx="571500" cy="2857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179638"/>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11</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4958537">
            <a:off x="10826845" y="5320549"/>
            <a:ext cx="1053532"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10785334" y="2168883"/>
            <a:ext cx="1117389" cy="252546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Tree>
    <p:extLst>
      <p:ext uri="{BB962C8B-B14F-4D97-AF65-F5344CB8AC3E}">
        <p14:creationId xmlns:p14="http://schemas.microsoft.com/office/powerpoint/2010/main" val="1329959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CA19-8847-E200-7936-F5FEDEABC8BC}"/>
              </a:ext>
            </a:extLst>
          </p:cNvPr>
          <p:cNvSpPr>
            <a:spLocks noGrp="1"/>
          </p:cNvSpPr>
          <p:nvPr>
            <p:ph type="title"/>
          </p:nvPr>
        </p:nvSpPr>
        <p:spPr>
          <a:xfrm>
            <a:off x="609600" y="203933"/>
            <a:ext cx="10972800" cy="1143000"/>
          </a:xfrm>
        </p:spPr>
        <p:txBody>
          <a:bodyPr/>
          <a:lstStyle/>
          <a:p>
            <a:pPr>
              <a:defRPr/>
            </a:pPr>
            <a:r>
              <a:rPr lang="en-US" altLang="en-US" sz="4800" b="1" dirty="0"/>
              <a:t>Section Overview</a:t>
            </a:r>
            <a:endParaRPr lang="en-US" sz="4800" dirty="0">
              <a:solidFill>
                <a:schemeClr val="accent6">
                  <a:lumMod val="50000"/>
                </a:schemeClr>
              </a:solidFill>
            </a:endParaRPr>
          </a:p>
        </p:txBody>
      </p:sp>
      <p:sp>
        <p:nvSpPr>
          <p:cNvPr id="41989" name="Slide Number Placeholder 5">
            <a:extLst>
              <a:ext uri="{FF2B5EF4-FFF2-40B4-BE49-F238E27FC236}">
                <a16:creationId xmlns:a16="http://schemas.microsoft.com/office/drawing/2014/main" id="{677C7B48-2480-D023-B845-5B8F260804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2DE401-B728-4270-AED6-861EFE75801A}" type="slidenum">
              <a:rPr lang="en-US" altLang="en-US" smtClean="0"/>
              <a:pPr/>
              <a:t>12</a:t>
            </a:fld>
            <a:endParaRPr lang="en-US" altLang="en-US"/>
          </a:p>
        </p:txBody>
      </p:sp>
      <p:cxnSp>
        <p:nvCxnSpPr>
          <p:cNvPr id="6" name="Straight Connector 5">
            <a:extLst>
              <a:ext uri="{FF2B5EF4-FFF2-40B4-BE49-F238E27FC236}">
                <a16:creationId xmlns:a16="http://schemas.microsoft.com/office/drawing/2014/main" id="{84C42F77-F854-2620-7AAD-394C2DE2293D}"/>
              </a:ext>
            </a:extLst>
          </p:cNvPr>
          <p:cNvCxnSpPr/>
          <p:nvPr/>
        </p:nvCxnSpPr>
        <p:spPr>
          <a:xfrm>
            <a:off x="609600" y="1546412"/>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5" name="Content Placeholder 4">
            <a:extLst>
              <a:ext uri="{FF2B5EF4-FFF2-40B4-BE49-F238E27FC236}">
                <a16:creationId xmlns:a16="http://schemas.microsoft.com/office/drawing/2014/main" id="{DD1E44B9-6C07-0EB9-BA35-BE2B3595927C}"/>
              </a:ext>
            </a:extLst>
          </p:cNvPr>
          <p:cNvSpPr>
            <a:spLocks noGrp="1"/>
          </p:cNvSpPr>
          <p:nvPr>
            <p:ph idx="1"/>
          </p:nvPr>
        </p:nvSpPr>
        <p:spPr>
          <a:xfrm>
            <a:off x="484094" y="1640541"/>
            <a:ext cx="11255188" cy="4525963"/>
          </a:xfrm>
        </p:spPr>
        <p:txBody>
          <a:bodyPr/>
          <a:lstStyle/>
          <a:p>
            <a:pPr marL="0" indent="0">
              <a:buNone/>
            </a:pPr>
            <a:r>
              <a:rPr lang="en-US" b="1" dirty="0" err="1"/>
              <a:t>Chs</a:t>
            </a:r>
            <a:r>
              <a:rPr lang="en-US" b="1" dirty="0"/>
              <a:t>. 58-66 </a:t>
            </a:r>
            <a:r>
              <a:rPr lang="en-US" b="1" dirty="0">
                <a:effectLst/>
              </a:rPr>
              <a:t>will end the section by explaining that Israel has received of Jehovah's hand double for all her sins.</a:t>
            </a:r>
          </a:p>
          <a:p>
            <a:pPr marL="0" indent="0">
              <a:buNone/>
            </a:pPr>
            <a:r>
              <a:rPr lang="en-US" dirty="0">
                <a:latin typeface="Geneva" panose="020B0503030404040204" pitchFamily="34" charset="0"/>
              </a:rPr>
              <a:t>	</a:t>
            </a:r>
            <a:r>
              <a:rPr lang="en-US" sz="3000" dirty="0"/>
              <a:t>-</a:t>
            </a:r>
            <a:r>
              <a:rPr lang="en-US" sz="3000" b="1" dirty="0">
                <a:effectLst/>
              </a:rPr>
              <a:t>This last segment will be dealt with in seven parts: </a:t>
            </a:r>
          </a:p>
          <a:p>
            <a:pPr marL="0" indent="0">
              <a:buNone/>
            </a:pPr>
            <a:r>
              <a:rPr lang="en-US" sz="2800" b="1" dirty="0">
                <a:latin typeface="Geneva" panose="020B0503030404040204" pitchFamily="34" charset="0"/>
              </a:rPr>
              <a:t>		</a:t>
            </a:r>
            <a:r>
              <a:rPr lang="en-US" sz="2400" b="1" dirty="0"/>
              <a:t>1) Israel's national wickedness </a:t>
            </a:r>
            <a:r>
              <a:rPr lang="en-US" sz="2400" b="1" dirty="0">
                <a:effectLst/>
              </a:rPr>
              <a:t>(58:1-59:21)</a:t>
            </a:r>
          </a:p>
          <a:p>
            <a:pPr marL="0" indent="0">
              <a:buNone/>
            </a:pPr>
            <a:r>
              <a:rPr lang="en-US" sz="2400" b="1" dirty="0"/>
              <a:t>		2) H</a:t>
            </a:r>
            <a:r>
              <a:rPr lang="en-US" sz="2400" b="1" dirty="0">
                <a:effectLst/>
              </a:rPr>
              <a:t>er future in the Messianic kingdom (60:1-22) </a:t>
            </a:r>
            <a:r>
              <a:rPr lang="en-US" sz="2400" b="1" dirty="0"/>
              <a:t>		</a:t>
            </a:r>
          </a:p>
          <a:p>
            <a:pPr marL="0" indent="0">
              <a:buNone/>
            </a:pPr>
            <a:r>
              <a:rPr lang="en-US" sz="2400" b="1" dirty="0"/>
              <a:t>		3) T</a:t>
            </a:r>
            <a:r>
              <a:rPr lang="en-US" sz="2400" b="1" dirty="0">
                <a:effectLst/>
              </a:rPr>
              <a:t>he Servant of YHWH (61:1-11) </a:t>
            </a:r>
          </a:p>
          <a:p>
            <a:pPr marL="0" indent="0">
              <a:buNone/>
            </a:pPr>
            <a:r>
              <a:rPr lang="en-US" sz="2400" b="1" dirty="0"/>
              <a:t>		4) T</a:t>
            </a:r>
            <a:r>
              <a:rPr lang="en-US" sz="2400" b="1" dirty="0">
                <a:effectLst/>
              </a:rPr>
              <a:t>he redemption of Israel and Jerusalem (62:1-63:6)</a:t>
            </a:r>
          </a:p>
          <a:p>
            <a:pPr marL="0" indent="0">
              <a:buNone/>
            </a:pPr>
            <a:r>
              <a:rPr lang="en-US" sz="2400" b="1" dirty="0"/>
              <a:t>		5) T</a:t>
            </a:r>
            <a:r>
              <a:rPr lang="en-US" sz="2400" b="1" dirty="0">
                <a:effectLst/>
              </a:rPr>
              <a:t>he penitential prayer of the remnant (63:7-64:12)</a:t>
            </a:r>
          </a:p>
          <a:p>
            <a:pPr marL="0" indent="0">
              <a:buNone/>
            </a:pPr>
            <a:r>
              <a:rPr lang="en-US" sz="2400" b="1" dirty="0"/>
              <a:t>		6) </a:t>
            </a:r>
            <a:r>
              <a:rPr lang="en-US" sz="2400" b="1" dirty="0">
                <a:effectLst/>
              </a:rPr>
              <a:t>Israel in the plan of God (65:1-25)</a:t>
            </a:r>
          </a:p>
          <a:p>
            <a:pPr marL="0" indent="0">
              <a:buNone/>
            </a:pPr>
            <a:r>
              <a:rPr lang="en-US" sz="2400" b="1" dirty="0"/>
              <a:t>		7) T</a:t>
            </a:r>
            <a:r>
              <a:rPr lang="en-US" sz="2400" b="1" dirty="0">
                <a:effectLst/>
              </a:rPr>
              <a:t>he rebirth of Israel (66:1-24)</a:t>
            </a:r>
          </a:p>
          <a:p>
            <a:pPr marL="0" indent="0">
              <a:buNone/>
            </a:pPr>
            <a:endParaRPr lang="en-US" sz="2400" dirty="0">
              <a:effectLst/>
            </a:endParaRPr>
          </a:p>
          <a:p>
            <a:pPr marL="0" indent="0">
              <a:buNone/>
            </a:pPr>
            <a:endParaRPr lang="en-US" sz="2400" dirty="0">
              <a:effectLst/>
            </a:endParaRPr>
          </a:p>
          <a:p>
            <a:pPr marL="0" indent="0">
              <a:buNone/>
            </a:pPr>
            <a:endParaRPr lang="en-US" sz="2400" dirty="0">
              <a:effectLst/>
            </a:endParaRPr>
          </a:p>
          <a:p>
            <a:pPr marL="0" indent="0">
              <a:buNone/>
            </a:pPr>
            <a:endParaRPr lang="en-US" sz="2400" dirty="0">
              <a:effectLst/>
            </a:endParaRPr>
          </a:p>
          <a:p>
            <a:pPr marL="0" indent="0">
              <a:buNone/>
            </a:pPr>
            <a:endParaRPr lang="en-US" sz="2400" dirty="0">
              <a:effectLst/>
            </a:endParaRPr>
          </a:p>
          <a:p>
            <a:pPr marL="0" indent="0">
              <a:buNone/>
            </a:pPr>
            <a:endParaRPr lang="en-US" sz="2800" dirty="0">
              <a:effectLst/>
              <a:latin typeface="Geneva" panose="020B0503030404040204" pitchFamily="34" charset="0"/>
            </a:endParaRPr>
          </a:p>
          <a:p>
            <a:pPr marL="0" indent="0">
              <a:buNone/>
            </a:pPr>
            <a:endParaRPr lang="en-US" dirty="0">
              <a:effectLst/>
              <a:latin typeface="Geneva" panose="020B0503030404040204" pitchFamily="34" charset="0"/>
            </a:endParaRPr>
          </a:p>
          <a:p>
            <a:pPr marL="0" indent="0">
              <a:buNone/>
            </a:pPr>
            <a:endParaRPr lang="en-US" dirty="0"/>
          </a:p>
        </p:txBody>
      </p:sp>
      <p:sp>
        <p:nvSpPr>
          <p:cNvPr id="8" name="TextBox 7">
            <a:extLst>
              <a:ext uri="{FF2B5EF4-FFF2-40B4-BE49-F238E27FC236}">
                <a16:creationId xmlns:a16="http://schemas.microsoft.com/office/drawing/2014/main" id="{27AA4784-ABB3-40EC-8980-9BE5E8F3D98D}"/>
              </a:ext>
            </a:extLst>
          </p:cNvPr>
          <p:cNvSpPr txBox="1"/>
          <p:nvPr/>
        </p:nvSpPr>
        <p:spPr>
          <a:xfrm>
            <a:off x="7987552" y="6586832"/>
            <a:ext cx="3213847" cy="276999"/>
          </a:xfrm>
          <a:prstGeom prst="rect">
            <a:avLst/>
          </a:prstGeom>
          <a:noFill/>
        </p:spPr>
        <p:txBody>
          <a:bodyPr wrap="square" rtlCol="0">
            <a:spAutoFit/>
          </a:bodyPr>
          <a:lstStyle/>
          <a:p>
            <a:r>
              <a:rPr lang="en-US" sz="1200" b="1" dirty="0">
                <a:latin typeface="+mn-lt"/>
              </a:rPr>
              <a:t>Constable’s notes, quote from </a:t>
            </a:r>
            <a:r>
              <a:rPr lang="en-US" sz="1200" b="1" dirty="0" err="1"/>
              <a:t>Fruchtenbaum</a:t>
            </a:r>
            <a:r>
              <a:rPr lang="en-US" sz="1200" b="1" dirty="0">
                <a:latin typeface="+mn-lt"/>
              </a:rPr>
              <a:t> </a:t>
            </a:r>
          </a:p>
        </p:txBody>
      </p:sp>
    </p:spTree>
    <p:extLst>
      <p:ext uri="{BB962C8B-B14F-4D97-AF65-F5344CB8AC3E}">
        <p14:creationId xmlns:p14="http://schemas.microsoft.com/office/powerpoint/2010/main" val="906545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88A7-4636-D458-AACC-4A8FC24260BC}"/>
              </a:ext>
            </a:extLst>
          </p:cNvPr>
          <p:cNvSpPr>
            <a:spLocks noGrp="1"/>
          </p:cNvSpPr>
          <p:nvPr>
            <p:ph type="title"/>
          </p:nvPr>
        </p:nvSpPr>
        <p:spPr>
          <a:xfrm>
            <a:off x="609600" y="195126"/>
            <a:ext cx="10972800" cy="1143000"/>
          </a:xfrm>
        </p:spPr>
        <p:txBody>
          <a:bodyPr/>
          <a:lstStyle/>
          <a:p>
            <a:r>
              <a:rPr lang="en-US" sz="4800" b="1" dirty="0"/>
              <a:t>Chapter Intro</a:t>
            </a:r>
          </a:p>
        </p:txBody>
      </p:sp>
      <p:sp>
        <p:nvSpPr>
          <p:cNvPr id="3" name="Content Placeholder 2">
            <a:extLst>
              <a:ext uri="{FF2B5EF4-FFF2-40B4-BE49-F238E27FC236}">
                <a16:creationId xmlns:a16="http://schemas.microsoft.com/office/drawing/2014/main" id="{CD02605B-B28B-6BE1-F95F-7DF13FBA4D32}"/>
              </a:ext>
            </a:extLst>
          </p:cNvPr>
          <p:cNvSpPr>
            <a:spLocks noGrp="1"/>
          </p:cNvSpPr>
          <p:nvPr>
            <p:ph idx="1"/>
          </p:nvPr>
        </p:nvSpPr>
        <p:spPr>
          <a:xfrm>
            <a:off x="609600" y="1742462"/>
            <a:ext cx="11385176" cy="4525963"/>
          </a:xfrm>
        </p:spPr>
        <p:txBody>
          <a:bodyPr/>
          <a:lstStyle/>
          <a:p>
            <a:pPr marL="0" indent="0">
              <a:buNone/>
            </a:pPr>
            <a:r>
              <a:rPr lang="en-US" sz="3600" b="1" dirty="0"/>
              <a:t>What God Wants </a:t>
            </a:r>
            <a:r>
              <a:rPr lang="en-US" sz="2400" b="1" dirty="0"/>
              <a:t>(</a:t>
            </a:r>
            <a:r>
              <a:rPr lang="en-US" sz="2400" dirty="0"/>
              <a:t>"… The essence of Israelite religion, however, is response. Not doing things to influence the Lord but doing them to obey him; not works looking for reward but faith acting in obedience.”- </a:t>
            </a:r>
            <a:r>
              <a:rPr lang="en-US" sz="2400" dirty="0" err="1"/>
              <a:t>Motyer</a:t>
            </a:r>
            <a:r>
              <a:rPr lang="en-US" sz="2400" b="1" dirty="0"/>
              <a:t>)</a:t>
            </a:r>
            <a:endParaRPr lang="en-US" sz="2400" dirty="0"/>
          </a:p>
          <a:p>
            <a:pPr marL="0" indent="0">
              <a:buNone/>
            </a:pPr>
            <a:r>
              <a:rPr lang="en-US" dirty="0"/>
              <a:t>		</a:t>
            </a:r>
            <a:r>
              <a:rPr lang="en-US" b="1" dirty="0"/>
              <a:t>(1-5) False Worship </a:t>
            </a:r>
            <a:r>
              <a:rPr lang="en-US" sz="2400" b="1" dirty="0"/>
              <a:t>(</a:t>
            </a:r>
            <a:r>
              <a:rPr lang="en-US" sz="2400" dirty="0"/>
              <a:t>God intended the system of worship that He 			prescribed to illustrate the importance of a heart relationship with Himself 		that should affect interpersonal relationships. This pericope exposes the 			superficial attitude of many of God's people with strong irony. - Constable</a:t>
            </a:r>
            <a:r>
              <a:rPr lang="en-US" sz="2400" b="1" dirty="0"/>
              <a:t>)</a:t>
            </a:r>
          </a:p>
          <a:p>
            <a:pPr marL="0" indent="0">
              <a:buNone/>
            </a:pPr>
            <a:endParaRPr lang="en-US" sz="2400" b="1" dirty="0"/>
          </a:p>
          <a:p>
            <a:pPr marL="0" indent="0">
              <a:buNone/>
            </a:pPr>
            <a:r>
              <a:rPr lang="en-US" dirty="0"/>
              <a:t>		</a:t>
            </a:r>
            <a:r>
              <a:rPr lang="en-US" b="1" dirty="0"/>
              <a:t>(6-14) True Worship </a:t>
            </a:r>
            <a:r>
              <a:rPr lang="en-US" sz="2400" b="1" dirty="0"/>
              <a:t>(</a:t>
            </a:r>
            <a:r>
              <a:rPr lang="en-US" sz="2400" dirty="0"/>
              <a:t>Isaiah next contrasted God's conception of 			fasting with that of His people (cf. Matt. 6:16-18) - Constable</a:t>
            </a:r>
            <a:r>
              <a:rPr lang="en-US" sz="2400" b="1" dirty="0"/>
              <a:t>)</a:t>
            </a:r>
          </a:p>
          <a:p>
            <a:pPr marL="0" indent="0">
              <a:buNone/>
            </a:pPr>
            <a:r>
              <a:rPr lang="en-US" sz="2400" b="1" dirty="0"/>
              <a:t> </a:t>
            </a:r>
          </a:p>
          <a:p>
            <a:pPr marL="0" indent="0">
              <a:buNone/>
            </a:pPr>
            <a:endParaRPr lang="en-US" b="1" dirty="0"/>
          </a:p>
          <a:p>
            <a:pPr marL="0" indent="0">
              <a:buNone/>
            </a:pPr>
            <a:endParaRPr lang="en-US" dirty="0"/>
          </a:p>
          <a:p>
            <a:pPr marL="0" indent="0">
              <a:buNone/>
            </a:pPr>
            <a:endParaRPr lang="en-US" dirty="0"/>
          </a:p>
          <a:p>
            <a:pPr marL="0" indent="0" algn="ctr">
              <a:buNone/>
            </a:pPr>
            <a:endParaRPr lang="en-US" dirty="0"/>
          </a:p>
          <a:p>
            <a:pPr marL="0" indent="0">
              <a:buNone/>
            </a:pPr>
            <a:endParaRPr lang="en-US" dirty="0"/>
          </a:p>
          <a:p>
            <a:pPr marL="0" indent="0" algn="ctr">
              <a:buNone/>
            </a:pPr>
            <a:endParaRPr lang="en-US" dirty="0"/>
          </a:p>
        </p:txBody>
      </p:sp>
      <p:sp>
        <p:nvSpPr>
          <p:cNvPr id="6" name="Slide Number Placeholder 5">
            <a:extLst>
              <a:ext uri="{FF2B5EF4-FFF2-40B4-BE49-F238E27FC236}">
                <a16:creationId xmlns:a16="http://schemas.microsoft.com/office/drawing/2014/main" id="{E32045D8-CF88-53FE-FBF0-9D24137A7A4C}"/>
              </a:ext>
            </a:extLst>
          </p:cNvPr>
          <p:cNvSpPr>
            <a:spLocks noGrp="1"/>
          </p:cNvSpPr>
          <p:nvPr>
            <p:ph type="sldNum" sz="quarter" idx="12"/>
          </p:nvPr>
        </p:nvSpPr>
        <p:spPr/>
        <p:txBody>
          <a:bodyPr/>
          <a:lstStyle/>
          <a:p>
            <a:pPr>
              <a:defRPr/>
            </a:pPr>
            <a:fld id="{3AD7D920-DEA2-4CA0-8F35-A40F4F4612CD}" type="slidenum">
              <a:rPr lang="en-US" altLang="en-US" smtClean="0"/>
              <a:pPr>
                <a:defRPr/>
              </a:pPr>
              <a:t>13</a:t>
            </a:fld>
            <a:endParaRPr lang="en-US" altLang="en-US"/>
          </a:p>
        </p:txBody>
      </p:sp>
      <p:cxnSp>
        <p:nvCxnSpPr>
          <p:cNvPr id="7" name="Straight Connector 6">
            <a:extLst>
              <a:ext uri="{FF2B5EF4-FFF2-40B4-BE49-F238E27FC236}">
                <a16:creationId xmlns:a16="http://schemas.microsoft.com/office/drawing/2014/main" id="{B1825776-65B3-DC7C-088F-20DBD5B8BB6E}"/>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528724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177893"/>
            <a:ext cx="10972800" cy="1143000"/>
          </a:xfrm>
        </p:spPr>
        <p:txBody>
          <a:bodyPr/>
          <a:lstStyle/>
          <a:p>
            <a:r>
              <a:rPr lang="en-US" b="1" dirty="0"/>
              <a:t>Isaiah 58:1-3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246396" y="1532964"/>
            <a:ext cx="3980652" cy="5199849"/>
          </a:xfrm>
        </p:spPr>
        <p:txBody>
          <a:bodyPr/>
          <a:lstStyle/>
          <a:p>
            <a:pPr marL="0" indent="0">
              <a:buNone/>
            </a:pPr>
            <a:r>
              <a:rPr lang="en-US" sz="1900" b="1" dirty="0">
                <a:solidFill>
                  <a:srgbClr val="0070C0"/>
                </a:solidFill>
                <a:hlinkClick r:id="rId3">
                  <a:extLst>
                    <a:ext uri="{A12FA001-AC4F-418D-AE19-62706E023703}">
                      <ahyp:hlinkClr xmlns:ahyp="http://schemas.microsoft.com/office/drawing/2018/hyperlinkcolor" xmlns="" val="tx"/>
                    </a:ext>
                  </a:extLst>
                </a:hlinkClick>
              </a:rPr>
              <a:t>1</a:t>
            </a:r>
            <a:r>
              <a:rPr lang="en-US" sz="1900" b="1" dirty="0"/>
              <a:t> </a:t>
            </a:r>
            <a:r>
              <a:rPr lang="en-US" sz="1900" dirty="0"/>
              <a:t>“Cry aloud; do not hold back; lift up your voice like a trumpet; declare to my people their transgression, to the house of Jacob their sins. </a:t>
            </a:r>
          </a:p>
          <a:p>
            <a:pPr marL="0" indent="0">
              <a:buNone/>
            </a:pPr>
            <a:r>
              <a:rPr lang="en-US" sz="1900" b="1" u="sng" dirty="0">
                <a:solidFill>
                  <a:srgbClr val="0000FF"/>
                </a:solidFill>
              </a:rPr>
              <a:t>2</a:t>
            </a:r>
            <a:r>
              <a:rPr lang="en-US" sz="1900" b="1" dirty="0"/>
              <a:t> </a:t>
            </a:r>
            <a:r>
              <a:rPr lang="en-US" sz="1900" dirty="0"/>
              <a:t> Yet they seek me daily and delight to know my ways, as if they were a nation that did righteousness and did not forsake the judgment of their God; they ask of me righteous judgments; they delight to draw near to God. </a:t>
            </a:r>
          </a:p>
          <a:p>
            <a:pPr marL="0" indent="0">
              <a:buNone/>
            </a:pPr>
            <a:r>
              <a:rPr lang="en-US" sz="1900" b="1" u="sng" dirty="0">
                <a:solidFill>
                  <a:srgbClr val="0000FF"/>
                </a:solidFill>
              </a:rPr>
              <a:t>3</a:t>
            </a:r>
            <a:r>
              <a:rPr lang="en-US" sz="1900" b="1" dirty="0"/>
              <a:t> </a:t>
            </a:r>
            <a:r>
              <a:rPr lang="en-US" sz="1900" dirty="0"/>
              <a:t> ‘Why have we fasted, and you see it not? Why have we humbled ourselves, and you take  no knowledge of it?’ Behold, in the day of your fast you seek your own pleasure, and oppress all your workers.</a:t>
            </a:r>
          </a:p>
          <a:p>
            <a:pPr marL="0" indent="0">
              <a:buNone/>
            </a:pPr>
            <a:endParaRPr lang="en-US" sz="2000" dirty="0"/>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14</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492624"/>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141913" y="1105544"/>
            <a:ext cx="3617227" cy="400110"/>
          </a:xfrm>
          <a:prstGeom prst="rect">
            <a:avLst/>
          </a:prstGeom>
          <a:noFill/>
        </p:spPr>
        <p:txBody>
          <a:bodyPr wrap="square" rtlCol="0">
            <a:spAutoFit/>
          </a:bodyPr>
          <a:lstStyle/>
          <a:p>
            <a:pPr algn="ctr"/>
            <a:r>
              <a:rPr lang="en-US" sz="2000" b="1" dirty="0">
                <a:solidFill>
                  <a:schemeClr val="accent6">
                    <a:lumMod val="50000"/>
                  </a:schemeClr>
                </a:solidFill>
              </a:rPr>
              <a:t>False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4404666" y="1555625"/>
            <a:ext cx="7540939" cy="506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God is telling Isaiah here to get the people’s attention!</a:t>
            </a:r>
          </a:p>
          <a:p>
            <a:endParaRPr lang="en-US" altLang="en-US" sz="2000" dirty="0"/>
          </a:p>
          <a:p>
            <a:r>
              <a:rPr lang="en-US" altLang="en-US" sz="2000" dirty="0"/>
              <a:t>He is also comparing them to the “house of Jacob” who was a constant manipulator, or at least tried to be</a:t>
            </a:r>
          </a:p>
          <a:p>
            <a:endParaRPr lang="en-US" altLang="en-US" sz="2000" dirty="0"/>
          </a:p>
          <a:p>
            <a:r>
              <a:rPr lang="en-US" altLang="en-US" sz="2000" dirty="0"/>
              <a:t>Their religious practices were false and only for their benefits</a:t>
            </a:r>
          </a:p>
          <a:p>
            <a:endParaRPr lang="en-US" altLang="en-US" sz="2000" dirty="0"/>
          </a:p>
          <a:p>
            <a:r>
              <a:rPr lang="en-US" altLang="en-US" sz="2000" dirty="0"/>
              <a:t>In v.3, the people were asking why God had not noticed their fasting!</a:t>
            </a:r>
          </a:p>
          <a:p>
            <a:endParaRPr lang="en-US" altLang="en-US" sz="2000" dirty="0"/>
          </a:p>
          <a:p>
            <a:r>
              <a:rPr lang="en-US" altLang="en-US" sz="2000" dirty="0"/>
              <a:t>Only one day of fasting was required in the Law, Lev 16:29-31, the Day of Atonement (</a:t>
            </a:r>
            <a:r>
              <a:rPr lang="en-US" altLang="en-US" sz="2000" dirty="0" err="1"/>
              <a:t>Wiersbe</a:t>
            </a:r>
            <a:r>
              <a:rPr lang="en-US" altLang="en-US" sz="2000" dirty="0"/>
              <a:t>, Be Comforted)</a:t>
            </a:r>
          </a:p>
          <a:p>
            <a:endParaRPr lang="en-US" altLang="en-US" sz="2000" dirty="0"/>
          </a:p>
          <a:p>
            <a:endParaRPr lang="en-US" altLang="en-US" sz="2000" dirty="0"/>
          </a:p>
          <a:p>
            <a:endParaRPr lang="en-US" altLang="en-US" sz="2000" dirty="0"/>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4227048" y="1730436"/>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842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225393"/>
            <a:ext cx="10972800" cy="1143000"/>
          </a:xfrm>
        </p:spPr>
        <p:txBody>
          <a:bodyPr/>
          <a:lstStyle/>
          <a:p>
            <a:r>
              <a:rPr lang="en-US" b="1" dirty="0"/>
              <a:t>Isaiah 58:4-5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246396" y="1730434"/>
            <a:ext cx="3210467" cy="5069614"/>
          </a:xfrm>
        </p:spPr>
        <p:txBody>
          <a:bodyPr/>
          <a:lstStyle/>
          <a:p>
            <a:pPr marL="0" indent="0">
              <a:buNone/>
              <a:defRPr/>
            </a:pPr>
            <a:r>
              <a:rPr kumimoji="0" lang="en-US" sz="2000" b="1" i="0" u="none" strike="noStrike" kern="1200" cap="none" spc="0" normalizeH="0" baseline="0" noProof="0" dirty="0">
                <a:ln>
                  <a:noFill/>
                </a:ln>
                <a:solidFill>
                  <a:srgbClr val="008AE6"/>
                </a:solidFill>
                <a:effectLst/>
                <a:uLnTx/>
                <a:uFillTx/>
                <a:latin typeface="Arial" panose="020B0604020202020204" pitchFamily="34" charset="0"/>
                <a:ea typeface="+mn-ea"/>
                <a:cs typeface="+mn-cs"/>
                <a:hlinkClick r:id="rId3"/>
              </a:rPr>
              <a:t>4</a:t>
            </a:r>
            <a:r>
              <a:rPr kumimoji="0" lang="en-US" sz="2000" b="0" i="0" u="none" strike="noStrike" kern="1200" cap="none" spc="0" normalizeH="0" baseline="0" noProof="0" dirty="0">
                <a:ln>
                  <a:noFill/>
                </a:ln>
                <a:solidFill>
                  <a:srgbClr val="001320"/>
                </a:solidFill>
                <a:effectLst/>
                <a:uLnTx/>
                <a:uFillTx/>
                <a:latin typeface="Roboto" panose="02000000000000000000" pitchFamily="2" charset="0"/>
                <a:ea typeface="+mn-ea"/>
                <a:cs typeface="+mn-cs"/>
              </a:rPr>
              <a:t>  Behold, you fast only to quarrel and to fight </a:t>
            </a:r>
          </a:p>
          <a:p>
            <a:pPr marL="0" indent="0">
              <a:buNone/>
              <a:defRPr/>
            </a:pPr>
            <a:r>
              <a:rPr kumimoji="0" lang="en-US" sz="2000" b="0" i="0" u="none" strike="noStrike" kern="1200" cap="none" spc="0" normalizeH="0" baseline="0" noProof="0" dirty="0">
                <a:ln>
                  <a:noFill/>
                </a:ln>
                <a:solidFill>
                  <a:srgbClr val="001320"/>
                </a:solidFill>
                <a:effectLst/>
                <a:uLnTx/>
                <a:uFillTx/>
                <a:latin typeface="Roboto" panose="02000000000000000000" pitchFamily="2" charset="0"/>
                <a:ea typeface="+mn-ea"/>
                <a:cs typeface="+mn-cs"/>
              </a:rPr>
              <a:t>and to hit with a wicked fist. Fasting like yours this day will not make your voice to be heard on high. </a:t>
            </a:r>
          </a:p>
          <a:p>
            <a:pPr marL="0" indent="0">
              <a:buNone/>
              <a:defRPr/>
            </a:pPr>
            <a:r>
              <a:rPr kumimoji="0" lang="en-US" sz="2000" b="1" i="0" u="sng" strike="noStrike" kern="1200" cap="none" spc="0" normalizeH="0" baseline="0" noProof="0" dirty="0">
                <a:ln>
                  <a:noFill/>
                </a:ln>
                <a:solidFill>
                  <a:srgbClr val="0000FF"/>
                </a:solidFill>
                <a:effectLst/>
                <a:uLnTx/>
                <a:uFillTx/>
                <a:latin typeface="Roboto" panose="02000000000000000000" pitchFamily="2" charset="0"/>
                <a:ea typeface="+mn-ea"/>
                <a:cs typeface="+mn-cs"/>
              </a:rPr>
              <a:t>5</a:t>
            </a:r>
            <a:r>
              <a:rPr kumimoji="0" lang="en-US" sz="2000" b="0" i="0" u="none" strike="noStrike" kern="1200" cap="none" spc="0" normalizeH="0" baseline="0" noProof="0" dirty="0">
                <a:ln>
                  <a:noFill/>
                </a:ln>
                <a:solidFill>
                  <a:srgbClr val="001320"/>
                </a:solidFill>
                <a:effectLst/>
                <a:uLnTx/>
                <a:uFillTx/>
                <a:latin typeface="Roboto" panose="02000000000000000000" pitchFamily="2" charset="0"/>
                <a:ea typeface="+mn-ea"/>
                <a:cs typeface="+mn-cs"/>
              </a:rPr>
              <a:t>  Is such the fast that I choose, a day for a person to humble himself? Is it to bow down his head like a reed, and to spread sackcloth and ashes under him? Will you call this a fast, and a day acceptable to the Lord?</a:t>
            </a:r>
          </a:p>
          <a:p>
            <a:pPr marL="0" indent="0">
              <a:buNone/>
              <a:defRPr/>
            </a:pPr>
            <a:endParaRPr kumimoji="0" lang="en-US" sz="2000" b="0" i="0" u="none" strike="noStrike" kern="1200" cap="none" spc="0" normalizeH="0" baseline="0" noProof="0" dirty="0">
              <a:ln>
                <a:noFill/>
              </a:ln>
              <a:solidFill>
                <a:srgbClr val="001320"/>
              </a:solidFill>
              <a:effectLst/>
              <a:uLnTx/>
              <a:uFillTx/>
              <a:latin typeface="Roboto" panose="02000000000000000000" pitchFamily="2" charset="0"/>
              <a:ea typeface="+mn-ea"/>
              <a:cs typeface="+mn-cs"/>
            </a:endParaRPr>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15</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434154" y="1094129"/>
            <a:ext cx="3323692" cy="400110"/>
          </a:xfrm>
          <a:prstGeom prst="rect">
            <a:avLst/>
          </a:prstGeom>
          <a:noFill/>
        </p:spPr>
        <p:txBody>
          <a:bodyPr wrap="square" rtlCol="0">
            <a:spAutoFit/>
          </a:bodyPr>
          <a:lstStyle/>
          <a:p>
            <a:pPr algn="ctr"/>
            <a:r>
              <a:rPr lang="en-US" sz="2000" b="1" dirty="0">
                <a:solidFill>
                  <a:schemeClr val="accent6">
                    <a:lumMod val="50000"/>
                  </a:schemeClr>
                </a:solidFill>
              </a:rPr>
              <a:t>False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3786984" y="1788386"/>
            <a:ext cx="7992640" cy="506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This is a pretty bad judgement God was making concerning their fasting as it would not get them God’s attention, but only make them fight with one another</a:t>
            </a:r>
          </a:p>
          <a:p>
            <a:pPr marL="0" indent="0">
              <a:buNone/>
            </a:pPr>
            <a:endParaRPr lang="en-US" altLang="en-US" sz="2000" dirty="0"/>
          </a:p>
          <a:p>
            <a:r>
              <a:rPr lang="en-US" altLang="en-US" sz="2000" dirty="0"/>
              <a:t>God is telling them that a day of fasting was to humble them. </a:t>
            </a:r>
          </a:p>
          <a:p>
            <a:pPr marL="0" indent="0">
              <a:buNone/>
            </a:pPr>
            <a:endParaRPr lang="en-US" altLang="en-US" sz="2000" dirty="0"/>
          </a:p>
          <a:p>
            <a:r>
              <a:rPr lang="en-US" altLang="en-US" sz="2000" dirty="0"/>
              <a:t>Obviously, the bent head like a reed and sackcloth and ashes under them was to get attention and not do the fast the LORD had ordered.  In fact, most of this would not be acceptable to God!</a:t>
            </a:r>
          </a:p>
          <a:p>
            <a:endParaRPr lang="en-US" altLang="en-US" sz="2000" dirty="0"/>
          </a:p>
          <a:p>
            <a:r>
              <a:rPr lang="en-US" altLang="en-US" sz="2000" dirty="0"/>
              <a:t>"Their [the Israelites'] religion was as cold as the north side of a tombstone in January!”- J. Vernon McGee</a:t>
            </a:r>
          </a:p>
          <a:p>
            <a:endParaRPr lang="en-US" altLang="en-US" sz="2000" dirty="0"/>
          </a:p>
          <a:p>
            <a:endParaRPr lang="en-US" altLang="en-US" sz="2000" dirty="0"/>
          </a:p>
          <a:p>
            <a:endParaRPr lang="en-US" altLang="en-US" sz="2000" dirty="0"/>
          </a:p>
          <a:p>
            <a:endParaRPr lang="en-US" altLang="en-US" sz="2000" dirty="0"/>
          </a:p>
          <a:p>
            <a:endParaRPr lang="en-US" altLang="en-US" sz="2000" dirty="0"/>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3563660" y="1843989"/>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773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F69FC63-6CA9-9ED0-1139-19821B904430}"/>
              </a:ext>
            </a:extLst>
          </p:cNvPr>
          <p:cNvSpPr>
            <a:spLocks noGrp="1"/>
          </p:cNvSpPr>
          <p:nvPr>
            <p:ph type="title"/>
          </p:nvPr>
        </p:nvSpPr>
        <p:spPr>
          <a:xfrm>
            <a:off x="609600" y="191513"/>
            <a:ext cx="10972800" cy="1143000"/>
          </a:xfrm>
        </p:spPr>
        <p:txBody>
          <a:bodyPr/>
          <a:lstStyle/>
          <a:p>
            <a:r>
              <a:rPr lang="en-US" altLang="en-US" b="1" dirty="0"/>
              <a:t>True Fasting</a:t>
            </a:r>
          </a:p>
        </p:txBody>
      </p:sp>
      <p:sp>
        <p:nvSpPr>
          <p:cNvPr id="3" name="Content Placeholder 2">
            <a:extLst>
              <a:ext uri="{FF2B5EF4-FFF2-40B4-BE49-F238E27FC236}">
                <a16:creationId xmlns:a16="http://schemas.microsoft.com/office/drawing/2014/main" id="{AACCE1F9-4A4C-0E5E-F2B6-39EA55ACA382}"/>
              </a:ext>
            </a:extLst>
          </p:cNvPr>
          <p:cNvSpPr>
            <a:spLocks noGrp="1"/>
          </p:cNvSpPr>
          <p:nvPr>
            <p:ph idx="1"/>
          </p:nvPr>
        </p:nvSpPr>
        <p:spPr>
          <a:xfrm>
            <a:off x="472142" y="1984657"/>
            <a:ext cx="11229788" cy="4459939"/>
          </a:xfrm>
        </p:spPr>
        <p:txBody>
          <a:bodyPr/>
          <a:lstStyle/>
          <a:p>
            <a:pPr marL="0" indent="0">
              <a:buNone/>
            </a:pPr>
            <a:r>
              <a:rPr lang="en-US" sz="3400" b="1" dirty="0"/>
              <a:t>True fasting will lead to humility before God and ministry to others. We deprive ourselves so that we might share with others and do so to the glory of God. If we fast in order to get something for ourselves from God, instead of to become better people for the sake of others, then we have missed the meaning of worship. It delights the Lord when we delight in the Lord. -</a:t>
            </a:r>
            <a:r>
              <a:rPr lang="en-US" sz="3400" b="1" dirty="0" err="1"/>
              <a:t>Wiersbe</a:t>
            </a:r>
            <a:endParaRPr lang="en-US" altLang="en-US" sz="3400" b="1" dirty="0"/>
          </a:p>
        </p:txBody>
      </p:sp>
      <p:sp>
        <p:nvSpPr>
          <p:cNvPr id="63494" name="Slide Number Placeholder 5">
            <a:extLst>
              <a:ext uri="{FF2B5EF4-FFF2-40B4-BE49-F238E27FC236}">
                <a16:creationId xmlns:a16="http://schemas.microsoft.com/office/drawing/2014/main" id="{AD6B21B5-DEF6-773A-06BA-0EBB7005F65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00BD12D-871E-4D5F-A3F8-5D90EC79196B}" type="slidenum">
              <a:rPr lang="en-US" altLang="en-US" smtClean="0"/>
              <a:pPr/>
              <a:t>16</a:t>
            </a:fld>
            <a:endParaRPr lang="en-US" altLang="en-US"/>
          </a:p>
        </p:txBody>
      </p:sp>
      <p:cxnSp>
        <p:nvCxnSpPr>
          <p:cNvPr id="4" name="Straight Connector 3">
            <a:extLst>
              <a:ext uri="{FF2B5EF4-FFF2-40B4-BE49-F238E27FC236}">
                <a16:creationId xmlns:a16="http://schemas.microsoft.com/office/drawing/2014/main" id="{C6466D82-77D9-1755-37B4-76E27077933A}"/>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189768"/>
            <a:ext cx="10972800" cy="1143000"/>
          </a:xfrm>
        </p:spPr>
        <p:txBody>
          <a:bodyPr/>
          <a:lstStyle/>
          <a:p>
            <a:r>
              <a:rPr lang="en-US" b="1" dirty="0"/>
              <a:t>Isaiah 58:6-7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246397" y="1701773"/>
            <a:ext cx="3124332" cy="5098275"/>
          </a:xfrm>
        </p:spPr>
        <p:txBody>
          <a:bodyPr/>
          <a:lstStyle/>
          <a:p>
            <a:pPr marL="0" indent="0">
              <a:buNone/>
            </a:pPr>
            <a:r>
              <a:rPr lang="en-US" sz="2000" b="1" i="0" u="none" strike="noStrike" dirty="0">
                <a:solidFill>
                  <a:srgbClr val="008AE6"/>
                </a:solidFill>
                <a:effectLst/>
                <a:hlinkClick r:id="rId3"/>
              </a:rPr>
              <a:t>6</a:t>
            </a:r>
            <a:r>
              <a:rPr lang="en-US" sz="2000" b="1" i="0" u="none" strike="noStrike" dirty="0">
                <a:solidFill>
                  <a:srgbClr val="008AE6"/>
                </a:solidFill>
                <a:effectLst/>
              </a:rPr>
              <a:t> </a:t>
            </a:r>
            <a:r>
              <a:rPr lang="en-US" sz="2000" b="0" i="0" dirty="0">
                <a:solidFill>
                  <a:srgbClr val="001320"/>
                </a:solidFill>
                <a:effectLst/>
              </a:rPr>
              <a:t>“Is not this the fast that I choose: to loose the bonds of wickedness, to undo the straps of the yoke, to let the oppressed go free, and to break every yoke? </a:t>
            </a:r>
          </a:p>
          <a:p>
            <a:pPr marL="0" indent="0">
              <a:buNone/>
            </a:pPr>
            <a:r>
              <a:rPr lang="en-US" sz="2000" b="1" i="0" u="sng" dirty="0">
                <a:solidFill>
                  <a:srgbClr val="0000FF"/>
                </a:solidFill>
                <a:effectLst/>
              </a:rPr>
              <a:t>7</a:t>
            </a:r>
            <a:r>
              <a:rPr lang="en-US" sz="2000" b="0" i="0" dirty="0">
                <a:solidFill>
                  <a:srgbClr val="001320"/>
                </a:solidFill>
                <a:effectLst/>
              </a:rPr>
              <a:t>  Is it not to share your bread with the hungry and bring the homeless poor into your house; when you see the naked, to cover him, and not to hide yourself from your own flesh? </a:t>
            </a:r>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17</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702019" y="1098518"/>
            <a:ext cx="2497015" cy="400110"/>
          </a:xfrm>
          <a:prstGeom prst="rect">
            <a:avLst/>
          </a:prstGeom>
          <a:noFill/>
        </p:spPr>
        <p:txBody>
          <a:bodyPr wrap="square" rtlCol="0">
            <a:spAutoFit/>
          </a:bodyPr>
          <a:lstStyle/>
          <a:p>
            <a:pPr algn="ctr"/>
            <a:r>
              <a:rPr lang="en-US" sz="2000" b="1" dirty="0">
                <a:solidFill>
                  <a:schemeClr val="accent6">
                    <a:lumMod val="50000"/>
                  </a:schemeClr>
                </a:solidFill>
              </a:rPr>
              <a:t>True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3855728" y="1832008"/>
            <a:ext cx="7922536" cy="483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Constable starts out this section referencing Mt 6:16-18 from Jesus’ Sermon on the Mount</a:t>
            </a:r>
          </a:p>
          <a:p>
            <a:endParaRPr lang="en-US" altLang="en-US" sz="2000" dirty="0"/>
          </a:p>
          <a:p>
            <a:r>
              <a:rPr lang="en-US" altLang="en-US" sz="2000" dirty="0"/>
              <a:t>"To loose the chains of injustice/'fetters of wickedness' points to the need to </a:t>
            </a:r>
            <a:r>
              <a:rPr lang="en-US" altLang="en-US" sz="2000" dirty="0" err="1"/>
              <a:t>labour</a:t>
            </a:r>
            <a:r>
              <a:rPr lang="en-US" altLang="en-US" sz="2000" dirty="0"/>
              <a:t> for the abolition of every way in which wrong social structures, or wrongdoers in society, destroy or diminish the due liberty of others. To untie the cords of the yoke refers to the need to eliminate every way in which people are treated like animals.” – </a:t>
            </a:r>
            <a:r>
              <a:rPr lang="en-US" altLang="en-US" sz="2000" dirty="0" err="1"/>
              <a:t>Motyer</a:t>
            </a:r>
            <a:endParaRPr lang="en-US" altLang="en-US" sz="2000" dirty="0"/>
          </a:p>
          <a:p>
            <a:endParaRPr lang="en-US" altLang="en-US" sz="2000" dirty="0"/>
          </a:p>
          <a:p>
            <a:r>
              <a:rPr lang="en-US" altLang="en-US" sz="2000" dirty="0"/>
              <a:t>Helping the poor was more important than some type of religious act</a:t>
            </a:r>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3557683" y="1811218"/>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277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177893"/>
            <a:ext cx="10972800" cy="1143000"/>
          </a:xfrm>
        </p:spPr>
        <p:txBody>
          <a:bodyPr/>
          <a:lstStyle/>
          <a:p>
            <a:r>
              <a:rPr lang="en-US" b="1" dirty="0"/>
              <a:t>Isaiah 58:8-9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304799" y="1730434"/>
            <a:ext cx="3394635" cy="5069614"/>
          </a:xfrm>
        </p:spPr>
        <p:txBody>
          <a:bodyPr/>
          <a:lstStyle/>
          <a:p>
            <a:pPr marL="0" indent="0">
              <a:buNone/>
            </a:pPr>
            <a:r>
              <a:rPr lang="en-US" sz="2000" b="1" i="0" u="sng" strike="noStrike" dirty="0">
                <a:solidFill>
                  <a:srgbClr val="0000FF"/>
                </a:solidFill>
                <a:effectLst/>
              </a:rPr>
              <a:t>8 </a:t>
            </a:r>
            <a:r>
              <a:rPr lang="en-US" sz="2000" i="0" u="none" strike="noStrike" dirty="0">
                <a:effectLst/>
              </a:rPr>
              <a:t> Then shall your light break forth like the dawn, and your healing shall spring up speedily; your righteousness shall go before you; the glory of the Lord shall be your rear guard. </a:t>
            </a:r>
          </a:p>
          <a:p>
            <a:pPr marL="0" indent="0">
              <a:buNone/>
            </a:pPr>
            <a:r>
              <a:rPr lang="en-US" sz="2000" b="1" i="0" u="sng" strike="noStrike" dirty="0">
                <a:solidFill>
                  <a:srgbClr val="0000FF"/>
                </a:solidFill>
                <a:effectLst/>
              </a:rPr>
              <a:t>9 </a:t>
            </a:r>
            <a:r>
              <a:rPr lang="en-US" sz="2000" i="0" u="none" strike="noStrike" dirty="0">
                <a:effectLst/>
              </a:rPr>
              <a:t> Then you shall call, and the Lord will answer; you shall cry, and he will say, ‘Here I am.’ If you take away the yoke from your midst, the pointing of the finger, and speaking wickedness, </a:t>
            </a:r>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18</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702019" y="1098518"/>
            <a:ext cx="2497015" cy="400110"/>
          </a:xfrm>
          <a:prstGeom prst="rect">
            <a:avLst/>
          </a:prstGeom>
          <a:noFill/>
        </p:spPr>
        <p:txBody>
          <a:bodyPr wrap="square" rtlCol="0">
            <a:spAutoFit/>
          </a:bodyPr>
          <a:lstStyle/>
          <a:p>
            <a:pPr algn="ctr"/>
            <a:r>
              <a:rPr lang="en-US" sz="2000" b="1" dirty="0">
                <a:solidFill>
                  <a:schemeClr val="accent6">
                    <a:lumMod val="50000"/>
                  </a:schemeClr>
                </a:solidFill>
              </a:rPr>
              <a:t>True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4237319" y="1730436"/>
            <a:ext cx="7708286" cy="506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None of us are righteous but God is, and He is our only righteousness!</a:t>
            </a:r>
          </a:p>
          <a:p>
            <a:endParaRPr lang="en-US" altLang="en-US" sz="2000" dirty="0"/>
          </a:p>
          <a:p>
            <a:r>
              <a:rPr lang="en-US" altLang="en-US" sz="2000" dirty="0"/>
              <a:t>“The piling up of blessings for repentance is clear in the "then … and" lists in verses 8, 10-12, and 14.”  Constable</a:t>
            </a:r>
          </a:p>
          <a:p>
            <a:endParaRPr lang="en-US" altLang="en-US" sz="2000" dirty="0"/>
          </a:p>
          <a:p>
            <a:r>
              <a:rPr lang="en-US" altLang="en-US" sz="2000" dirty="0"/>
              <a:t> They were to do away with all their bad acts, like “the pointing of the finger, and speaking wickedness”</a:t>
            </a:r>
          </a:p>
          <a:p>
            <a:endParaRPr lang="en-US" altLang="en-US" sz="2000" dirty="0"/>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3916271" y="1730434"/>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55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189768"/>
            <a:ext cx="10972800" cy="1143000"/>
          </a:xfrm>
        </p:spPr>
        <p:txBody>
          <a:bodyPr/>
          <a:lstStyle/>
          <a:p>
            <a:r>
              <a:rPr lang="en-US" b="1" dirty="0"/>
              <a:t>Isaiah 58:10-12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246397" y="1663199"/>
            <a:ext cx="4194122" cy="5069614"/>
          </a:xfrm>
        </p:spPr>
        <p:txBody>
          <a:bodyPr/>
          <a:lstStyle/>
          <a:p>
            <a:pPr marL="0" marR="0" lvl="0" indent="0" algn="l" defTabSz="9128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1900" b="1" i="0" u="sng" strike="noStrike" dirty="0">
                <a:solidFill>
                  <a:srgbClr val="0000FF"/>
                </a:solidFill>
                <a:effectLst/>
                <a:latin typeface="Arial" panose="020B0604020202020204" pitchFamily="34" charset="0"/>
              </a:rPr>
              <a:t>10</a:t>
            </a:r>
            <a:r>
              <a:rPr lang="en-US" sz="1900" i="0" u="none" strike="noStrike" dirty="0">
                <a:effectLst/>
                <a:latin typeface="Arial" panose="020B0604020202020204" pitchFamily="34" charset="0"/>
              </a:rPr>
              <a:t>  if you pour yourself out for the hungry and satisfy the desire of the afflicted, then shall your light rise in the darkness and your gloom be as the noonday. </a:t>
            </a:r>
          </a:p>
          <a:p>
            <a:pPr marL="0" marR="0" lvl="0" indent="0" algn="l" defTabSz="9128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1900" b="1" i="0" u="sng" strike="noStrike" dirty="0">
                <a:solidFill>
                  <a:srgbClr val="0000FF"/>
                </a:solidFill>
                <a:effectLst/>
                <a:latin typeface="Arial" panose="020B0604020202020204" pitchFamily="34" charset="0"/>
              </a:rPr>
              <a:t>11</a:t>
            </a:r>
            <a:r>
              <a:rPr lang="en-US" sz="1900" i="0" u="none" strike="noStrike" dirty="0">
                <a:effectLst/>
                <a:latin typeface="Arial" panose="020B0604020202020204" pitchFamily="34" charset="0"/>
              </a:rPr>
              <a:t>  And the LORD will guide you continually and satisfy your desire in scorched places and make your bones strong; and you shall be like a watered garden, like a spring of water, whose waters do not fail. </a:t>
            </a:r>
          </a:p>
          <a:p>
            <a:pPr marL="0" marR="0" lvl="0" indent="0" algn="l" defTabSz="9128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1900" b="1" i="0" u="sng" strike="noStrike" dirty="0">
                <a:solidFill>
                  <a:srgbClr val="0000FF"/>
                </a:solidFill>
                <a:effectLst/>
                <a:latin typeface="Arial" panose="020B0604020202020204" pitchFamily="34" charset="0"/>
              </a:rPr>
              <a:t>12</a:t>
            </a:r>
            <a:r>
              <a:rPr lang="en-US" sz="1900" i="0" u="none" strike="noStrike" dirty="0">
                <a:effectLst/>
                <a:latin typeface="Arial" panose="020B0604020202020204" pitchFamily="34" charset="0"/>
              </a:rPr>
              <a:t>  And your ancient ruins shall be rebuilt; you shall raise up the foundations of many generations; you shall be called the repairer of the breach, the restorer of streets to dwell in. </a:t>
            </a:r>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19</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702019" y="1098518"/>
            <a:ext cx="2497015" cy="400110"/>
          </a:xfrm>
          <a:prstGeom prst="rect">
            <a:avLst/>
          </a:prstGeom>
          <a:noFill/>
        </p:spPr>
        <p:txBody>
          <a:bodyPr wrap="square" rtlCol="0">
            <a:spAutoFit/>
          </a:bodyPr>
          <a:lstStyle/>
          <a:p>
            <a:pPr algn="ctr"/>
            <a:r>
              <a:rPr lang="en-US" sz="2000" b="1" dirty="0">
                <a:solidFill>
                  <a:schemeClr val="accent6">
                    <a:lumMod val="50000"/>
                  </a:schemeClr>
                </a:solidFill>
              </a:rPr>
              <a:t>True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4760644" y="1676648"/>
            <a:ext cx="7184961" cy="506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Now God is telling them what real worship looks like</a:t>
            </a:r>
          </a:p>
          <a:p>
            <a:endParaRPr lang="en-US" altLang="en-US" sz="2000" dirty="0"/>
          </a:p>
          <a:p>
            <a:endParaRPr lang="en-US" altLang="en-US" sz="2000" dirty="0"/>
          </a:p>
          <a:p>
            <a:r>
              <a:rPr lang="en-US" altLang="en-US" sz="2000" dirty="0"/>
              <a:t>If they were obedient, v.11, the LORD would guide them and make them stronger!</a:t>
            </a:r>
          </a:p>
          <a:p>
            <a:endParaRPr lang="en-US" altLang="en-US" sz="2000" dirty="0"/>
          </a:p>
          <a:p>
            <a:endParaRPr lang="en-US" altLang="en-US" sz="2000" dirty="0"/>
          </a:p>
          <a:p>
            <a:r>
              <a:rPr lang="en-US" altLang="en-US" sz="2000" dirty="0"/>
              <a:t>They shall be able to rebuild and be called “the repairer of the breach”, and this was before they were taken into captivity to Babylon!</a:t>
            </a:r>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4579659" y="1802181"/>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0745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t>Announcements</a:t>
            </a:r>
          </a:p>
        </p:txBody>
      </p:sp>
      <p:sp>
        <p:nvSpPr>
          <p:cNvPr id="21507" name="Content Placeholder 2"/>
          <p:cNvSpPr>
            <a:spLocks noGrp="1"/>
          </p:cNvSpPr>
          <p:nvPr>
            <p:ph idx="1"/>
          </p:nvPr>
        </p:nvSpPr>
        <p:spPr>
          <a:xfrm>
            <a:off x="845574" y="2115899"/>
            <a:ext cx="10500852" cy="3705702"/>
          </a:xfrm>
        </p:spPr>
        <p:txBody>
          <a:bodyPr anchor="t"/>
          <a:lstStyle/>
          <a:p>
            <a:pPr marL="514350" indent="-457200">
              <a:spcAft>
                <a:spcPts val="600"/>
              </a:spcAft>
            </a:pPr>
            <a:r>
              <a:rPr lang="en-US" altLang="en-US" b="1" dirty="0"/>
              <a:t>MOB Website &amp; Resources |  </a:t>
            </a:r>
            <a:r>
              <a:rPr lang="en-US" altLang="en-US" b="1" dirty="0">
                <a:hlinkClick r:id="rId3"/>
              </a:rPr>
              <a:t>www.ibcmob.net</a:t>
            </a:r>
            <a:endParaRPr lang="en-US" altLang="en-US" b="1" dirty="0"/>
          </a:p>
          <a:p>
            <a:pPr marL="514350" indent="-457200">
              <a:spcAft>
                <a:spcPts val="600"/>
              </a:spcAft>
            </a:pPr>
            <a:r>
              <a:rPr lang="en-US" altLang="en-US" b="1" dirty="0"/>
              <a:t>IBC Easter Concerts </a:t>
            </a:r>
          </a:p>
          <a:p>
            <a:pPr marL="914400" lvl="1" indent="-457200">
              <a:spcAft>
                <a:spcPts val="600"/>
              </a:spcAft>
            </a:pPr>
            <a:r>
              <a:rPr lang="en-US" altLang="en-US" sz="3200" b="1" dirty="0"/>
              <a:t>Friday 22 March 7:30pm</a:t>
            </a:r>
          </a:p>
          <a:p>
            <a:pPr marL="914400" lvl="1" indent="-457200">
              <a:spcAft>
                <a:spcPts val="600"/>
              </a:spcAft>
            </a:pPr>
            <a:r>
              <a:rPr lang="en-US" altLang="en-US" sz="3200" b="1" dirty="0"/>
              <a:t>Saturday 23 March 3 &amp; 7pm</a:t>
            </a:r>
          </a:p>
          <a:p>
            <a:pPr marL="914400" lvl="1" indent="-457200">
              <a:spcAft>
                <a:spcPts val="600"/>
              </a:spcAft>
            </a:pPr>
            <a:r>
              <a:rPr lang="en-US" altLang="en-US" sz="3200" b="1" dirty="0"/>
              <a:t>Sunday 24 March 5pm</a:t>
            </a:r>
          </a:p>
          <a:p>
            <a:pPr marL="514350" indent="-457200">
              <a:spcAft>
                <a:spcPts val="600"/>
              </a:spcAft>
            </a:pPr>
            <a:r>
              <a:rPr lang="en-US" altLang="en-US" b="1" dirty="0"/>
              <a:t>MOB Easter break | 26 March - </a:t>
            </a:r>
            <a:r>
              <a:rPr lang="en-US" altLang="en-US" b="1" dirty="0">
                <a:solidFill>
                  <a:srgbClr val="FF0000"/>
                </a:solidFill>
              </a:rPr>
              <a:t>No </a:t>
            </a:r>
            <a:r>
              <a:rPr lang="en-US" altLang="en-US" sz="2800" b="1" dirty="0">
                <a:solidFill>
                  <a:srgbClr val="FF0000"/>
                </a:solidFill>
              </a:rPr>
              <a:t>MOB</a:t>
            </a:r>
          </a:p>
          <a:p>
            <a:pPr marL="514350" indent="-457200">
              <a:spcAft>
                <a:spcPts val="600"/>
              </a:spcAft>
            </a:pPr>
            <a:endParaRPr lang="en-US" altLang="en-US" sz="2800" b="1" dirty="0"/>
          </a:p>
          <a:p>
            <a:pPr marL="457200" lvl="1" indent="0">
              <a:spcAft>
                <a:spcPts val="600"/>
              </a:spcAft>
              <a:buNone/>
            </a:pPr>
            <a:endParaRPr lang="en-US" altLang="en-US" sz="2400" b="1" dirty="0"/>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9B5EE791-D10D-43E1-8F75-0B15EFAA8F6D}"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2" name="Straight Connector 1">
            <a:extLst>
              <a:ext uri="{FF2B5EF4-FFF2-40B4-BE49-F238E27FC236}">
                <a16:creationId xmlns:a16="http://schemas.microsoft.com/office/drawing/2014/main" id="{4E27968C-9380-974D-F5D4-86737FAC88BE}"/>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772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3DE-FF8C-2556-73FD-9B86000DE2A6}"/>
              </a:ext>
            </a:extLst>
          </p:cNvPr>
          <p:cNvSpPr>
            <a:spLocks noGrp="1"/>
          </p:cNvSpPr>
          <p:nvPr>
            <p:ph type="title"/>
          </p:nvPr>
        </p:nvSpPr>
        <p:spPr>
          <a:xfrm>
            <a:off x="464127" y="177893"/>
            <a:ext cx="10972800" cy="1143000"/>
          </a:xfrm>
        </p:spPr>
        <p:txBody>
          <a:bodyPr/>
          <a:lstStyle/>
          <a:p>
            <a:r>
              <a:rPr lang="en-US" b="1" dirty="0"/>
              <a:t>Isaiah 58:13-14 (ESV)</a:t>
            </a:r>
          </a:p>
        </p:txBody>
      </p:sp>
      <p:sp>
        <p:nvSpPr>
          <p:cNvPr id="3" name="Content Placeholder 2">
            <a:extLst>
              <a:ext uri="{FF2B5EF4-FFF2-40B4-BE49-F238E27FC236}">
                <a16:creationId xmlns:a16="http://schemas.microsoft.com/office/drawing/2014/main" id="{A8F30AE9-267D-4C7A-0EC6-17D363AE4806}"/>
              </a:ext>
            </a:extLst>
          </p:cNvPr>
          <p:cNvSpPr>
            <a:spLocks noGrp="1"/>
          </p:cNvSpPr>
          <p:nvPr>
            <p:ph idx="1"/>
          </p:nvPr>
        </p:nvSpPr>
        <p:spPr>
          <a:xfrm>
            <a:off x="246396" y="1649506"/>
            <a:ext cx="4099279" cy="5150542"/>
          </a:xfrm>
        </p:spPr>
        <p:txBody>
          <a:bodyPr/>
          <a:lstStyle/>
          <a:p>
            <a:pPr marL="0" marR="0" lvl="0" indent="0" algn="l" defTabSz="9128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2000" b="1" i="0" u="sng" strike="noStrike" dirty="0">
                <a:solidFill>
                  <a:srgbClr val="0000FF"/>
                </a:solidFill>
                <a:effectLst/>
                <a:latin typeface="Arial" panose="020B0604020202020204" pitchFamily="34" charset="0"/>
              </a:rPr>
              <a:t>13</a:t>
            </a:r>
            <a:r>
              <a:rPr lang="en-US" sz="2000" i="0" u="none" strike="noStrike" dirty="0">
                <a:effectLst/>
                <a:latin typeface="Arial" panose="020B0604020202020204" pitchFamily="34" charset="0"/>
              </a:rPr>
              <a:t>  “If you turn back your foot from the Sabbath, from doing your pleasure on my holy day, and call the Sabbath a delight and the holy day of the LORD honorable; if you honor it, not going your own ways, or seeking your own pleasure, or talking idly; </a:t>
            </a:r>
          </a:p>
          <a:p>
            <a:pPr marL="0" marR="0" lvl="0" indent="0" algn="l" defTabSz="9128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2000" b="1" i="0" u="sng" strike="noStrike" dirty="0">
                <a:solidFill>
                  <a:srgbClr val="0000FF"/>
                </a:solidFill>
                <a:effectLst/>
                <a:latin typeface="Arial" panose="020B0604020202020204" pitchFamily="34" charset="0"/>
              </a:rPr>
              <a:t>14</a:t>
            </a:r>
            <a:r>
              <a:rPr lang="en-US" sz="2000" i="0" u="none" strike="noStrike" dirty="0">
                <a:effectLst/>
                <a:latin typeface="Arial" panose="020B0604020202020204" pitchFamily="34" charset="0"/>
              </a:rPr>
              <a:t>  then you shall take delight in the LORD, and I will make you ride on the heights of the earth; I will feed you with the heritage of Jacob your father, for the mouth of the LORD has spoken.” </a:t>
            </a:r>
          </a:p>
        </p:txBody>
      </p:sp>
      <p:sp>
        <p:nvSpPr>
          <p:cNvPr id="6" name="Slide Number Placeholder 5">
            <a:extLst>
              <a:ext uri="{FF2B5EF4-FFF2-40B4-BE49-F238E27FC236}">
                <a16:creationId xmlns:a16="http://schemas.microsoft.com/office/drawing/2014/main" id="{DC96AB42-B750-8262-00E9-78C8CAAEB0CC}"/>
              </a:ext>
            </a:extLst>
          </p:cNvPr>
          <p:cNvSpPr>
            <a:spLocks noGrp="1"/>
          </p:cNvSpPr>
          <p:nvPr>
            <p:ph type="sldNum" sz="quarter" idx="12"/>
          </p:nvPr>
        </p:nvSpPr>
        <p:spPr/>
        <p:txBody>
          <a:bodyPr/>
          <a:lstStyle/>
          <a:p>
            <a:pPr>
              <a:defRPr/>
            </a:pPr>
            <a:fld id="{3AD7D920-DEA2-4CA0-8F35-A40F4F4612CD}" type="slidenum">
              <a:rPr lang="en-US" altLang="en-US" smtClean="0"/>
              <a:pPr>
                <a:defRPr/>
              </a:pPr>
              <a:t>20</a:t>
            </a:fld>
            <a:endParaRPr lang="en-US" altLang="en-US"/>
          </a:p>
        </p:txBody>
      </p:sp>
      <p:cxnSp>
        <p:nvCxnSpPr>
          <p:cNvPr id="7" name="Straight Connector 6">
            <a:extLst>
              <a:ext uri="{FF2B5EF4-FFF2-40B4-BE49-F238E27FC236}">
                <a16:creationId xmlns:a16="http://schemas.microsoft.com/office/drawing/2014/main" id="{8CAFBF96-B489-39E3-749C-8717C58C46E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40C0C74-EAFE-C976-6886-EB8983F6DAC9}"/>
              </a:ext>
            </a:extLst>
          </p:cNvPr>
          <p:cNvSpPr txBox="1"/>
          <p:nvPr/>
        </p:nvSpPr>
        <p:spPr>
          <a:xfrm>
            <a:off x="4702019" y="1098518"/>
            <a:ext cx="2497015" cy="400110"/>
          </a:xfrm>
          <a:prstGeom prst="rect">
            <a:avLst/>
          </a:prstGeom>
          <a:noFill/>
        </p:spPr>
        <p:txBody>
          <a:bodyPr wrap="square" rtlCol="0">
            <a:spAutoFit/>
          </a:bodyPr>
          <a:lstStyle/>
          <a:p>
            <a:pPr algn="ctr"/>
            <a:r>
              <a:rPr lang="en-US" sz="2000" b="1" dirty="0">
                <a:solidFill>
                  <a:schemeClr val="accent6">
                    <a:lumMod val="50000"/>
                  </a:schemeClr>
                </a:solidFill>
              </a:rPr>
              <a:t>True Worship</a:t>
            </a:r>
          </a:p>
        </p:txBody>
      </p:sp>
      <p:sp>
        <p:nvSpPr>
          <p:cNvPr id="5" name="Content Placeholder 2">
            <a:extLst>
              <a:ext uri="{FF2B5EF4-FFF2-40B4-BE49-F238E27FC236}">
                <a16:creationId xmlns:a16="http://schemas.microsoft.com/office/drawing/2014/main" id="{2630F1C7-B99E-26E5-6791-9EE565CAC91A}"/>
              </a:ext>
            </a:extLst>
          </p:cNvPr>
          <p:cNvSpPr txBox="1">
            <a:spLocks/>
          </p:cNvSpPr>
          <p:nvPr/>
        </p:nvSpPr>
        <p:spPr bwMode="auto">
          <a:xfrm>
            <a:off x="4562635" y="1676648"/>
            <a:ext cx="7382969" cy="506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There is now a change from fasting to honoring the Sabbath</a:t>
            </a:r>
          </a:p>
          <a:p>
            <a:endParaRPr lang="en-US" altLang="en-US" sz="2000" dirty="0"/>
          </a:p>
          <a:p>
            <a:r>
              <a:rPr lang="en-US" altLang="en-US" sz="2000" dirty="0"/>
              <a:t>The Sabbath day provided an opportunity for them to reorient themselves to spiritual reality once a week. It was not a fast but a feast day.  Constable</a:t>
            </a:r>
          </a:p>
          <a:p>
            <a:endParaRPr lang="en-US" altLang="en-US" sz="2000" dirty="0"/>
          </a:p>
          <a:p>
            <a:endParaRPr lang="en-US" altLang="en-US" sz="2000" dirty="0"/>
          </a:p>
          <a:p>
            <a:r>
              <a:rPr lang="en-US" sz="2000" dirty="0"/>
              <a:t>"The Lord is more interested in enjoyment of his blessings through obedience than in self-imposed deprivations.” –</a:t>
            </a:r>
            <a:r>
              <a:rPr lang="en-US" sz="2000" dirty="0" err="1"/>
              <a:t>Motyer</a:t>
            </a:r>
            <a:endParaRPr lang="en-US" sz="2000" dirty="0"/>
          </a:p>
          <a:p>
            <a:endParaRPr lang="en-US" sz="2000" dirty="0"/>
          </a:p>
          <a:p>
            <a:r>
              <a:rPr lang="en-US" sz="2000" dirty="0"/>
              <a:t>Notice where this comes from in the last sentence, the LORD!</a:t>
            </a:r>
          </a:p>
          <a:p>
            <a:endParaRPr lang="en-US" sz="2000" dirty="0"/>
          </a:p>
          <a:p>
            <a:endParaRPr lang="en-US" sz="2000" dirty="0"/>
          </a:p>
          <a:p>
            <a:endParaRPr lang="en-US" altLang="en-US" sz="2000" dirty="0"/>
          </a:p>
          <a:p>
            <a:endParaRPr lang="en-US" altLang="en-US" sz="2000" dirty="0"/>
          </a:p>
          <a:p>
            <a:endParaRPr lang="en-US" altLang="en-US" sz="2000" dirty="0"/>
          </a:p>
        </p:txBody>
      </p:sp>
      <p:cxnSp>
        <p:nvCxnSpPr>
          <p:cNvPr id="8" name="Straight Connector 7">
            <a:extLst>
              <a:ext uri="{FF2B5EF4-FFF2-40B4-BE49-F238E27FC236}">
                <a16:creationId xmlns:a16="http://schemas.microsoft.com/office/drawing/2014/main" id="{388BAA6A-179F-159A-7945-075A9729C061}"/>
              </a:ext>
            </a:extLst>
          </p:cNvPr>
          <p:cNvCxnSpPr>
            <a:cxnSpLocks/>
          </p:cNvCxnSpPr>
          <p:nvPr/>
        </p:nvCxnSpPr>
        <p:spPr>
          <a:xfrm>
            <a:off x="4454155" y="1796177"/>
            <a:ext cx="0" cy="4858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6182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F69FC63-6CA9-9ED0-1139-19821B904430}"/>
              </a:ext>
            </a:extLst>
          </p:cNvPr>
          <p:cNvSpPr>
            <a:spLocks noGrp="1"/>
          </p:cNvSpPr>
          <p:nvPr>
            <p:ph type="title"/>
          </p:nvPr>
        </p:nvSpPr>
        <p:spPr>
          <a:xfrm>
            <a:off x="609600" y="191513"/>
            <a:ext cx="10972800" cy="1143000"/>
          </a:xfrm>
        </p:spPr>
        <p:txBody>
          <a:bodyPr/>
          <a:lstStyle/>
          <a:p>
            <a:r>
              <a:rPr lang="en-US" altLang="en-US" b="1" dirty="0"/>
              <a:t>Conclusion</a:t>
            </a:r>
          </a:p>
        </p:txBody>
      </p:sp>
      <p:sp>
        <p:nvSpPr>
          <p:cNvPr id="3" name="Content Placeholder 2">
            <a:extLst>
              <a:ext uri="{FF2B5EF4-FFF2-40B4-BE49-F238E27FC236}">
                <a16:creationId xmlns:a16="http://schemas.microsoft.com/office/drawing/2014/main" id="{AACCE1F9-4A4C-0E5E-F2B6-39EA55ACA382}"/>
              </a:ext>
            </a:extLst>
          </p:cNvPr>
          <p:cNvSpPr>
            <a:spLocks noGrp="1"/>
          </p:cNvSpPr>
          <p:nvPr>
            <p:ph idx="1"/>
          </p:nvPr>
        </p:nvSpPr>
        <p:spPr>
          <a:xfrm>
            <a:off x="472142" y="1984657"/>
            <a:ext cx="11229788" cy="4459939"/>
          </a:xfrm>
        </p:spPr>
        <p:txBody>
          <a:bodyPr/>
          <a:lstStyle/>
          <a:p>
            <a:pPr marL="0" indent="0" algn="ctr">
              <a:buNone/>
            </a:pPr>
            <a:r>
              <a:rPr lang="en-US" altLang="en-US" sz="4400" b="1" dirty="0"/>
              <a:t>It was so hard for Israel to remember God is in control (and us to!)</a:t>
            </a:r>
          </a:p>
          <a:p>
            <a:pPr marL="0" indent="0" algn="ctr">
              <a:buNone/>
            </a:pPr>
            <a:endParaRPr lang="en-US" altLang="en-US" sz="4400" b="1" dirty="0"/>
          </a:p>
          <a:p>
            <a:pPr marL="0" indent="0" algn="ctr">
              <a:buNone/>
            </a:pPr>
            <a:r>
              <a:rPr lang="en-US" altLang="en-US" sz="4400" b="1" dirty="0"/>
              <a:t>Our Law today is to commit our lives to Jesus and follow His leading through the Word</a:t>
            </a:r>
          </a:p>
          <a:p>
            <a:pPr marL="0" indent="0" algn="ctr">
              <a:buNone/>
            </a:pPr>
            <a:endParaRPr lang="en-US" altLang="en-US" sz="4400" dirty="0"/>
          </a:p>
        </p:txBody>
      </p:sp>
      <p:sp>
        <p:nvSpPr>
          <p:cNvPr id="63494" name="Slide Number Placeholder 5">
            <a:extLst>
              <a:ext uri="{FF2B5EF4-FFF2-40B4-BE49-F238E27FC236}">
                <a16:creationId xmlns:a16="http://schemas.microsoft.com/office/drawing/2014/main" id="{AD6B21B5-DEF6-773A-06BA-0EBB7005F65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00BD12D-871E-4D5F-A3F8-5D90EC79196B}" type="slidenum">
              <a:rPr lang="en-US" altLang="en-US" smtClean="0"/>
              <a:pPr/>
              <a:t>21</a:t>
            </a:fld>
            <a:endParaRPr lang="en-US" altLang="en-US"/>
          </a:p>
        </p:txBody>
      </p:sp>
      <p:cxnSp>
        <p:nvCxnSpPr>
          <p:cNvPr id="4" name="Straight Connector 3">
            <a:extLst>
              <a:ext uri="{FF2B5EF4-FFF2-40B4-BE49-F238E27FC236}">
                <a16:creationId xmlns:a16="http://schemas.microsoft.com/office/drawing/2014/main" id="{C6466D82-77D9-1755-37B4-76E27077933A}"/>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41278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45E1545-6696-9C2D-E858-625AE662CB00}"/>
              </a:ext>
            </a:extLst>
          </p:cNvPr>
          <p:cNvSpPr>
            <a:spLocks noGrp="1"/>
          </p:cNvSpPr>
          <p:nvPr>
            <p:ph type="title"/>
          </p:nvPr>
        </p:nvSpPr>
        <p:spPr>
          <a:xfrm>
            <a:off x="609600" y="178382"/>
            <a:ext cx="10972800" cy="1143000"/>
          </a:xfrm>
        </p:spPr>
        <p:txBody>
          <a:bodyPr/>
          <a:lstStyle/>
          <a:p>
            <a:r>
              <a:rPr lang="en-US" altLang="en-US" b="1" dirty="0"/>
              <a:t>Discussion &amp; Application</a:t>
            </a:r>
            <a:br>
              <a:rPr lang="en-US" altLang="en-US" b="1" dirty="0"/>
            </a:br>
            <a:r>
              <a:rPr lang="en-US" altLang="en-US" sz="2000" b="1" dirty="0"/>
              <a:t>Lowell’s Notes</a:t>
            </a:r>
            <a:br>
              <a:rPr lang="en-US" altLang="en-US" sz="2000" b="1" dirty="0"/>
            </a:br>
            <a:r>
              <a:rPr lang="en-US" altLang="en-US" sz="2000" b="1" dirty="0"/>
              <a:t>1 of 2</a:t>
            </a:r>
            <a:endParaRPr lang="en-US" altLang="en-US" b="1" dirty="0"/>
          </a:p>
        </p:txBody>
      </p:sp>
      <p:sp>
        <p:nvSpPr>
          <p:cNvPr id="65541" name="Slide Number Placeholder 5">
            <a:extLst>
              <a:ext uri="{FF2B5EF4-FFF2-40B4-BE49-F238E27FC236}">
                <a16:creationId xmlns:a16="http://schemas.microsoft.com/office/drawing/2014/main" id="{AC89848A-DA65-719C-F164-2BB12D198EC1}"/>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82EDB36E-662D-48B5-9F04-9B96A59D965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2" name="TextBox 1">
            <a:extLst>
              <a:ext uri="{FF2B5EF4-FFF2-40B4-BE49-F238E27FC236}">
                <a16:creationId xmlns:a16="http://schemas.microsoft.com/office/drawing/2014/main" id="{D0D6D4FB-7E98-628F-BCBE-FC875F6BC3BB}"/>
              </a:ext>
            </a:extLst>
          </p:cNvPr>
          <p:cNvSpPr txBox="1"/>
          <p:nvPr/>
        </p:nvSpPr>
        <p:spPr>
          <a:xfrm>
            <a:off x="1116107" y="1721224"/>
            <a:ext cx="10099582" cy="4782720"/>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Who’s “shouting out loudly and not holding back”; to whom in this passage, and why all the fuss?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Why is Isaiah coming down so hard on “the sins of the house of Jacob” when they claim to be “seeking the Lord, day by day, and delight in knowing His ways,” and are (supposedly!) “doing all the right things”?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What’s the basic difference between the religious practices of the Canaanites and those of the Israelites, according to </a:t>
            </a:r>
            <a:r>
              <a:rPr lang="en-US" sz="2600" b="1" kern="100" dirty="0" err="1">
                <a:effectLst/>
                <a:latin typeface="Calibri" panose="020F0502020204030204" pitchFamily="34" charset="0"/>
                <a:ea typeface="Calibri" panose="020F0502020204030204" pitchFamily="34" charset="0"/>
                <a:cs typeface="Times New Roman" panose="02020603050405020304" pitchFamily="18" charset="0"/>
              </a:rPr>
              <a:t>Motyer</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Why does Isaiah say God rejects all the fasting of the people of Israel?</a:t>
            </a:r>
            <a:endParaRPr lang="en-US" sz="2600" kern="1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What’s the central, “bottom line” problem with Israel’s system of worship, according to Isaiah 58?</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6752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0FBDF2A-6810-9802-B869-50B78F2892EA}"/>
              </a:ext>
            </a:extLst>
          </p:cNvPr>
          <p:cNvSpPr>
            <a:spLocks noGrp="1"/>
          </p:cNvSpPr>
          <p:nvPr>
            <p:ph type="title"/>
          </p:nvPr>
        </p:nvSpPr>
        <p:spPr>
          <a:xfrm>
            <a:off x="609600" y="166356"/>
            <a:ext cx="10972800" cy="1143000"/>
          </a:xfrm>
        </p:spPr>
        <p:txBody>
          <a:bodyPr/>
          <a:lstStyle/>
          <a:p>
            <a:r>
              <a:rPr lang="en-US" altLang="en-US" b="1" dirty="0"/>
              <a:t>Discussion &amp; Application</a:t>
            </a:r>
            <a:br>
              <a:rPr lang="en-US" altLang="en-US" b="1" dirty="0"/>
            </a:br>
            <a:r>
              <a:rPr lang="en-US" altLang="en-US" sz="2000" b="1" dirty="0"/>
              <a:t>Lowell’s Notes</a:t>
            </a:r>
            <a:br>
              <a:rPr lang="en-US" altLang="en-US" sz="2000" b="1" dirty="0"/>
            </a:br>
            <a:r>
              <a:rPr lang="en-US" altLang="en-US" sz="2000" b="1" dirty="0"/>
              <a:t>2 of 2</a:t>
            </a:r>
            <a:endParaRPr lang="en-US" altLang="en-US" b="1" dirty="0"/>
          </a:p>
        </p:txBody>
      </p:sp>
      <p:sp>
        <p:nvSpPr>
          <p:cNvPr id="38915" name="Content Placeholder 2">
            <a:extLst>
              <a:ext uri="{FF2B5EF4-FFF2-40B4-BE49-F238E27FC236}">
                <a16:creationId xmlns:a16="http://schemas.microsoft.com/office/drawing/2014/main" id="{7FC6C63E-9822-3678-7E5C-2C92901D203D}"/>
              </a:ext>
            </a:extLst>
          </p:cNvPr>
          <p:cNvSpPr>
            <a:spLocks noGrp="1"/>
          </p:cNvSpPr>
          <p:nvPr>
            <p:ph idx="1"/>
          </p:nvPr>
        </p:nvSpPr>
        <p:spPr>
          <a:xfrm>
            <a:off x="878304" y="1678755"/>
            <a:ext cx="10484461" cy="4919663"/>
          </a:xfrm>
        </p:spPr>
        <p:txBody>
          <a:bodyPr/>
          <a:lstStyle/>
          <a:p>
            <a:pPr marL="514350" lvl="0" indent="-514350">
              <a:buFont typeface="+mj-lt"/>
              <a:buAutoNum type="arabicPeriod" startAt="6"/>
            </a:pPr>
            <a:r>
              <a:rPr lang="en-US" sz="2600" b="1" dirty="0"/>
              <a:t>How does this passage reflect what Isaiah already said about their way of worship in Isaiah 1:10-17?</a:t>
            </a:r>
          </a:p>
          <a:p>
            <a:pPr marL="514350" lvl="0" indent="-514350">
              <a:buFont typeface="+mj-lt"/>
              <a:buAutoNum type="arabicPeriod" startAt="6"/>
            </a:pPr>
            <a:r>
              <a:rPr lang="en-US" sz="2600" b="1" dirty="0"/>
              <a:t>What kind of fasting and sacrifice is God looking for from His people, and what does Isaiah say will be the outcome if they do it?</a:t>
            </a:r>
          </a:p>
          <a:p>
            <a:pPr marL="514350" lvl="0" indent="-514350">
              <a:buFont typeface="+mj-lt"/>
              <a:buAutoNum type="arabicPeriod" startAt="6"/>
            </a:pPr>
            <a:r>
              <a:rPr lang="en-US" sz="2600" b="1" dirty="0"/>
              <a:t>What do the “If and then” statements in this passage reveal about the blessings available to those who (MacArthur says) “do works that reflect a truly repentant heart”?</a:t>
            </a:r>
          </a:p>
          <a:p>
            <a:pPr marL="514350" lvl="0" indent="-514350">
              <a:buFont typeface="+mj-lt"/>
              <a:buAutoNum type="arabicPeriod" startAt="6"/>
            </a:pPr>
            <a:r>
              <a:rPr lang="en-US" sz="2600" b="1" dirty="0"/>
              <a:t>What does keeping the Sabbath symbolize for Israel, and what does God promise for those who observe it?</a:t>
            </a:r>
          </a:p>
          <a:p>
            <a:pPr marL="514350" lvl="0" indent="-514350">
              <a:buFont typeface="+mj-lt"/>
              <a:buAutoNum type="arabicPeriod" startAt="6"/>
            </a:pPr>
            <a:r>
              <a:rPr lang="en-US" sz="2600" b="1" dirty="0"/>
              <a:t>What does this passage tell us about God?</a:t>
            </a:r>
          </a:p>
          <a:p>
            <a:pPr marL="514350" lvl="0" indent="-514350">
              <a:buFont typeface="+mj-lt"/>
              <a:buAutoNum type="arabicPeriod" startAt="6"/>
            </a:pPr>
            <a:r>
              <a:rPr lang="en-US" sz="2600" b="1" dirty="0"/>
              <a:t>What are some applications you will take away from this lesson?</a:t>
            </a:r>
            <a:br>
              <a:rPr lang="en-US" sz="2600" b="1" dirty="0"/>
            </a:br>
            <a:endParaRPr lang="en-US" sz="2600" dirty="0"/>
          </a:p>
          <a:p>
            <a:pPr marL="0" lvl="0" indent="0">
              <a:buNone/>
            </a:pPr>
            <a:endParaRPr lang="en-US" sz="2800" b="1" dirty="0"/>
          </a:p>
        </p:txBody>
      </p:sp>
      <p:sp>
        <p:nvSpPr>
          <p:cNvPr id="66565" name="Slide Number Placeholder 5">
            <a:extLst>
              <a:ext uri="{FF2B5EF4-FFF2-40B4-BE49-F238E27FC236}">
                <a16:creationId xmlns:a16="http://schemas.microsoft.com/office/drawing/2014/main" id="{A31E80F1-A974-3CF9-2B54-30E07C54E669}"/>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9590056C-4CD8-45D3-A5B5-15E648A72684}"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546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214F8C1-D5F3-B23D-0DFA-BEB36E30F1EE}"/>
              </a:ext>
            </a:extLst>
          </p:cNvPr>
          <p:cNvSpPr>
            <a:spLocks noGrp="1"/>
          </p:cNvSpPr>
          <p:nvPr>
            <p:ph type="title"/>
          </p:nvPr>
        </p:nvSpPr>
        <p:spPr>
          <a:xfrm>
            <a:off x="609600" y="191513"/>
            <a:ext cx="10972800" cy="1143000"/>
          </a:xfrm>
        </p:spPr>
        <p:txBody>
          <a:bodyPr/>
          <a:lstStyle/>
          <a:p>
            <a:r>
              <a:rPr lang="en-US" altLang="en-US" b="1" dirty="0"/>
              <a:t>Next Meeting 3/19</a:t>
            </a:r>
            <a:r>
              <a:rPr lang="en-US" altLang="en-US" b="1" dirty="0">
                <a:solidFill>
                  <a:schemeClr val="accent6"/>
                </a:solidFill>
              </a:rPr>
              <a:t>         </a:t>
            </a:r>
          </a:p>
        </p:txBody>
      </p:sp>
      <p:sp>
        <p:nvSpPr>
          <p:cNvPr id="3" name="Content Placeholder 2">
            <a:extLst>
              <a:ext uri="{FF2B5EF4-FFF2-40B4-BE49-F238E27FC236}">
                <a16:creationId xmlns:a16="http://schemas.microsoft.com/office/drawing/2014/main" id="{4F7BE69C-ABE1-1FAE-6116-519E1586792E}"/>
              </a:ext>
            </a:extLst>
          </p:cNvPr>
          <p:cNvSpPr>
            <a:spLocks noGrp="1"/>
          </p:cNvSpPr>
          <p:nvPr>
            <p:ph idx="1"/>
          </p:nvPr>
        </p:nvSpPr>
        <p:spPr>
          <a:xfrm>
            <a:off x="609600" y="1600200"/>
            <a:ext cx="10972800" cy="4983161"/>
          </a:xfrm>
        </p:spPr>
        <p:txBody>
          <a:bodyPr/>
          <a:lstStyle/>
          <a:p>
            <a:pPr marL="0" indent="0">
              <a:buNone/>
            </a:pPr>
            <a:r>
              <a:rPr lang="fr-FR" altLang="en-US" sz="2800" b="1" dirty="0"/>
              <a:t>Review</a:t>
            </a:r>
          </a:p>
          <a:p>
            <a:pPr>
              <a:spcBef>
                <a:spcPts val="0"/>
              </a:spcBef>
            </a:pPr>
            <a:r>
              <a:rPr lang="en-US" sz="2800" b="1" dirty="0"/>
              <a:t>Isaiah 58 | </a:t>
            </a:r>
          </a:p>
          <a:p>
            <a:pPr>
              <a:spcBef>
                <a:spcPts val="0"/>
              </a:spcBef>
            </a:pPr>
            <a:r>
              <a:rPr lang="en-US" sz="2800" b="1" dirty="0"/>
              <a:t>Memory Verse | Isaiah 58:5</a:t>
            </a:r>
          </a:p>
          <a:p>
            <a:pPr>
              <a:spcBef>
                <a:spcPts val="0"/>
              </a:spcBef>
            </a:pPr>
            <a:r>
              <a:rPr lang="en-US" sz="2800" b="1" dirty="0"/>
              <a:t>Dr. Constable’s Notes, 2023 Ed., pp.415-421; Motyer, pp. 474-484</a:t>
            </a:r>
          </a:p>
          <a:p>
            <a:pPr>
              <a:spcBef>
                <a:spcPts val="0"/>
              </a:spcBef>
            </a:pPr>
            <a:r>
              <a:rPr lang="en-US" sz="2800" b="1" dirty="0"/>
              <a:t>Refreshment Host | Group H</a:t>
            </a:r>
          </a:p>
          <a:p>
            <a:pPr>
              <a:spcBef>
                <a:spcPts val="0"/>
              </a:spcBef>
            </a:pPr>
            <a:endParaRPr lang="en-US" sz="2800" b="1" dirty="0"/>
          </a:p>
          <a:p>
            <a:pPr marL="0" indent="0">
              <a:buNone/>
            </a:pPr>
            <a:r>
              <a:rPr lang="fr-FR" altLang="en-US" sz="2800" b="1" dirty="0"/>
              <a:t>Next Week</a:t>
            </a:r>
          </a:p>
          <a:p>
            <a:pPr>
              <a:spcBef>
                <a:spcPts val="0"/>
              </a:spcBef>
            </a:pPr>
            <a:r>
              <a:rPr lang="en-US" sz="2800" b="1" dirty="0"/>
              <a:t>Isaiah 59 |</a:t>
            </a:r>
          </a:p>
          <a:p>
            <a:pPr>
              <a:spcBef>
                <a:spcPts val="0"/>
              </a:spcBef>
            </a:pPr>
            <a:r>
              <a:rPr lang="en-US" sz="2800" b="1" dirty="0"/>
              <a:t>Memory Verse | Isaiah 59:1-2</a:t>
            </a:r>
          </a:p>
          <a:p>
            <a:pPr>
              <a:spcBef>
                <a:spcPts val="0"/>
              </a:spcBef>
            </a:pPr>
            <a:r>
              <a:rPr lang="en-US" sz="2800" b="1" dirty="0"/>
              <a:t>Dr. Constable’s Notes, 2023 Ed., pp. 421-428; Motyer, pp. 484-493</a:t>
            </a:r>
          </a:p>
          <a:p>
            <a:pPr>
              <a:spcBef>
                <a:spcPts val="0"/>
              </a:spcBef>
            </a:pPr>
            <a:r>
              <a:rPr lang="en-US" sz="2800" b="1" dirty="0"/>
              <a:t>Refreshment Host | Group A</a:t>
            </a:r>
          </a:p>
          <a:p>
            <a:pPr>
              <a:spcBef>
                <a:spcPts val="0"/>
              </a:spcBef>
            </a:pPr>
            <a:endParaRPr lang="en-US" sz="2800" b="1" dirty="0"/>
          </a:p>
          <a:p>
            <a:pPr>
              <a:spcBef>
                <a:spcPts val="0"/>
              </a:spcBef>
            </a:pPr>
            <a:endParaRPr lang="en-US" sz="2800" b="1" dirty="0"/>
          </a:p>
          <a:p>
            <a:pPr>
              <a:spcBef>
                <a:spcPts val="0"/>
              </a:spcBef>
            </a:pPr>
            <a:endParaRPr lang="en-US" sz="2800" b="1" dirty="0"/>
          </a:p>
        </p:txBody>
      </p:sp>
      <p:sp>
        <p:nvSpPr>
          <p:cNvPr id="37893" name="Slide Number Placeholder 5">
            <a:extLst>
              <a:ext uri="{FF2B5EF4-FFF2-40B4-BE49-F238E27FC236}">
                <a16:creationId xmlns:a16="http://schemas.microsoft.com/office/drawing/2014/main" id="{80F1DBCE-AA72-219E-FCAA-238CF83EB72C}"/>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4958A2FD-52ED-4C6C-A552-49FC3DA78AA4}"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2" name="Straight Connector 1">
            <a:extLst>
              <a:ext uri="{FF2B5EF4-FFF2-40B4-BE49-F238E27FC236}">
                <a16:creationId xmlns:a16="http://schemas.microsoft.com/office/drawing/2014/main" id="{DA718196-D8FF-D0CB-668C-CE05FBC01906}"/>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356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729E8E22-0CED-BFD6-F1E7-2B5836E2B8A3}"/>
              </a:ext>
            </a:extLst>
          </p:cNvPr>
          <p:cNvSpPr>
            <a:spLocks noGrp="1"/>
          </p:cNvSpPr>
          <p:nvPr>
            <p:ph type="title"/>
          </p:nvPr>
        </p:nvSpPr>
        <p:spPr>
          <a:xfrm>
            <a:off x="609600" y="179638"/>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6C2916C7-3CD9-DB10-CC0D-26E16933E0CD}"/>
              </a:ext>
            </a:extLst>
          </p:cNvPr>
          <p:cNvSpPr>
            <a:spLocks noGrp="1"/>
          </p:cNvSpPr>
          <p:nvPr>
            <p:ph idx="1"/>
          </p:nvPr>
        </p:nvSpPr>
        <p:spPr>
          <a:xfrm>
            <a:off x="608013" y="2087563"/>
            <a:ext cx="10972800" cy="4525962"/>
          </a:xfrm>
        </p:spPr>
        <p:txBody>
          <a:bodyPr/>
          <a:lstStyle/>
          <a:p>
            <a:pPr algn="ctr" eaLnBrk="1" hangingPunct="1">
              <a:lnSpc>
                <a:spcPct val="200000"/>
              </a:lnSpc>
            </a:pPr>
            <a:r>
              <a:rPr lang="en-US" altLang="en-US" sz="5400" b="1"/>
              <a:t>Benediction</a:t>
            </a:r>
          </a:p>
          <a:p>
            <a:pPr algn="ctr" eaLnBrk="1" hangingPunct="1">
              <a:lnSpc>
                <a:spcPct val="200000"/>
              </a:lnSpc>
            </a:pPr>
            <a:r>
              <a:rPr lang="en-US" altLang="en-US" sz="5400" b="1"/>
              <a:t>Small Groups</a:t>
            </a:r>
          </a:p>
        </p:txBody>
      </p:sp>
      <p:sp>
        <p:nvSpPr>
          <p:cNvPr id="67589" name="Slide Number Placeholder 5">
            <a:extLst>
              <a:ext uri="{FF2B5EF4-FFF2-40B4-BE49-F238E27FC236}">
                <a16:creationId xmlns:a16="http://schemas.microsoft.com/office/drawing/2014/main" id="{22B9C2F0-BB73-7950-E07E-E1B3BAEC76B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D75A296-5AD6-4BF8-8BF9-F64A49232BAB}" type="slidenum">
              <a:rPr lang="en-US" altLang="en-US" smtClean="0"/>
              <a:pPr/>
              <a:t>25</a:t>
            </a:fld>
            <a:endParaRPr lang="en-US" altLang="en-US"/>
          </a:p>
        </p:txBody>
      </p:sp>
      <p:cxnSp>
        <p:nvCxnSpPr>
          <p:cNvPr id="2" name="Straight Connector 1">
            <a:extLst>
              <a:ext uri="{FF2B5EF4-FFF2-40B4-BE49-F238E27FC236}">
                <a16:creationId xmlns:a16="http://schemas.microsoft.com/office/drawing/2014/main" id="{26138EC9-7AFF-861D-743F-9EB85BBED526}"/>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December 14,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49:1-26</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26</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8080407-37D9-14F3-87EC-4F5DE9A0F0CC}"/>
              </a:ext>
            </a:extLst>
          </p:cNvPr>
          <p:cNvSpPr>
            <a:spLocks noGrp="1"/>
          </p:cNvSpPr>
          <p:nvPr>
            <p:ph type="title"/>
          </p:nvPr>
        </p:nvSpPr>
        <p:spPr>
          <a:xfrm>
            <a:off x="609600" y="191513"/>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7418FAB8-26EE-B9E4-6B54-C34496FF5FA5}"/>
              </a:ext>
            </a:extLst>
          </p:cNvPr>
          <p:cNvSpPr>
            <a:spLocks noGrp="1"/>
          </p:cNvSpPr>
          <p:nvPr>
            <p:ph idx="1"/>
          </p:nvPr>
        </p:nvSpPr>
        <p:spPr>
          <a:xfrm>
            <a:off x="609600" y="1993900"/>
            <a:ext cx="10972800" cy="4525963"/>
          </a:xfrm>
        </p:spPr>
        <p:txBody>
          <a:bodyPr/>
          <a:lstStyle/>
          <a:p>
            <a:pPr eaLnBrk="1" hangingPunct="1">
              <a:spcAft>
                <a:spcPts val="600"/>
              </a:spcAft>
              <a:defRPr/>
            </a:pPr>
            <a:r>
              <a:rPr lang="en-US" altLang="en-US" sz="3600" b="1" dirty="0"/>
              <a:t>Invocation/Prayer</a:t>
            </a:r>
          </a:p>
          <a:p>
            <a:pPr eaLnBrk="1" hangingPunct="1">
              <a:spcAft>
                <a:spcPts val="600"/>
              </a:spcAft>
              <a:defRPr/>
            </a:pPr>
            <a:r>
              <a:rPr lang="en-US" altLang="en-US" sz="3600" b="1" dirty="0"/>
              <a:t>Song:</a:t>
            </a:r>
          </a:p>
          <a:p>
            <a:pPr marL="0" indent="0" algn="ctr" eaLnBrk="1" hangingPunct="1">
              <a:spcAft>
                <a:spcPts val="600"/>
              </a:spcAft>
              <a:buFont typeface="Arial" panose="020B0604020202020204" pitchFamily="34" charset="0"/>
              <a:buNone/>
              <a:defRPr/>
            </a:pPr>
            <a:r>
              <a:rPr lang="en-US" altLang="en-US" sz="3600" b="1" dirty="0"/>
              <a:t>  “Come Thou Fount of Every Blessing”</a:t>
            </a:r>
          </a:p>
          <a:p>
            <a:pPr>
              <a:defRPr/>
            </a:pPr>
            <a:endParaRPr lang="en-US" sz="3600" dirty="0"/>
          </a:p>
        </p:txBody>
      </p:sp>
      <p:sp>
        <p:nvSpPr>
          <p:cNvPr id="22533" name="Slide Number Placeholder 5">
            <a:extLst>
              <a:ext uri="{FF2B5EF4-FFF2-40B4-BE49-F238E27FC236}">
                <a16:creationId xmlns:a16="http://schemas.microsoft.com/office/drawing/2014/main" id="{2A0013A0-E4D2-0F72-4954-6D6E81001F0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FC60D60-BD83-492D-83FB-D77D7697C8BB}" type="slidenum">
              <a:rPr lang="en-US" altLang="en-US" smtClean="0"/>
              <a:pPr/>
              <a:t>3</a:t>
            </a:fld>
            <a:endParaRPr lang="en-US" altLang="en-US"/>
          </a:p>
        </p:txBody>
      </p:sp>
      <p:cxnSp>
        <p:nvCxnSpPr>
          <p:cNvPr id="2" name="Straight Connector 1">
            <a:extLst>
              <a:ext uri="{FF2B5EF4-FFF2-40B4-BE49-F238E27FC236}">
                <a16:creationId xmlns:a16="http://schemas.microsoft.com/office/drawing/2014/main" id="{056DE7AA-8A3E-7CE4-14F6-DB35E7AF8CDB}"/>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530"/>
                                        </p:tgtEl>
                                        <p:attrNameLst>
                                          <p:attrName>style.visibility</p:attrName>
                                        </p:attrNameLst>
                                      </p:cBhvr>
                                      <p:to>
                                        <p:strVal val="visible"/>
                                      </p:to>
                                    </p:set>
                                    <p:animEffect transition="in" filter="fade">
                                      <p:cBhvr>
                                        <p:cTn id="16"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7">
            <a:extLst>
              <a:ext uri="{FF2B5EF4-FFF2-40B4-BE49-F238E27FC236}">
                <a16:creationId xmlns:a16="http://schemas.microsoft.com/office/drawing/2014/main" id="{286A30CC-77FC-EFB6-CB62-747BC6A601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21E8AD3-CDC0-A94C-8FFE-A7945230045D}" type="slidenum">
              <a:rPr lang="en-US" altLang="en-US" sz="1200"/>
              <a:pPr>
                <a:spcBef>
                  <a:spcPct val="0"/>
                </a:spcBef>
                <a:buFontTx/>
                <a:buNone/>
              </a:pPr>
              <a:t>4</a:t>
            </a:fld>
            <a:endParaRPr lang="en-US" altLang="en-US" sz="1200"/>
          </a:p>
        </p:txBody>
      </p:sp>
      <p:sp>
        <p:nvSpPr>
          <p:cNvPr id="7171" name="Rectangle 2">
            <a:extLst>
              <a:ext uri="{FF2B5EF4-FFF2-40B4-BE49-F238E27FC236}">
                <a16:creationId xmlns:a16="http://schemas.microsoft.com/office/drawing/2014/main" id="{8761F6AD-8848-E0C5-FFD7-232BD6A199E2}"/>
              </a:ext>
            </a:extLst>
          </p:cNvPr>
          <p:cNvSpPr>
            <a:spLocks noChangeArrowheads="1"/>
          </p:cNvSpPr>
          <p:nvPr/>
        </p:nvSpPr>
        <p:spPr bwMode="auto">
          <a:xfrm>
            <a:off x="2259105" y="1695171"/>
            <a:ext cx="755724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3600" b="1" dirty="0"/>
              <a:t>Come, Thou fount of every blessing,</a:t>
            </a:r>
            <a:br>
              <a:rPr lang="en-US" altLang="en-US" sz="3600" b="1" dirty="0"/>
            </a:br>
            <a:r>
              <a:rPr lang="en-US" altLang="en-US" sz="3600" b="1" dirty="0"/>
              <a:t>Tune my heart to sing Thy grace;</a:t>
            </a:r>
            <a:br>
              <a:rPr lang="en-US" altLang="en-US" sz="3600" b="1" dirty="0"/>
            </a:br>
            <a:r>
              <a:rPr lang="en-US" altLang="en-US" sz="3600" b="1" dirty="0"/>
              <a:t>Streams of mercy, never ceasing,</a:t>
            </a:r>
            <a:br>
              <a:rPr lang="en-US" altLang="en-US" sz="3600" b="1" dirty="0"/>
            </a:br>
            <a:r>
              <a:rPr lang="en-US" altLang="en-US" sz="3600" b="1" dirty="0"/>
              <a:t>Call for songs of loudest praise.</a:t>
            </a:r>
            <a:br>
              <a:rPr lang="en-US" altLang="en-US" sz="3600" b="1" dirty="0"/>
            </a:br>
            <a:r>
              <a:rPr lang="en-US" altLang="en-US" sz="3600" b="1" dirty="0"/>
              <a:t>Teach me some melodious sonnet,</a:t>
            </a:r>
            <a:br>
              <a:rPr lang="en-US" altLang="en-US" sz="3600" b="1" dirty="0"/>
            </a:br>
            <a:r>
              <a:rPr lang="en-US" altLang="en-US" sz="3600" b="1" dirty="0"/>
              <a:t>Sung by flaming tongues above.</a:t>
            </a:r>
            <a:br>
              <a:rPr lang="en-US" altLang="en-US" sz="3600" b="1" dirty="0"/>
            </a:br>
            <a:r>
              <a:rPr lang="en-US" altLang="en-US" sz="3600" b="1" dirty="0"/>
              <a:t>Praise the mount! I’m fixed upon it,</a:t>
            </a:r>
            <a:br>
              <a:rPr lang="en-US" altLang="en-US" sz="3600" b="1" dirty="0"/>
            </a:br>
            <a:r>
              <a:rPr lang="en-US" altLang="en-US" sz="3600" b="1" dirty="0"/>
              <a:t>Mount of Thy redeeming love. </a:t>
            </a:r>
          </a:p>
        </p:txBody>
      </p:sp>
      <p:sp>
        <p:nvSpPr>
          <p:cNvPr id="7172" name="Rectangle 3">
            <a:extLst>
              <a:ext uri="{FF2B5EF4-FFF2-40B4-BE49-F238E27FC236}">
                <a16:creationId xmlns:a16="http://schemas.microsoft.com/office/drawing/2014/main" id="{DC856D0E-4F47-0593-FA7C-9F14F5EA5BF7}"/>
              </a:ext>
            </a:extLst>
          </p:cNvPr>
          <p:cNvSpPr>
            <a:spLocks noChangeArrowheads="1"/>
          </p:cNvSpPr>
          <p:nvPr/>
        </p:nvSpPr>
        <p:spPr bwMode="auto">
          <a:xfrm>
            <a:off x="1903623" y="172614"/>
            <a:ext cx="836254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b="1" dirty="0"/>
              <a:t>Come Thou Fount of Every Blessing</a:t>
            </a:r>
          </a:p>
          <a:p>
            <a:pPr algn="ctr">
              <a:spcBef>
                <a:spcPct val="0"/>
              </a:spcBef>
              <a:buFontTx/>
              <a:buNone/>
            </a:pPr>
            <a:r>
              <a:rPr lang="en-US" altLang="en-US" sz="2000" b="1" dirty="0"/>
              <a:t>1 of 3</a:t>
            </a:r>
            <a:endParaRPr lang="en-US" altLang="en-US" sz="2000" dirty="0"/>
          </a:p>
        </p:txBody>
      </p:sp>
      <p:cxnSp>
        <p:nvCxnSpPr>
          <p:cNvPr id="2" name="Straight Connector 1">
            <a:extLst>
              <a:ext uri="{FF2B5EF4-FFF2-40B4-BE49-F238E27FC236}">
                <a16:creationId xmlns:a16="http://schemas.microsoft.com/office/drawing/2014/main" id="{EBD73818-F74B-38DB-28B9-7E8399E4E82F}"/>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7">
            <a:extLst>
              <a:ext uri="{FF2B5EF4-FFF2-40B4-BE49-F238E27FC236}">
                <a16:creationId xmlns:a16="http://schemas.microsoft.com/office/drawing/2014/main" id="{1F0AB5A4-811E-FE41-595C-92A20DCD4D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764337-B6DE-364C-B58F-775473D5DBA3}" type="slidenum">
              <a:rPr lang="en-US" altLang="en-US" sz="1200"/>
              <a:pPr>
                <a:spcBef>
                  <a:spcPct val="0"/>
                </a:spcBef>
                <a:buFontTx/>
                <a:buNone/>
              </a:pPr>
              <a:t>5</a:t>
            </a:fld>
            <a:endParaRPr lang="en-US" altLang="en-US" sz="1200"/>
          </a:p>
        </p:txBody>
      </p:sp>
      <p:sp>
        <p:nvSpPr>
          <p:cNvPr id="9219" name="Rectangle 10">
            <a:extLst>
              <a:ext uri="{FF2B5EF4-FFF2-40B4-BE49-F238E27FC236}">
                <a16:creationId xmlns:a16="http://schemas.microsoft.com/office/drawing/2014/main" id="{3C2F73FD-CBB6-B14C-1609-4383D4A04422}"/>
              </a:ext>
            </a:extLst>
          </p:cNvPr>
          <p:cNvSpPr>
            <a:spLocks noChangeArrowheads="1"/>
          </p:cNvSpPr>
          <p:nvPr/>
        </p:nvSpPr>
        <p:spPr bwMode="auto">
          <a:xfrm>
            <a:off x="2272553" y="1695171"/>
            <a:ext cx="809512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3600" b="1" dirty="0"/>
              <a:t>Jesus sought me when a stranger,</a:t>
            </a:r>
            <a:br>
              <a:rPr lang="en-US" altLang="en-US" sz="3600" b="1" dirty="0"/>
            </a:br>
            <a:r>
              <a:rPr lang="en-US" altLang="en-US" sz="3600" b="1" dirty="0"/>
              <a:t>Wandering from the fold of God;</a:t>
            </a:r>
            <a:br>
              <a:rPr lang="en-US" altLang="en-US" sz="3600" b="1" dirty="0"/>
            </a:br>
            <a:r>
              <a:rPr lang="en-US" altLang="en-US" sz="3600" b="1" dirty="0"/>
              <a:t>He, to rescue me from danger,</a:t>
            </a:r>
            <a:br>
              <a:rPr lang="en-US" altLang="en-US" sz="3600" b="1" dirty="0"/>
            </a:br>
            <a:r>
              <a:rPr lang="en-US" altLang="en-US" sz="3600" b="1" dirty="0"/>
              <a:t>Interposed His precious blood;</a:t>
            </a:r>
            <a:br>
              <a:rPr lang="en-US" altLang="en-US" sz="3600" b="1" dirty="0"/>
            </a:br>
            <a:r>
              <a:rPr lang="en-US" altLang="en-US" sz="3600" b="1" dirty="0"/>
              <a:t>How His kindness yet pursues me</a:t>
            </a:r>
            <a:br>
              <a:rPr lang="en-US" altLang="en-US" sz="3600" b="1" dirty="0"/>
            </a:br>
            <a:r>
              <a:rPr lang="en-US" altLang="en-US" sz="3600" b="1" dirty="0"/>
              <a:t>Mortal tongue can never tell,</a:t>
            </a:r>
            <a:br>
              <a:rPr lang="en-US" altLang="en-US" sz="3600" b="1" dirty="0"/>
            </a:br>
            <a:r>
              <a:rPr lang="en-US" altLang="en-US" sz="3600" b="1" dirty="0"/>
              <a:t>Clothed in flesh, till death shall loose me</a:t>
            </a:r>
            <a:br>
              <a:rPr lang="en-US" altLang="en-US" sz="3600" b="1" dirty="0"/>
            </a:br>
            <a:r>
              <a:rPr lang="en-US" altLang="en-US" sz="3600" b="1" dirty="0"/>
              <a:t>I cannot proclaim it well.</a:t>
            </a:r>
          </a:p>
        </p:txBody>
      </p:sp>
      <p:sp>
        <p:nvSpPr>
          <p:cNvPr id="9220" name="Rectangle 11">
            <a:extLst>
              <a:ext uri="{FF2B5EF4-FFF2-40B4-BE49-F238E27FC236}">
                <a16:creationId xmlns:a16="http://schemas.microsoft.com/office/drawing/2014/main" id="{70979A04-3A2D-485D-D95A-4F8617F3EB08}"/>
              </a:ext>
            </a:extLst>
          </p:cNvPr>
          <p:cNvSpPr>
            <a:spLocks noChangeArrowheads="1"/>
          </p:cNvSpPr>
          <p:nvPr/>
        </p:nvSpPr>
        <p:spPr bwMode="auto">
          <a:xfrm>
            <a:off x="1775012" y="196678"/>
            <a:ext cx="831028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b="1" dirty="0"/>
              <a:t>Come Thou Fount of Every Blessing</a:t>
            </a:r>
          </a:p>
          <a:p>
            <a:pPr algn="ctr">
              <a:spcBef>
                <a:spcPct val="0"/>
              </a:spcBef>
              <a:buFontTx/>
              <a:buNone/>
            </a:pPr>
            <a:r>
              <a:rPr lang="en-US" altLang="en-US" sz="2000" b="1" dirty="0"/>
              <a:t>2 of 3</a:t>
            </a:r>
            <a:endParaRPr lang="en-US" altLang="en-US" sz="2000" dirty="0"/>
          </a:p>
        </p:txBody>
      </p:sp>
      <p:cxnSp>
        <p:nvCxnSpPr>
          <p:cNvPr id="2" name="Straight Connector 1">
            <a:extLst>
              <a:ext uri="{FF2B5EF4-FFF2-40B4-BE49-F238E27FC236}">
                <a16:creationId xmlns:a16="http://schemas.microsoft.com/office/drawing/2014/main" id="{9A411A6D-4D25-4ABE-C3F1-EB2039BA39E6}"/>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7">
            <a:extLst>
              <a:ext uri="{FF2B5EF4-FFF2-40B4-BE49-F238E27FC236}">
                <a16:creationId xmlns:a16="http://schemas.microsoft.com/office/drawing/2014/main" id="{16AC62E3-274A-D994-AA37-86DAC7E185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EC81667-197C-6A4A-827B-19B5C2067A24}" type="slidenum">
              <a:rPr lang="en-US" altLang="en-US" sz="1200"/>
              <a:pPr>
                <a:spcBef>
                  <a:spcPct val="0"/>
                </a:spcBef>
                <a:buFontTx/>
                <a:buNone/>
              </a:pPr>
              <a:t>6</a:t>
            </a:fld>
            <a:endParaRPr lang="en-US" altLang="en-US" sz="1200"/>
          </a:p>
        </p:txBody>
      </p:sp>
      <p:sp>
        <p:nvSpPr>
          <p:cNvPr id="10243" name="Rectangle 6">
            <a:extLst>
              <a:ext uri="{FF2B5EF4-FFF2-40B4-BE49-F238E27FC236}">
                <a16:creationId xmlns:a16="http://schemas.microsoft.com/office/drawing/2014/main" id="{700DAB76-E2AD-6027-704E-7AF4361F48C6}"/>
              </a:ext>
            </a:extLst>
          </p:cNvPr>
          <p:cNvSpPr>
            <a:spLocks noChangeArrowheads="1"/>
          </p:cNvSpPr>
          <p:nvPr/>
        </p:nvSpPr>
        <p:spPr bwMode="auto">
          <a:xfrm>
            <a:off x="2773363" y="1735512"/>
            <a:ext cx="7010400" cy="463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3600" b="1" dirty="0"/>
              <a:t>O to grace how great a debtor</a:t>
            </a:r>
            <a:br>
              <a:rPr lang="en-US" altLang="en-US" sz="3600" b="1" dirty="0"/>
            </a:br>
            <a:r>
              <a:rPr lang="en-US" altLang="en-US" sz="3600" b="1" dirty="0"/>
              <a:t>Daily I’m constrained to be!</a:t>
            </a:r>
            <a:br>
              <a:rPr lang="en-US" altLang="en-US" sz="3600" b="1" dirty="0"/>
            </a:br>
            <a:r>
              <a:rPr lang="en-US" altLang="en-US" sz="3600" b="1" dirty="0"/>
              <a:t>Let Thy goodness, like a fetter,</a:t>
            </a:r>
          </a:p>
          <a:p>
            <a:pPr>
              <a:buNone/>
            </a:pPr>
            <a:r>
              <a:rPr lang="en-US" altLang="en-US" sz="3600" b="1" dirty="0"/>
              <a:t>Bind my wandering heart to Thee.</a:t>
            </a:r>
            <a:br>
              <a:rPr lang="en-US" altLang="en-US" sz="3600" b="1" dirty="0"/>
            </a:br>
            <a:r>
              <a:rPr lang="en-US" altLang="en-US" sz="3600" b="1" dirty="0"/>
              <a:t>Prone to wander, Lord, I feel it,</a:t>
            </a:r>
            <a:br>
              <a:rPr lang="en-US" altLang="en-US" sz="3600" b="1" dirty="0"/>
            </a:br>
            <a:r>
              <a:rPr lang="en-US" altLang="en-US" sz="3600" b="1" dirty="0"/>
              <a:t>Prone to leave the God I love;</a:t>
            </a:r>
            <a:br>
              <a:rPr lang="en-US" altLang="en-US" sz="3600" b="1" dirty="0"/>
            </a:br>
            <a:r>
              <a:rPr lang="en-US" altLang="en-US" sz="3600" b="1" dirty="0"/>
              <a:t>Here’s my heart, O take and seal it,</a:t>
            </a:r>
            <a:br>
              <a:rPr lang="en-US" altLang="en-US" sz="3600" b="1" dirty="0"/>
            </a:br>
            <a:r>
              <a:rPr lang="en-US" altLang="en-US" sz="3600" b="1" dirty="0"/>
              <a:t>Seal it for Thy courts above.</a:t>
            </a:r>
          </a:p>
        </p:txBody>
      </p:sp>
      <p:sp>
        <p:nvSpPr>
          <p:cNvPr id="10244" name="Rectangle 13">
            <a:extLst>
              <a:ext uri="{FF2B5EF4-FFF2-40B4-BE49-F238E27FC236}">
                <a16:creationId xmlns:a16="http://schemas.microsoft.com/office/drawing/2014/main" id="{8B0965D8-810E-3ED7-75CA-95778FB581F8}"/>
              </a:ext>
            </a:extLst>
          </p:cNvPr>
          <p:cNvSpPr>
            <a:spLocks noChangeArrowheads="1"/>
          </p:cNvSpPr>
          <p:nvPr/>
        </p:nvSpPr>
        <p:spPr bwMode="auto">
          <a:xfrm>
            <a:off x="1788459" y="196678"/>
            <a:ext cx="82833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b="1" dirty="0"/>
              <a:t>Come Thou Fount of Every Blessing</a:t>
            </a:r>
          </a:p>
          <a:p>
            <a:pPr algn="ctr">
              <a:spcBef>
                <a:spcPct val="0"/>
              </a:spcBef>
              <a:buFontTx/>
              <a:buNone/>
            </a:pPr>
            <a:r>
              <a:rPr lang="en-US" altLang="en-US" sz="2000" b="1" dirty="0"/>
              <a:t>3 of 3</a:t>
            </a:r>
            <a:endParaRPr lang="en-US" altLang="en-US" sz="2000" dirty="0"/>
          </a:p>
        </p:txBody>
      </p:sp>
      <p:cxnSp>
        <p:nvCxnSpPr>
          <p:cNvPr id="2" name="Straight Connector 1">
            <a:extLst>
              <a:ext uri="{FF2B5EF4-FFF2-40B4-BE49-F238E27FC236}">
                <a16:creationId xmlns:a16="http://schemas.microsoft.com/office/drawing/2014/main" id="{658C2DB5-2FCB-1721-5FF5-457E5A5FDDD5}"/>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191513"/>
            <a:ext cx="10972800" cy="1143000"/>
          </a:xfrm>
        </p:spPr>
        <p:txBody>
          <a:bodyPr/>
          <a:lstStyle/>
          <a:p>
            <a:r>
              <a:rPr lang="en-US" altLang="en-US" sz="4800" b="1" dirty="0"/>
              <a:t>Memory Verse</a:t>
            </a:r>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7</a:t>
            </a:fld>
            <a:endParaRPr lang="en-US" altLang="en-US"/>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6B9D56BC-E55A-5C4D-E019-AD32D6B86E93}"/>
              </a:ext>
            </a:extLst>
          </p:cNvPr>
          <p:cNvSpPr txBox="1"/>
          <p:nvPr/>
        </p:nvSpPr>
        <p:spPr>
          <a:xfrm>
            <a:off x="722784" y="1960145"/>
            <a:ext cx="6098240" cy="769441"/>
          </a:xfrm>
          <a:prstGeom prst="rect">
            <a:avLst/>
          </a:prstGeom>
          <a:noFill/>
        </p:spPr>
        <p:txBody>
          <a:bodyPr wrap="square">
            <a:spAutoFit/>
          </a:bodyPr>
          <a:lstStyle/>
          <a:p>
            <a:pPr marL="0" marR="0" lvl="0" indent="0" algn="l" defTabSz="912813" rtl="0" eaLnBrk="1" fontAlgn="base" latinLnBrk="0" hangingPunct="1">
              <a:lnSpc>
                <a:spcPct val="100000"/>
              </a:lnSpc>
              <a:spcBef>
                <a:spcPct val="20000"/>
              </a:spcBef>
              <a:spcAft>
                <a:spcPts val="600"/>
              </a:spcAft>
              <a:buClrTx/>
              <a:buSzTx/>
              <a:buFont typeface="Arial" panose="020B0604020202020204" pitchFamily="34" charset="0"/>
              <a:buNone/>
              <a:tabLst/>
              <a:defRPr/>
            </a:pPr>
            <a:r>
              <a:rPr kumimoji="0" lang="en-US" altLang="en-US" sz="3600" b="1" i="0" u="none" strike="noStrike" kern="1200" cap="none" spc="0" normalizeH="0" baseline="0" noProof="0" dirty="0">
                <a:ln>
                  <a:noFill/>
                </a:ln>
                <a:solidFill>
                  <a:prstClr val="black"/>
                </a:solidFill>
                <a:effectLst/>
                <a:uLnTx/>
                <a:uFillTx/>
                <a:latin typeface="Calibri"/>
                <a:ea typeface="+mn-ea"/>
                <a:cs typeface="+mn-cs"/>
              </a:rPr>
              <a:t> </a:t>
            </a:r>
            <a:r>
              <a:rPr kumimoji="0" lang="en-US" altLang="en-US" sz="4400" b="1" i="0" u="none" strike="noStrike" kern="1200" cap="none" spc="0" normalizeH="0" baseline="0" noProof="0" dirty="0">
                <a:ln>
                  <a:noFill/>
                </a:ln>
                <a:solidFill>
                  <a:prstClr val="black"/>
                </a:solidFill>
                <a:effectLst/>
                <a:uLnTx/>
                <a:uFillTx/>
                <a:latin typeface="Calibri"/>
                <a:ea typeface="+mn-ea"/>
                <a:cs typeface="+mn-cs"/>
              </a:rPr>
              <a:t>Isaiah 58:5 (ESV)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155888"/>
            <a:ext cx="10972800" cy="1143000"/>
          </a:xfrm>
        </p:spPr>
        <p:txBody>
          <a:bodyPr/>
          <a:lstStyle/>
          <a:p>
            <a:r>
              <a:rPr lang="en-US" altLang="en-US" sz="4800" b="1" dirty="0"/>
              <a:t>Memory Verse</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609600" y="1371600"/>
            <a:ext cx="10972800" cy="5180013"/>
          </a:xfrm>
        </p:spPr>
        <p:txBody>
          <a:bodyPr/>
          <a:lstStyle/>
          <a:p>
            <a:pPr marL="0" indent="0" eaLnBrk="1" hangingPunct="1">
              <a:spcAft>
                <a:spcPts val="600"/>
              </a:spcAft>
              <a:buFont typeface="Arial" panose="020B0604020202020204" pitchFamily="34" charset="0"/>
              <a:buNone/>
              <a:defRPr/>
            </a:pPr>
            <a:endParaRPr lang="en-US" altLang="en-US" sz="3600" b="1" dirty="0"/>
          </a:p>
          <a:p>
            <a:pPr marL="0" indent="0" eaLnBrk="1" hangingPunct="1">
              <a:spcAft>
                <a:spcPts val="600"/>
              </a:spcAft>
              <a:buFont typeface="Arial" panose="020B0604020202020204" pitchFamily="34" charset="0"/>
              <a:buNone/>
              <a:defRPr/>
            </a:pPr>
            <a:r>
              <a:rPr lang="en-US" altLang="en-US" sz="3600" b="1" dirty="0"/>
              <a:t> </a:t>
            </a:r>
            <a:r>
              <a:rPr lang="en-US" altLang="en-US" sz="4400" b="1" dirty="0"/>
              <a:t>Isaiah 58:5 (ESV)</a:t>
            </a:r>
          </a:p>
          <a:p>
            <a:pPr marL="0" indent="0" algn="ctr" eaLnBrk="1" hangingPunct="1">
              <a:spcAft>
                <a:spcPts val="600"/>
              </a:spcAft>
              <a:buNone/>
              <a:defRPr/>
            </a:pPr>
            <a:r>
              <a:rPr lang="en-US" sz="4400" b="1" i="1" dirty="0"/>
              <a:t>“Is such the fast that I choose, a day for a person to humble himself? Is it to bow down his head like a reed, and to spread sackcloth and ashes under him? Will you call this a fast, and a day acceptable to the Lord?”</a:t>
            </a:r>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8</a:t>
            </a:fld>
            <a:endParaRPr lang="en-US" altLang="en-US"/>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02700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167763"/>
            <a:ext cx="10972800" cy="1143000"/>
          </a:xfrm>
        </p:spPr>
        <p:txBody>
          <a:bodyPr/>
          <a:lstStyle/>
          <a:p>
            <a:r>
              <a:rPr lang="en-US" altLang="en-US" sz="4800" b="1" dirty="0"/>
              <a:t>Our Isaiah Study</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609600" y="1600200"/>
            <a:ext cx="10972800" cy="5102226"/>
          </a:xfrm>
        </p:spPr>
        <p:txBody>
          <a:bodyPr/>
          <a:lstStyle/>
          <a:p>
            <a:pPr marL="0" indent="0">
              <a:buNone/>
            </a:pPr>
            <a:r>
              <a:rPr lang="en-US" sz="2800" b="1" dirty="0"/>
              <a:t>Last Week</a:t>
            </a:r>
          </a:p>
          <a:p>
            <a:pPr>
              <a:spcBef>
                <a:spcPts val="0"/>
              </a:spcBef>
            </a:pPr>
            <a:r>
              <a:rPr lang="en-US" sz="2800" b="1" dirty="0"/>
              <a:t>Isaiah 57:1-21</a:t>
            </a:r>
          </a:p>
          <a:p>
            <a:pPr>
              <a:spcBef>
                <a:spcPts val="0"/>
              </a:spcBef>
            </a:pPr>
            <a:r>
              <a:rPr lang="en-US" sz="2800" b="1" dirty="0"/>
              <a:t>Memory Verse | Isaiah 57:20</a:t>
            </a:r>
          </a:p>
          <a:p>
            <a:pPr>
              <a:spcBef>
                <a:spcPts val="0"/>
              </a:spcBef>
            </a:pPr>
            <a:r>
              <a:rPr lang="en-US" sz="2800" b="1" dirty="0"/>
              <a:t>Dr. Constable’s Notes, 2023 Ed., pp. 408-415; Motyer, pp. 469-478</a:t>
            </a:r>
          </a:p>
          <a:p>
            <a:pPr>
              <a:spcBef>
                <a:spcPts val="0"/>
              </a:spcBef>
            </a:pPr>
            <a:r>
              <a:rPr lang="en-US" sz="2800" b="1" dirty="0"/>
              <a:t>Refreshment Host | Group G</a:t>
            </a:r>
          </a:p>
          <a:p>
            <a:endParaRPr lang="en-US" sz="2800" b="1" dirty="0"/>
          </a:p>
          <a:p>
            <a:pPr marL="0" indent="0">
              <a:buNone/>
            </a:pPr>
            <a:r>
              <a:rPr lang="en-US" sz="2800" b="1" dirty="0"/>
              <a:t>Tonight</a:t>
            </a:r>
          </a:p>
          <a:p>
            <a:pPr>
              <a:spcBef>
                <a:spcPts val="0"/>
              </a:spcBef>
            </a:pPr>
            <a:r>
              <a:rPr lang="en-US" sz="2800" b="1" dirty="0"/>
              <a:t>Isaiah 58 |</a:t>
            </a:r>
          </a:p>
          <a:p>
            <a:pPr>
              <a:spcBef>
                <a:spcPts val="0"/>
              </a:spcBef>
            </a:pPr>
            <a:r>
              <a:rPr lang="en-US" sz="2800" b="1" dirty="0"/>
              <a:t>Memory Verse | Isaiah 58:5</a:t>
            </a:r>
          </a:p>
          <a:p>
            <a:pPr>
              <a:spcBef>
                <a:spcPts val="0"/>
              </a:spcBef>
            </a:pPr>
            <a:r>
              <a:rPr lang="en-US" sz="2800" b="1" dirty="0"/>
              <a:t>Dr. Constable’s Notes, 2023 Ed., pp. 415-421; Motyer, pp. 478-484</a:t>
            </a:r>
          </a:p>
          <a:p>
            <a:pPr>
              <a:spcBef>
                <a:spcPts val="0"/>
              </a:spcBef>
            </a:pPr>
            <a:r>
              <a:rPr lang="en-US" sz="2800" b="1" dirty="0"/>
              <a:t>Refreshment Host | </a:t>
            </a:r>
            <a:r>
              <a:rPr lang="en-US" sz="2800" b="1" u="sng" dirty="0"/>
              <a:t>Group H</a:t>
            </a:r>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93E9D9CB-99D2-450F-A5DB-259783C7A8F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208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85145</TotalTime>
  <Words>2576</Words>
  <Application>Microsoft Office PowerPoint</Application>
  <PresentationFormat>Widescreen</PresentationFormat>
  <Paragraphs>305</Paragraphs>
  <Slides>26</Slides>
  <Notes>24</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26</vt:i4>
      </vt:variant>
    </vt:vector>
  </HeadingPairs>
  <TitlesOfParts>
    <vt:vector size="40" baseType="lpstr">
      <vt:lpstr>MS PGothic</vt:lpstr>
      <vt:lpstr>Arial</vt:lpstr>
      <vt:lpstr>Calibri</vt:lpstr>
      <vt:lpstr>Calibri Light</vt:lpstr>
      <vt:lpstr>Geneva</vt:lpstr>
      <vt:lpstr>Roboto</vt:lpstr>
      <vt:lpstr>Times New Roman</vt:lpstr>
      <vt:lpstr>Office Theme</vt:lpstr>
      <vt:lpstr>3_Custom Design</vt:lpstr>
      <vt:lpstr>4_Custom Design</vt:lpstr>
      <vt:lpstr>5_Custom Design</vt:lpstr>
      <vt:lpstr>Custom Design</vt:lpstr>
      <vt:lpstr>1_Custom Design</vt:lpstr>
      <vt:lpstr>2_Custom Design</vt:lpstr>
      <vt:lpstr>WELCOME  TO  THE  MOB!</vt:lpstr>
      <vt:lpstr>Announcements</vt:lpstr>
      <vt:lpstr>Please Rise</vt:lpstr>
      <vt:lpstr>PowerPoint Presentation</vt:lpstr>
      <vt:lpstr>PowerPoint Presentation</vt:lpstr>
      <vt:lpstr>PowerPoint Presentation</vt:lpstr>
      <vt:lpstr>Memory Verse</vt:lpstr>
      <vt:lpstr>Memory Verse</vt:lpstr>
      <vt:lpstr>Our Isaiah Study</vt:lpstr>
      <vt:lpstr>Isaiah Bible Study Schedule  for Fall 2023 – Spring 2024 as of September 5, 2023</vt:lpstr>
      <vt:lpstr>Isaiah Outline</vt:lpstr>
      <vt:lpstr>Section Overview</vt:lpstr>
      <vt:lpstr>Chapter Intro</vt:lpstr>
      <vt:lpstr>Isaiah 58:1-3 (ESV)</vt:lpstr>
      <vt:lpstr>Isaiah 58:4-5 (ESV)</vt:lpstr>
      <vt:lpstr>True Fasting</vt:lpstr>
      <vt:lpstr>Isaiah 58:6-7 (ESV)</vt:lpstr>
      <vt:lpstr>Isaiah 58:8-9 (ESV)</vt:lpstr>
      <vt:lpstr>Isaiah 58:10-12 (ESV)</vt:lpstr>
      <vt:lpstr>Isaiah 58:13-14 (ESV)</vt:lpstr>
      <vt:lpstr>Conclusion</vt:lpstr>
      <vt:lpstr>Discussion &amp; Application Lowell’s Notes 1 of 2</vt:lpstr>
      <vt:lpstr>Discussion &amp; Application Lowell’s Notes 2 of 2</vt:lpstr>
      <vt:lpstr>Next Meeting 3/19         </vt:lpstr>
      <vt:lpstr>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Streitmater, Kirk J.</cp:lastModifiedBy>
  <cp:revision>127</cp:revision>
  <cp:lastPrinted>2024-02-12T21:05:33Z</cp:lastPrinted>
  <dcterms:created xsi:type="dcterms:W3CDTF">2012-01-22T12:15:41Z</dcterms:created>
  <dcterms:modified xsi:type="dcterms:W3CDTF">2024-03-12T16:30:10Z</dcterms:modified>
</cp:coreProperties>
</file>