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938" r:id="rId2"/>
    <p:sldMasterId id="2147483950" r:id="rId3"/>
    <p:sldMasterId id="2147483962" r:id="rId4"/>
    <p:sldMasterId id="2147483900" r:id="rId5"/>
    <p:sldMasterId id="2147483912" r:id="rId6"/>
    <p:sldMasterId id="2147483926" r:id="rId7"/>
  </p:sldMasterIdLst>
  <p:notesMasterIdLst>
    <p:notesMasterId r:id="rId38"/>
  </p:notesMasterIdLst>
  <p:handoutMasterIdLst>
    <p:handoutMasterId r:id="rId39"/>
  </p:handoutMasterIdLst>
  <p:sldIdLst>
    <p:sldId id="1310" r:id="rId8"/>
    <p:sldId id="467" r:id="rId9"/>
    <p:sldId id="468" r:id="rId10"/>
    <p:sldId id="1313" r:id="rId11"/>
    <p:sldId id="1575" r:id="rId12"/>
    <p:sldId id="1576" r:id="rId13"/>
    <p:sldId id="1341" r:id="rId14"/>
    <p:sldId id="1339" r:id="rId15"/>
    <p:sldId id="551" r:id="rId16"/>
    <p:sldId id="1543" r:id="rId17"/>
    <p:sldId id="1435" r:id="rId18"/>
    <p:sldId id="1577" r:id="rId19"/>
    <p:sldId id="1578" r:id="rId20"/>
    <p:sldId id="1436" r:id="rId21"/>
    <p:sldId id="1579" r:id="rId22"/>
    <p:sldId id="1580" r:id="rId23"/>
    <p:sldId id="1581" r:id="rId24"/>
    <p:sldId id="1582" r:id="rId25"/>
    <p:sldId id="1586" r:id="rId26"/>
    <p:sldId id="1583" r:id="rId27"/>
    <p:sldId id="1584" r:id="rId28"/>
    <p:sldId id="1585" r:id="rId29"/>
    <p:sldId id="1588" r:id="rId30"/>
    <p:sldId id="1587" r:id="rId31"/>
    <p:sldId id="1480" r:id="rId32"/>
    <p:sldId id="1589" r:id="rId33"/>
    <p:sldId id="1330" r:id="rId34"/>
    <p:sldId id="1332" r:id="rId35"/>
    <p:sldId id="1331" r:id="rId36"/>
    <p:sldId id="1189" r:id="rId37"/>
  </p:sldIdLst>
  <p:sldSz cx="12192000" cy="6858000"/>
  <p:notesSz cx="7102475" cy="9388475"/>
  <p:embeddedFontLst>
    <p:embeddedFont>
      <p:font typeface="Calibri" panose="020F0502020204030204" pitchFamily="34" charset="0"/>
      <p:regular r:id="rId40"/>
      <p:bold r:id="rId41"/>
      <p:italic r:id="rId42"/>
      <p:boldItalic r:id="rId43"/>
    </p:embeddedFont>
    <p:embeddedFont>
      <p:font typeface="Calibri Light" panose="020F0302020204030204" pitchFamily="34" charset="0"/>
      <p:regular r:id="rId44"/>
      <p:italic r:id="rId45"/>
    </p:embeddedFont>
  </p:embeddedFontLst>
  <p:defaultTextStyle>
    <a:defPPr>
      <a:defRPr lang="en-US"/>
    </a:defPPr>
    <a:lvl1pPr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56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28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00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72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920">
          <p15:clr>
            <a:srgbClr val="A4A3A4"/>
          </p15:clr>
        </p15:guide>
        <p15:guide id="2" pos="3696"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112" autoAdjust="0"/>
    <p:restoredTop sz="88815" autoAdjust="0"/>
  </p:normalViewPr>
  <p:slideViewPr>
    <p:cSldViewPr snapToGrid="0" showGuides="1">
      <p:cViewPr>
        <p:scale>
          <a:sx n="83" d="100"/>
          <a:sy n="83" d="100"/>
        </p:scale>
        <p:origin x="1176" y="896"/>
      </p:cViewPr>
      <p:guideLst>
        <p:guide orient="horz" pos="1920"/>
        <p:guide pos="3696"/>
      </p:guideLst>
    </p:cSldViewPr>
  </p:slideViewPr>
  <p:outlineViewPr>
    <p:cViewPr>
      <p:scale>
        <a:sx n="33" d="100"/>
        <a:sy n="33" d="100"/>
      </p:scale>
      <p:origin x="0" y="-7556"/>
    </p:cViewPr>
  </p:outlineViewPr>
  <p:notesTextViewPr>
    <p:cViewPr>
      <p:scale>
        <a:sx n="1" d="1"/>
        <a:sy n="1" d="1"/>
      </p:scale>
      <p:origin x="0" y="0"/>
    </p:cViewPr>
  </p:notesTextViewPr>
  <p:notesViewPr>
    <p:cSldViewPr snapToGrid="0" showGuides="1">
      <p:cViewPr varScale="1">
        <p:scale>
          <a:sx n="70" d="100"/>
          <a:sy n="70" d="100"/>
        </p:scale>
        <p:origin x="2836" y="56"/>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handoutMaster" Target="handoutMasters/handout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font" Target="fonts/font3.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font" Target="fonts/font5.fntdata"/><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font" Target="fonts/font4.fntdata"/><Relationship Id="rId48"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 Id="rId46"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d Turk" userId="07228ad85b9b2d7f" providerId="LiveId" clId="{1497C79D-9BFC-4147-A390-1FB396F122AE}"/>
    <pc:docChg chg="custSel addSld modSld">
      <pc:chgData name="Rod Turk" userId="07228ad85b9b2d7f" providerId="LiveId" clId="{1497C79D-9BFC-4147-A390-1FB396F122AE}" dt="2023-01-13T20:11:57.450" v="74" actId="20577"/>
      <pc:docMkLst>
        <pc:docMk/>
      </pc:docMkLst>
      <pc:sldChg chg="modNotesTx">
        <pc:chgData name="Rod Turk" userId="07228ad85b9b2d7f" providerId="LiveId" clId="{1497C79D-9BFC-4147-A390-1FB396F122AE}" dt="2023-01-13T20:11:57.450" v="74" actId="20577"/>
        <pc:sldMkLst>
          <pc:docMk/>
          <pc:sldMk cId="0" sldId="1312"/>
        </pc:sldMkLst>
      </pc:sldChg>
      <pc:sldChg chg="modNotesTx">
        <pc:chgData name="Rod Turk" userId="07228ad85b9b2d7f" providerId="LiveId" clId="{1497C79D-9BFC-4147-A390-1FB396F122AE}" dt="2023-01-13T19:34:00.793" v="4" actId="6549"/>
        <pc:sldMkLst>
          <pc:docMk/>
          <pc:sldMk cId="0" sldId="1440"/>
        </pc:sldMkLst>
      </pc:sldChg>
      <pc:sldChg chg="modNotesTx">
        <pc:chgData name="Rod Turk" userId="07228ad85b9b2d7f" providerId="LiveId" clId="{1497C79D-9BFC-4147-A390-1FB396F122AE}" dt="2023-01-13T19:34:16.501" v="6" actId="6549"/>
        <pc:sldMkLst>
          <pc:docMk/>
          <pc:sldMk cId="0" sldId="1441"/>
        </pc:sldMkLst>
      </pc:sldChg>
      <pc:sldChg chg="modNotesTx">
        <pc:chgData name="Rod Turk" userId="07228ad85b9b2d7f" providerId="LiveId" clId="{1497C79D-9BFC-4147-A390-1FB396F122AE}" dt="2023-01-13T19:33:36.076" v="2" actId="6549"/>
        <pc:sldMkLst>
          <pc:docMk/>
          <pc:sldMk cId="0" sldId="1446"/>
        </pc:sldMkLst>
      </pc:sldChg>
      <pc:sldChg chg="modNotesTx">
        <pc:chgData name="Rod Turk" userId="07228ad85b9b2d7f" providerId="LiveId" clId="{1497C79D-9BFC-4147-A390-1FB396F122AE}" dt="2023-01-13T19:34:23.213" v="7" actId="6549"/>
        <pc:sldMkLst>
          <pc:docMk/>
          <pc:sldMk cId="0" sldId="1447"/>
        </pc:sldMkLst>
      </pc:sldChg>
      <pc:sldChg chg="modNotesTx">
        <pc:chgData name="Rod Turk" userId="07228ad85b9b2d7f" providerId="LiveId" clId="{1497C79D-9BFC-4147-A390-1FB396F122AE}" dt="2023-01-13T19:34:06.523" v="5" actId="6549"/>
        <pc:sldMkLst>
          <pc:docMk/>
          <pc:sldMk cId="1348387706" sldId="1503"/>
        </pc:sldMkLst>
      </pc:sldChg>
      <pc:sldChg chg="modNotesTx">
        <pc:chgData name="Rod Turk" userId="07228ad85b9b2d7f" providerId="LiveId" clId="{1497C79D-9BFC-4147-A390-1FB396F122AE}" dt="2023-01-13T19:33:19.468" v="1" actId="6549"/>
        <pc:sldMkLst>
          <pc:docMk/>
          <pc:sldMk cId="0" sldId="1506"/>
        </pc:sldMkLst>
      </pc:sldChg>
      <pc:sldChg chg="modNotesTx">
        <pc:chgData name="Rod Turk" userId="07228ad85b9b2d7f" providerId="LiveId" clId="{1497C79D-9BFC-4147-A390-1FB396F122AE}" dt="2023-01-13T19:34:35.423" v="8" actId="6549"/>
        <pc:sldMkLst>
          <pc:docMk/>
          <pc:sldMk cId="2976018672" sldId="1511"/>
        </pc:sldMkLst>
      </pc:sldChg>
      <pc:sldChg chg="modNotesTx">
        <pc:chgData name="Rod Turk" userId="07228ad85b9b2d7f" providerId="LiveId" clId="{1497C79D-9BFC-4147-A390-1FB396F122AE}" dt="2023-01-13T19:33:48.344" v="3" actId="6549"/>
        <pc:sldMkLst>
          <pc:docMk/>
          <pc:sldMk cId="475293267" sldId="1520"/>
        </pc:sldMkLst>
      </pc:sldChg>
      <pc:sldChg chg="addSp delSp modSp new mod modNotesTx">
        <pc:chgData name="Rod Turk" userId="07228ad85b9b2d7f" providerId="LiveId" clId="{1497C79D-9BFC-4147-A390-1FB396F122AE}" dt="2023-01-13T20:03:58.949" v="41"/>
        <pc:sldMkLst>
          <pc:docMk/>
          <pc:sldMk cId="1498320768" sldId="1530"/>
        </pc:sldMkLst>
        <pc:spChg chg="del">
          <ac:chgData name="Rod Turk" userId="07228ad85b9b2d7f" providerId="LiveId" clId="{1497C79D-9BFC-4147-A390-1FB396F122AE}" dt="2023-01-13T20:00:44.473" v="23" actId="26606"/>
          <ac:spMkLst>
            <pc:docMk/>
            <pc:sldMk cId="1498320768" sldId="1530"/>
            <ac:spMk id="2" creationId="{FB800ECC-DAE3-7599-7576-42CC8F565E54}"/>
          </ac:spMkLst>
        </pc:spChg>
        <pc:spChg chg="del">
          <ac:chgData name="Rod Turk" userId="07228ad85b9b2d7f" providerId="LiveId" clId="{1497C79D-9BFC-4147-A390-1FB396F122AE}" dt="2023-01-13T20:00:14.197" v="10"/>
          <ac:spMkLst>
            <pc:docMk/>
            <pc:sldMk cId="1498320768" sldId="1530"/>
            <ac:spMk id="3" creationId="{AD554920-43F6-2E5F-39E8-EE2CC25D5745}"/>
          </ac:spMkLst>
        </pc:spChg>
        <pc:spChg chg="del mod">
          <ac:chgData name="Rod Turk" userId="07228ad85b9b2d7f" providerId="LiveId" clId="{1497C79D-9BFC-4147-A390-1FB396F122AE}" dt="2023-01-13T20:00:37.259" v="21" actId="478"/>
          <ac:spMkLst>
            <pc:docMk/>
            <pc:sldMk cId="1498320768" sldId="1530"/>
            <ac:spMk id="4" creationId="{DDA434B5-0ABB-B2DE-2E76-9C6BACD68C45}"/>
          </ac:spMkLst>
        </pc:spChg>
        <pc:spChg chg="del">
          <ac:chgData name="Rod Turk" userId="07228ad85b9b2d7f" providerId="LiveId" clId="{1497C79D-9BFC-4147-A390-1FB396F122AE}" dt="2023-01-13T20:00:42.093" v="22" actId="478"/>
          <ac:spMkLst>
            <pc:docMk/>
            <pc:sldMk cId="1498320768" sldId="1530"/>
            <ac:spMk id="5" creationId="{973D0948-101D-208D-36FF-12F73500B8A5}"/>
          </ac:spMkLst>
        </pc:spChg>
        <pc:spChg chg="mod">
          <ac:chgData name="Rod Turk" userId="07228ad85b9b2d7f" providerId="LiveId" clId="{1497C79D-9BFC-4147-A390-1FB396F122AE}" dt="2023-01-13T20:00:44.473" v="23" actId="26606"/>
          <ac:spMkLst>
            <pc:docMk/>
            <pc:sldMk cId="1498320768" sldId="1530"/>
            <ac:spMk id="6" creationId="{474BA3E9-F0D9-6063-DE27-EDFBDEFD02C0}"/>
          </ac:spMkLst>
        </pc:spChg>
        <pc:spChg chg="add del mod">
          <ac:chgData name="Rod Turk" userId="07228ad85b9b2d7f" providerId="LiveId" clId="{1497C79D-9BFC-4147-A390-1FB396F122AE}" dt="2023-01-13T20:01:30.465" v="30"/>
          <ac:spMkLst>
            <pc:docMk/>
            <pc:sldMk cId="1498320768" sldId="1530"/>
            <ac:spMk id="8" creationId="{CF4366C6-7803-AD5B-031D-220A6413C281}"/>
          </ac:spMkLst>
        </pc:spChg>
        <pc:spChg chg="add del mod">
          <ac:chgData name="Rod Turk" userId="07228ad85b9b2d7f" providerId="LiveId" clId="{1497C79D-9BFC-4147-A390-1FB396F122AE}" dt="2023-01-13T20:01:10.450" v="28" actId="478"/>
          <ac:spMkLst>
            <pc:docMk/>
            <pc:sldMk cId="1498320768" sldId="1530"/>
            <ac:spMk id="12" creationId="{59EFFB1C-C0DC-577B-A7D6-F6E65BFF50C1}"/>
          </ac:spMkLst>
        </pc:spChg>
        <pc:spChg chg="add del mod">
          <ac:chgData name="Rod Turk" userId="07228ad85b9b2d7f" providerId="LiveId" clId="{1497C79D-9BFC-4147-A390-1FB396F122AE}" dt="2023-01-13T20:00:54.653" v="25" actId="478"/>
          <ac:spMkLst>
            <pc:docMk/>
            <pc:sldMk cId="1498320768" sldId="1530"/>
            <ac:spMk id="14" creationId="{18C0CFB4-2DA8-BB53-5989-2B4FB8A0155D}"/>
          </ac:spMkLst>
        </pc:spChg>
        <pc:spChg chg="add del">
          <ac:chgData name="Rod Turk" userId="07228ad85b9b2d7f" providerId="LiveId" clId="{1497C79D-9BFC-4147-A390-1FB396F122AE}" dt="2023-01-13T20:00:59.110" v="26" actId="478"/>
          <ac:spMkLst>
            <pc:docMk/>
            <pc:sldMk cId="1498320768" sldId="1530"/>
            <ac:spMk id="16" creationId="{56533393-83A1-58E4-10FB-50C45601C774}"/>
          </ac:spMkLst>
        </pc:spChg>
        <pc:picChg chg="add del mod">
          <ac:chgData name="Rod Turk" userId="07228ad85b9b2d7f" providerId="LiveId" clId="{1497C79D-9BFC-4147-A390-1FB396F122AE}" dt="2023-01-13T20:01:28.360" v="29" actId="478"/>
          <ac:picMkLst>
            <pc:docMk/>
            <pc:sldMk cId="1498320768" sldId="1530"/>
            <ac:picMk id="7" creationId="{3A7CD73F-4B1D-4680-B160-108618DDFA7D}"/>
          </ac:picMkLst>
        </pc:picChg>
        <pc:picChg chg="add mod">
          <ac:chgData name="Rod Turk" userId="07228ad85b9b2d7f" providerId="LiveId" clId="{1497C79D-9BFC-4147-A390-1FB396F122AE}" dt="2023-01-13T20:01:54.538" v="36" actId="1076"/>
          <ac:picMkLst>
            <pc:docMk/>
            <pc:sldMk cId="1498320768" sldId="1530"/>
            <ac:picMk id="9" creationId="{CADC7AFB-8949-2100-9FEC-CD81BD948FE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AAC516-5F32-E5A1-B4E0-414E31F45EAF}"/>
              </a:ext>
            </a:extLst>
          </p:cNvPr>
          <p:cNvSpPr>
            <a:spLocks noGrp="1"/>
          </p:cNvSpPr>
          <p:nvPr>
            <p:ph type="hdr" sz="quarter"/>
          </p:nvPr>
        </p:nvSpPr>
        <p:spPr>
          <a:xfrm>
            <a:off x="0" y="0"/>
            <a:ext cx="3078383" cy="468141"/>
          </a:xfrm>
          <a:prstGeom prst="rect">
            <a:avLst/>
          </a:prstGeom>
        </p:spPr>
        <p:txBody>
          <a:bodyPr vert="horz" lIns="92676" tIns="46338" rIns="92676" bIns="46338" rtlCol="0"/>
          <a:lstStyle>
            <a:lvl1pPr algn="l" defTabSz="926660"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5F6E5718-8DC1-9046-51FC-4F3CEEE23ED9}"/>
              </a:ext>
            </a:extLst>
          </p:cNvPr>
          <p:cNvSpPr>
            <a:spLocks noGrp="1"/>
          </p:cNvSpPr>
          <p:nvPr>
            <p:ph type="dt" idx="1"/>
          </p:nvPr>
        </p:nvSpPr>
        <p:spPr>
          <a:xfrm>
            <a:off x="4022485" y="0"/>
            <a:ext cx="3078383" cy="468141"/>
          </a:xfrm>
          <a:prstGeom prst="rect">
            <a:avLst/>
          </a:prstGeom>
        </p:spPr>
        <p:txBody>
          <a:bodyPr vert="horz" lIns="92676" tIns="46338" rIns="92676" bIns="46338" rtlCol="0"/>
          <a:lstStyle>
            <a:lvl1pPr algn="r" defTabSz="926660" eaLnBrk="1" fontAlgn="auto" hangingPunct="1">
              <a:spcBef>
                <a:spcPts val="0"/>
              </a:spcBef>
              <a:spcAft>
                <a:spcPts val="0"/>
              </a:spcAft>
              <a:defRPr sz="1200">
                <a:latin typeface="+mn-lt"/>
              </a:defRPr>
            </a:lvl1pPr>
          </a:lstStyle>
          <a:p>
            <a:pPr>
              <a:defRPr/>
            </a:pPr>
            <a:r>
              <a:rPr lang="en-US"/>
              <a:t>10/19/21</a:t>
            </a:r>
          </a:p>
        </p:txBody>
      </p:sp>
      <p:sp>
        <p:nvSpPr>
          <p:cNvPr id="4" name="Slide Image Placeholder 3">
            <a:extLst>
              <a:ext uri="{FF2B5EF4-FFF2-40B4-BE49-F238E27FC236}">
                <a16:creationId xmlns:a16="http://schemas.microsoft.com/office/drawing/2014/main" id="{37231148-8980-4E4E-806F-E5CE883C5478}"/>
              </a:ext>
            </a:extLst>
          </p:cNvPr>
          <p:cNvSpPr>
            <a:spLocks noGrp="1" noRot="1" noChangeAspect="1"/>
          </p:cNvSpPr>
          <p:nvPr>
            <p:ph type="sldImg" idx="2"/>
          </p:nvPr>
        </p:nvSpPr>
        <p:spPr>
          <a:xfrm>
            <a:off x="420688" y="704850"/>
            <a:ext cx="6261100" cy="3521075"/>
          </a:xfrm>
          <a:prstGeom prst="rect">
            <a:avLst/>
          </a:prstGeom>
          <a:noFill/>
          <a:ln w="12700">
            <a:solidFill>
              <a:prstClr val="black"/>
            </a:solidFill>
          </a:ln>
        </p:spPr>
        <p:txBody>
          <a:bodyPr vert="horz" lIns="92676" tIns="46338" rIns="92676" bIns="46338" rtlCol="0" anchor="ctr"/>
          <a:lstStyle/>
          <a:p>
            <a:pPr lvl="0"/>
            <a:endParaRPr lang="en-US" noProof="0"/>
          </a:p>
        </p:txBody>
      </p:sp>
      <p:sp>
        <p:nvSpPr>
          <p:cNvPr id="5" name="Notes Placeholder 4">
            <a:extLst>
              <a:ext uri="{FF2B5EF4-FFF2-40B4-BE49-F238E27FC236}">
                <a16:creationId xmlns:a16="http://schemas.microsoft.com/office/drawing/2014/main" id="{1A745321-8E58-F5E6-C4BB-0ED69B8D3AE7}"/>
              </a:ext>
            </a:extLst>
          </p:cNvPr>
          <p:cNvSpPr>
            <a:spLocks noGrp="1"/>
          </p:cNvSpPr>
          <p:nvPr>
            <p:ph type="body" sz="quarter" idx="3"/>
          </p:nvPr>
        </p:nvSpPr>
        <p:spPr>
          <a:xfrm>
            <a:off x="710891" y="4460167"/>
            <a:ext cx="5680693" cy="4222890"/>
          </a:xfrm>
          <a:prstGeom prst="rect">
            <a:avLst/>
          </a:prstGeom>
        </p:spPr>
        <p:txBody>
          <a:bodyPr vert="horz" lIns="92676" tIns="46338" rIns="92676" bIns="4633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CAD9208-3870-7458-7352-DB97B5BA646D}"/>
              </a:ext>
            </a:extLst>
          </p:cNvPr>
          <p:cNvSpPr>
            <a:spLocks noGrp="1"/>
          </p:cNvSpPr>
          <p:nvPr>
            <p:ph type="ftr" sz="quarter" idx="4"/>
          </p:nvPr>
        </p:nvSpPr>
        <p:spPr>
          <a:xfrm>
            <a:off x="0" y="8918731"/>
            <a:ext cx="3078383" cy="468141"/>
          </a:xfrm>
          <a:prstGeom prst="rect">
            <a:avLst/>
          </a:prstGeom>
        </p:spPr>
        <p:txBody>
          <a:bodyPr vert="horz" lIns="92676" tIns="46338" rIns="92676" bIns="46338" rtlCol="0" anchor="b"/>
          <a:lstStyle>
            <a:lvl1pPr algn="l" defTabSz="926660"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EF8BCC9E-8AA9-6C4D-D214-3A608B9A71E1}"/>
              </a:ext>
            </a:extLst>
          </p:cNvPr>
          <p:cNvSpPr>
            <a:spLocks noGrp="1"/>
          </p:cNvSpPr>
          <p:nvPr>
            <p:ph type="sldNum" sz="quarter" idx="5"/>
          </p:nvPr>
        </p:nvSpPr>
        <p:spPr>
          <a:xfrm>
            <a:off x="4022485" y="8918731"/>
            <a:ext cx="3078383" cy="468141"/>
          </a:xfrm>
          <a:prstGeom prst="rect">
            <a:avLst/>
          </a:prstGeom>
        </p:spPr>
        <p:txBody>
          <a:bodyPr vert="horz" wrap="square" lIns="92676" tIns="46338" rIns="92676" bIns="46338" numCol="1" anchor="b" anchorCtr="0" compatLnSpc="1">
            <a:prstTxWarp prst="textNoShape">
              <a:avLst/>
            </a:prstTxWarp>
          </a:bodyPr>
          <a:lstStyle>
            <a:lvl1pPr algn="r" eaLnBrk="1" hangingPunct="1">
              <a:defRPr sz="1200"/>
            </a:lvl1pPr>
          </a:lstStyle>
          <a:p>
            <a:pPr>
              <a:defRPr/>
            </a:pPr>
            <a:fld id="{B8936B2B-283F-4EBD-9BF9-B15FF86877A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5613" algn="l" defTabSz="912813" rtl="0" eaLnBrk="0" fontAlgn="base" hangingPunct="0">
      <a:spcBef>
        <a:spcPct val="30000"/>
      </a:spcBef>
      <a:spcAft>
        <a:spcPct val="0"/>
      </a:spcAft>
      <a:defRPr sz="1200" kern="1200">
        <a:solidFill>
          <a:schemeClr val="tx1"/>
        </a:solidFill>
        <a:latin typeface="+mn-lt"/>
        <a:ea typeface="+mn-ea"/>
        <a:cs typeface="+mn-cs"/>
      </a:defRPr>
    </a:lvl2pPr>
    <a:lvl3pPr marL="912813" algn="l" defTabSz="912813" rtl="0" eaLnBrk="0" fontAlgn="base" hangingPunct="0">
      <a:spcBef>
        <a:spcPct val="30000"/>
      </a:spcBef>
      <a:spcAft>
        <a:spcPct val="0"/>
      </a:spcAft>
      <a:defRPr sz="1200" kern="1200">
        <a:solidFill>
          <a:schemeClr val="tx1"/>
        </a:solidFill>
        <a:latin typeface="+mn-lt"/>
        <a:ea typeface="+mn-ea"/>
        <a:cs typeface="+mn-cs"/>
      </a:defRPr>
    </a:lvl3pPr>
    <a:lvl4pPr marL="1370013" algn="l" defTabSz="912813" rtl="0" eaLnBrk="0" fontAlgn="base" hangingPunct="0">
      <a:spcBef>
        <a:spcPct val="30000"/>
      </a:spcBef>
      <a:spcAft>
        <a:spcPct val="0"/>
      </a:spcAft>
      <a:defRPr sz="1200" kern="1200">
        <a:solidFill>
          <a:schemeClr val="tx1"/>
        </a:solidFill>
        <a:latin typeface="+mn-lt"/>
        <a:ea typeface="+mn-ea"/>
        <a:cs typeface="+mn-cs"/>
      </a:defRPr>
    </a:lvl4pPr>
    <a:lvl5pPr marL="1827213" algn="l" defTabSz="912813" rtl="0" eaLnBrk="0" fontAlgn="base" hangingPunct="0">
      <a:spcBef>
        <a:spcPct val="30000"/>
      </a:spcBef>
      <a:spcAft>
        <a:spcPct val="0"/>
      </a:spcAft>
      <a:defRPr sz="1200" kern="1200">
        <a:solidFill>
          <a:schemeClr val="tx1"/>
        </a:solidFill>
        <a:latin typeface="+mn-lt"/>
        <a:ea typeface="+mn-ea"/>
        <a:cs typeface="+mn-cs"/>
      </a:defRPr>
    </a:lvl5pPr>
    <a:lvl6pPr marL="2285733" algn="l" defTabSz="914293" rtl="0" eaLnBrk="1" latinLnBrk="0" hangingPunct="1">
      <a:defRPr sz="1200" kern="1200">
        <a:solidFill>
          <a:schemeClr val="tx1"/>
        </a:solidFill>
        <a:latin typeface="+mn-lt"/>
        <a:ea typeface="+mn-ea"/>
        <a:cs typeface="+mn-cs"/>
      </a:defRPr>
    </a:lvl6pPr>
    <a:lvl7pPr marL="2742879" algn="l" defTabSz="914293" rtl="0" eaLnBrk="1" latinLnBrk="0" hangingPunct="1">
      <a:defRPr sz="1200" kern="1200">
        <a:solidFill>
          <a:schemeClr val="tx1"/>
        </a:solidFill>
        <a:latin typeface="+mn-lt"/>
        <a:ea typeface="+mn-ea"/>
        <a:cs typeface="+mn-cs"/>
      </a:defRPr>
    </a:lvl7pPr>
    <a:lvl8pPr marL="3200026" algn="l" defTabSz="914293" rtl="0" eaLnBrk="1" latinLnBrk="0" hangingPunct="1">
      <a:defRPr sz="1200" kern="1200">
        <a:solidFill>
          <a:schemeClr val="tx1"/>
        </a:solidFill>
        <a:latin typeface="+mn-lt"/>
        <a:ea typeface="+mn-ea"/>
        <a:cs typeface="+mn-cs"/>
      </a:defRPr>
    </a:lvl8pPr>
    <a:lvl9pPr marL="3657172" algn="l" defTabSz="914293"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957" userDrawn="1">
          <p15:clr>
            <a:srgbClr val="F26B43"/>
          </p15:clr>
        </p15:guide>
        <p15:guide id="2" pos="2237"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1</a:t>
            </a:fld>
            <a:endParaRPr lang="en-US" altLang="en-US"/>
          </a:p>
        </p:txBody>
      </p:sp>
    </p:spTree>
    <p:extLst>
      <p:ext uri="{BB962C8B-B14F-4D97-AF65-F5344CB8AC3E}">
        <p14:creationId xmlns:p14="http://schemas.microsoft.com/office/powerpoint/2010/main" val="1870358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10</a:t>
            </a:fld>
            <a:endParaRPr lang="en-US" altLang="en-US"/>
          </a:p>
        </p:txBody>
      </p:sp>
    </p:spTree>
    <p:extLst>
      <p:ext uri="{BB962C8B-B14F-4D97-AF65-F5344CB8AC3E}">
        <p14:creationId xmlns:p14="http://schemas.microsoft.com/office/powerpoint/2010/main" val="2241673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11</a:t>
            </a:fld>
            <a:endParaRPr lang="en-US" altLang="en-US"/>
          </a:p>
        </p:txBody>
      </p:sp>
    </p:spTree>
    <p:extLst>
      <p:ext uri="{BB962C8B-B14F-4D97-AF65-F5344CB8AC3E}">
        <p14:creationId xmlns:p14="http://schemas.microsoft.com/office/powerpoint/2010/main" val="3256703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12</a:t>
            </a:fld>
            <a:endParaRPr lang="en-US" altLang="en-US"/>
          </a:p>
        </p:txBody>
      </p:sp>
    </p:spTree>
    <p:extLst>
      <p:ext uri="{BB962C8B-B14F-4D97-AF65-F5344CB8AC3E}">
        <p14:creationId xmlns:p14="http://schemas.microsoft.com/office/powerpoint/2010/main" val="3783316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13</a:t>
            </a:fld>
            <a:endParaRPr lang="en-US" altLang="en-US"/>
          </a:p>
        </p:txBody>
      </p:sp>
    </p:spTree>
    <p:extLst>
      <p:ext uri="{BB962C8B-B14F-4D97-AF65-F5344CB8AC3E}">
        <p14:creationId xmlns:p14="http://schemas.microsoft.com/office/powerpoint/2010/main" val="4222035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14</a:t>
            </a:fld>
            <a:endParaRPr lang="en-US" altLang="en-US"/>
          </a:p>
        </p:txBody>
      </p:sp>
    </p:spTree>
    <p:extLst>
      <p:ext uri="{BB962C8B-B14F-4D97-AF65-F5344CB8AC3E}">
        <p14:creationId xmlns:p14="http://schemas.microsoft.com/office/powerpoint/2010/main" val="231567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15</a:t>
            </a:fld>
            <a:endParaRPr lang="en-US" altLang="en-US"/>
          </a:p>
        </p:txBody>
      </p:sp>
    </p:spTree>
    <p:extLst>
      <p:ext uri="{BB962C8B-B14F-4D97-AF65-F5344CB8AC3E}">
        <p14:creationId xmlns:p14="http://schemas.microsoft.com/office/powerpoint/2010/main" val="1940616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16</a:t>
            </a:fld>
            <a:endParaRPr lang="en-US" altLang="en-US"/>
          </a:p>
        </p:txBody>
      </p:sp>
    </p:spTree>
    <p:extLst>
      <p:ext uri="{BB962C8B-B14F-4D97-AF65-F5344CB8AC3E}">
        <p14:creationId xmlns:p14="http://schemas.microsoft.com/office/powerpoint/2010/main" val="1606585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17</a:t>
            </a:fld>
            <a:endParaRPr lang="en-US" altLang="en-US"/>
          </a:p>
        </p:txBody>
      </p:sp>
    </p:spTree>
    <p:extLst>
      <p:ext uri="{BB962C8B-B14F-4D97-AF65-F5344CB8AC3E}">
        <p14:creationId xmlns:p14="http://schemas.microsoft.com/office/powerpoint/2010/main" val="2539693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18</a:t>
            </a:fld>
            <a:endParaRPr lang="en-US" altLang="en-US"/>
          </a:p>
        </p:txBody>
      </p:sp>
    </p:spTree>
    <p:extLst>
      <p:ext uri="{BB962C8B-B14F-4D97-AF65-F5344CB8AC3E}">
        <p14:creationId xmlns:p14="http://schemas.microsoft.com/office/powerpoint/2010/main" val="23886097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19</a:t>
            </a:fld>
            <a:endParaRPr lang="en-US" altLang="en-US"/>
          </a:p>
        </p:txBody>
      </p:sp>
    </p:spTree>
    <p:extLst>
      <p:ext uri="{BB962C8B-B14F-4D97-AF65-F5344CB8AC3E}">
        <p14:creationId xmlns:p14="http://schemas.microsoft.com/office/powerpoint/2010/main" val="1478657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2</a:t>
            </a:fld>
            <a:endParaRPr lang="en-US"/>
          </a:p>
        </p:txBody>
      </p:sp>
    </p:spTree>
    <p:extLst>
      <p:ext uri="{BB962C8B-B14F-4D97-AF65-F5344CB8AC3E}">
        <p14:creationId xmlns:p14="http://schemas.microsoft.com/office/powerpoint/2010/main" val="1668936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20</a:t>
            </a:fld>
            <a:endParaRPr lang="en-US" altLang="en-US"/>
          </a:p>
        </p:txBody>
      </p:sp>
    </p:spTree>
    <p:extLst>
      <p:ext uri="{BB962C8B-B14F-4D97-AF65-F5344CB8AC3E}">
        <p14:creationId xmlns:p14="http://schemas.microsoft.com/office/powerpoint/2010/main" val="2727471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21</a:t>
            </a:fld>
            <a:endParaRPr lang="en-US" altLang="en-US"/>
          </a:p>
        </p:txBody>
      </p:sp>
    </p:spTree>
    <p:extLst>
      <p:ext uri="{BB962C8B-B14F-4D97-AF65-F5344CB8AC3E}">
        <p14:creationId xmlns:p14="http://schemas.microsoft.com/office/powerpoint/2010/main" val="26199124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22</a:t>
            </a:fld>
            <a:endParaRPr lang="en-US" altLang="en-US"/>
          </a:p>
        </p:txBody>
      </p:sp>
    </p:spTree>
    <p:extLst>
      <p:ext uri="{BB962C8B-B14F-4D97-AF65-F5344CB8AC3E}">
        <p14:creationId xmlns:p14="http://schemas.microsoft.com/office/powerpoint/2010/main" val="25854339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23</a:t>
            </a:fld>
            <a:endParaRPr lang="en-US" altLang="en-US"/>
          </a:p>
        </p:txBody>
      </p:sp>
    </p:spTree>
    <p:extLst>
      <p:ext uri="{BB962C8B-B14F-4D97-AF65-F5344CB8AC3E}">
        <p14:creationId xmlns:p14="http://schemas.microsoft.com/office/powerpoint/2010/main" val="9804717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24</a:t>
            </a:fld>
            <a:endParaRPr lang="en-US" altLang="en-US"/>
          </a:p>
        </p:txBody>
      </p:sp>
    </p:spTree>
    <p:extLst>
      <p:ext uri="{BB962C8B-B14F-4D97-AF65-F5344CB8AC3E}">
        <p14:creationId xmlns:p14="http://schemas.microsoft.com/office/powerpoint/2010/main" val="30791180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25</a:t>
            </a:fld>
            <a:endParaRPr lang="en-US" altLang="en-US"/>
          </a:p>
        </p:txBody>
      </p:sp>
    </p:spTree>
    <p:extLst>
      <p:ext uri="{BB962C8B-B14F-4D97-AF65-F5344CB8AC3E}">
        <p14:creationId xmlns:p14="http://schemas.microsoft.com/office/powerpoint/2010/main" val="19108463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26</a:t>
            </a:fld>
            <a:endParaRPr lang="en-US" altLang="en-US"/>
          </a:p>
        </p:txBody>
      </p:sp>
    </p:spTree>
    <p:extLst>
      <p:ext uri="{BB962C8B-B14F-4D97-AF65-F5344CB8AC3E}">
        <p14:creationId xmlns:p14="http://schemas.microsoft.com/office/powerpoint/2010/main" val="31141414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27</a:t>
            </a:fld>
            <a:endParaRPr lang="en-US" altLang="en-US"/>
          </a:p>
        </p:txBody>
      </p:sp>
    </p:spTree>
    <p:extLst>
      <p:ext uri="{BB962C8B-B14F-4D97-AF65-F5344CB8AC3E}">
        <p14:creationId xmlns:p14="http://schemas.microsoft.com/office/powerpoint/2010/main" val="6828920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28</a:t>
            </a:fld>
            <a:endParaRPr lang="en-US" altLang="en-US"/>
          </a:p>
        </p:txBody>
      </p:sp>
    </p:spTree>
    <p:extLst>
      <p:ext uri="{BB962C8B-B14F-4D97-AF65-F5344CB8AC3E}">
        <p14:creationId xmlns:p14="http://schemas.microsoft.com/office/powerpoint/2010/main" val="39164874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29</a:t>
            </a:fld>
            <a:endParaRPr lang="en-US" altLang="en-US"/>
          </a:p>
        </p:txBody>
      </p:sp>
    </p:spTree>
    <p:extLst>
      <p:ext uri="{BB962C8B-B14F-4D97-AF65-F5344CB8AC3E}">
        <p14:creationId xmlns:p14="http://schemas.microsoft.com/office/powerpoint/2010/main" val="540923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Ernest Shurtleff - 1887</a:t>
            </a:r>
          </a:p>
        </p:txBody>
      </p:sp>
      <p:sp>
        <p:nvSpPr>
          <p:cNvPr id="4" name="Slide Number Placeholder 3"/>
          <p:cNvSpPr>
            <a:spLocks noGrp="1"/>
          </p:cNvSpPr>
          <p:nvPr>
            <p:ph type="sldNum" sz="quarter" idx="10"/>
          </p:nvPr>
        </p:nvSpPr>
        <p:spPr/>
        <p:txBody>
          <a:bodyPr/>
          <a:lstStyle/>
          <a:p>
            <a:fld id="{4D2B7343-4559-4655-B0BC-11E2F39BB687}" type="slidenum">
              <a:rPr lang="en-US" smtClean="0"/>
              <a:pPr/>
              <a:t>3</a:t>
            </a:fld>
            <a:endParaRPr lang="en-US"/>
          </a:p>
        </p:txBody>
      </p:sp>
    </p:spTree>
    <p:extLst>
      <p:ext uri="{BB962C8B-B14F-4D97-AF65-F5344CB8AC3E}">
        <p14:creationId xmlns:p14="http://schemas.microsoft.com/office/powerpoint/2010/main" val="32165165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30</a:t>
            </a:fld>
            <a:endParaRPr lang="en-US" altLang="en-US"/>
          </a:p>
        </p:txBody>
      </p:sp>
    </p:spTree>
    <p:extLst>
      <p:ext uri="{BB962C8B-B14F-4D97-AF65-F5344CB8AC3E}">
        <p14:creationId xmlns:p14="http://schemas.microsoft.com/office/powerpoint/2010/main" val="3750656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4</a:t>
            </a:fld>
            <a:endParaRPr lang="en-US" altLang="en-US"/>
          </a:p>
        </p:txBody>
      </p:sp>
    </p:spTree>
    <p:extLst>
      <p:ext uri="{BB962C8B-B14F-4D97-AF65-F5344CB8AC3E}">
        <p14:creationId xmlns:p14="http://schemas.microsoft.com/office/powerpoint/2010/main" val="2446630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5</a:t>
            </a:fld>
            <a:endParaRPr lang="en-US" altLang="en-US"/>
          </a:p>
        </p:txBody>
      </p:sp>
    </p:spTree>
    <p:extLst>
      <p:ext uri="{BB962C8B-B14F-4D97-AF65-F5344CB8AC3E}">
        <p14:creationId xmlns:p14="http://schemas.microsoft.com/office/powerpoint/2010/main" val="2209667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6</a:t>
            </a:fld>
            <a:endParaRPr lang="en-US" altLang="en-US"/>
          </a:p>
        </p:txBody>
      </p:sp>
    </p:spTree>
    <p:extLst>
      <p:ext uri="{BB962C8B-B14F-4D97-AF65-F5344CB8AC3E}">
        <p14:creationId xmlns:p14="http://schemas.microsoft.com/office/powerpoint/2010/main" val="3175609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7</a:t>
            </a:fld>
            <a:endParaRPr lang="en-US" altLang="en-US"/>
          </a:p>
        </p:txBody>
      </p:sp>
    </p:spTree>
    <p:extLst>
      <p:ext uri="{BB962C8B-B14F-4D97-AF65-F5344CB8AC3E}">
        <p14:creationId xmlns:p14="http://schemas.microsoft.com/office/powerpoint/2010/main" val="1322535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8</a:t>
            </a:fld>
            <a:endParaRPr lang="en-US" altLang="en-US"/>
          </a:p>
        </p:txBody>
      </p:sp>
    </p:spTree>
    <p:extLst>
      <p:ext uri="{BB962C8B-B14F-4D97-AF65-F5344CB8AC3E}">
        <p14:creationId xmlns:p14="http://schemas.microsoft.com/office/powerpoint/2010/main" val="434332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9</a:t>
            </a:fld>
            <a:endParaRPr lang="en-US"/>
          </a:p>
        </p:txBody>
      </p:sp>
    </p:spTree>
    <p:extLst>
      <p:ext uri="{BB962C8B-B14F-4D97-AF65-F5344CB8AC3E}">
        <p14:creationId xmlns:p14="http://schemas.microsoft.com/office/powerpoint/2010/main" val="1611171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04CE74DC-F03F-2031-E47F-3A4C16F2506B}"/>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08E1E726-166A-0E9C-E439-C2F554526450}"/>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EFA59869-9214-E8DB-BD2D-DFB19391CF9F}"/>
              </a:ext>
            </a:extLst>
          </p:cNvPr>
          <p:cNvSpPr>
            <a:spLocks noGrp="1"/>
          </p:cNvSpPr>
          <p:nvPr>
            <p:ph type="sldNum" sz="quarter" idx="12"/>
          </p:nvPr>
        </p:nvSpPr>
        <p:spPr/>
        <p:txBody>
          <a:bodyPr/>
          <a:lstStyle>
            <a:lvl1pPr>
              <a:defRPr/>
            </a:lvl1pPr>
          </a:lstStyle>
          <a:p>
            <a:pPr>
              <a:defRPr/>
            </a:pPr>
            <a:fld id="{AB7BEEBA-9512-4431-B137-2E4022BFEDF5}" type="slidenum">
              <a:rPr lang="en-US" altLang="en-US"/>
              <a:pPr>
                <a:defRPr/>
              </a:pPr>
              <a:t>‹#›</a:t>
            </a:fld>
            <a:endParaRPr lang="en-US" altLang="en-US"/>
          </a:p>
        </p:txBody>
      </p:sp>
    </p:spTree>
    <p:extLst>
      <p:ext uri="{BB962C8B-B14F-4D97-AF65-F5344CB8AC3E}">
        <p14:creationId xmlns:p14="http://schemas.microsoft.com/office/powerpoint/2010/main" val="1820258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C346C2-47DE-CF55-2763-0B4CE346F6D8}"/>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B1F43AA3-67B4-945F-C6DB-3A7A724CBD99}"/>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ADE6ED68-78CB-3E98-5DD0-BA69A40AA282}"/>
              </a:ext>
            </a:extLst>
          </p:cNvPr>
          <p:cNvSpPr>
            <a:spLocks noGrp="1"/>
          </p:cNvSpPr>
          <p:nvPr>
            <p:ph type="sldNum" sz="quarter" idx="12"/>
          </p:nvPr>
        </p:nvSpPr>
        <p:spPr/>
        <p:txBody>
          <a:bodyPr/>
          <a:lstStyle>
            <a:lvl1pPr>
              <a:defRPr/>
            </a:lvl1pPr>
          </a:lstStyle>
          <a:p>
            <a:pPr>
              <a:defRPr/>
            </a:pPr>
            <a:fld id="{22C24113-4157-47AB-B7EF-CD05F29311A0}" type="slidenum">
              <a:rPr lang="en-US" altLang="en-US"/>
              <a:pPr>
                <a:defRPr/>
              </a:pPr>
              <a:t>‹#›</a:t>
            </a:fld>
            <a:endParaRPr lang="en-US" altLang="en-US"/>
          </a:p>
        </p:txBody>
      </p:sp>
    </p:spTree>
    <p:extLst>
      <p:ext uri="{BB962C8B-B14F-4D97-AF65-F5344CB8AC3E}">
        <p14:creationId xmlns:p14="http://schemas.microsoft.com/office/powerpoint/2010/main" val="3213966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94F625-E5B7-924D-BB37-D9B917C8D8C4}"/>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4D325C06-015D-9ECB-6C81-14791CFF0D41}"/>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5022411F-E235-C9DD-2319-0F4ED061EE57}"/>
              </a:ext>
            </a:extLst>
          </p:cNvPr>
          <p:cNvSpPr>
            <a:spLocks noGrp="1"/>
          </p:cNvSpPr>
          <p:nvPr>
            <p:ph type="sldNum" sz="quarter" idx="12"/>
          </p:nvPr>
        </p:nvSpPr>
        <p:spPr/>
        <p:txBody>
          <a:bodyPr/>
          <a:lstStyle>
            <a:lvl1pPr>
              <a:defRPr/>
            </a:lvl1pPr>
          </a:lstStyle>
          <a:p>
            <a:pPr>
              <a:defRPr/>
            </a:pPr>
            <a:fld id="{CC214CC1-F431-4768-B569-C7DFE515711F}" type="slidenum">
              <a:rPr lang="en-US" altLang="en-US"/>
              <a:pPr>
                <a:defRPr/>
              </a:pPr>
              <a:t>‹#›</a:t>
            </a:fld>
            <a:endParaRPr lang="en-US" altLang="en-US"/>
          </a:p>
        </p:txBody>
      </p:sp>
    </p:spTree>
    <p:extLst>
      <p:ext uri="{BB962C8B-B14F-4D97-AF65-F5344CB8AC3E}">
        <p14:creationId xmlns:p14="http://schemas.microsoft.com/office/powerpoint/2010/main" val="1342350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8E5321-EBA3-3B5D-89F5-92F40E7FC76B}"/>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477B4C13-1931-E278-CEBA-AC74E256D52C}"/>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23A21819-DBF8-4B57-3168-001ABF2ECC03}"/>
              </a:ext>
            </a:extLst>
          </p:cNvPr>
          <p:cNvSpPr>
            <a:spLocks noGrp="1"/>
          </p:cNvSpPr>
          <p:nvPr>
            <p:ph type="sldNum" sz="quarter" idx="12"/>
          </p:nvPr>
        </p:nvSpPr>
        <p:spPr/>
        <p:txBody>
          <a:bodyPr/>
          <a:lstStyle>
            <a:lvl1pPr>
              <a:defRPr/>
            </a:lvl1pPr>
          </a:lstStyle>
          <a:p>
            <a:pPr>
              <a:defRPr/>
            </a:pPr>
            <a:fld id="{065906B3-15D2-4ADD-9347-1EE133E0A112}" type="slidenum">
              <a:rPr lang="en-US" altLang="en-US"/>
              <a:pPr>
                <a:defRPr/>
              </a:pPr>
              <a:t>‹#›</a:t>
            </a:fld>
            <a:endParaRPr lang="en-US" altLang="en-US"/>
          </a:p>
        </p:txBody>
      </p:sp>
    </p:spTree>
    <p:extLst>
      <p:ext uri="{BB962C8B-B14F-4D97-AF65-F5344CB8AC3E}">
        <p14:creationId xmlns:p14="http://schemas.microsoft.com/office/powerpoint/2010/main" val="3526537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45F2B4-B12C-630E-966D-1C0BECF253BD}"/>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89D8A9D0-D31F-EC97-0D27-2B6F454BA9D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30A40405-885A-C46F-1D4B-85C390A05976}"/>
              </a:ext>
            </a:extLst>
          </p:cNvPr>
          <p:cNvSpPr>
            <a:spLocks noGrp="1"/>
          </p:cNvSpPr>
          <p:nvPr>
            <p:ph type="sldNum" sz="quarter" idx="12"/>
          </p:nvPr>
        </p:nvSpPr>
        <p:spPr/>
        <p:txBody>
          <a:bodyPr/>
          <a:lstStyle>
            <a:lvl1pPr>
              <a:defRPr/>
            </a:lvl1pPr>
          </a:lstStyle>
          <a:p>
            <a:pPr>
              <a:defRPr/>
            </a:pPr>
            <a:fld id="{46FBE16A-B78D-4DCA-97A0-E199EF2E972B}" type="slidenum">
              <a:rPr lang="en-US" altLang="en-US"/>
              <a:pPr>
                <a:defRPr/>
              </a:pPr>
              <a:t>‹#›</a:t>
            </a:fld>
            <a:endParaRPr lang="en-US" altLang="en-US"/>
          </a:p>
        </p:txBody>
      </p:sp>
    </p:spTree>
    <p:extLst>
      <p:ext uri="{BB962C8B-B14F-4D97-AF65-F5344CB8AC3E}">
        <p14:creationId xmlns:p14="http://schemas.microsoft.com/office/powerpoint/2010/main" val="3289876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030100-424D-0D4D-D173-C59495503AAF}"/>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1A2251A6-0171-4075-444A-1E6F930DEAD2}"/>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5F45F311-7B83-8D11-304B-BF6A65082473}"/>
              </a:ext>
            </a:extLst>
          </p:cNvPr>
          <p:cNvSpPr>
            <a:spLocks noGrp="1"/>
          </p:cNvSpPr>
          <p:nvPr>
            <p:ph type="sldNum" sz="quarter" idx="12"/>
          </p:nvPr>
        </p:nvSpPr>
        <p:spPr/>
        <p:txBody>
          <a:bodyPr/>
          <a:lstStyle>
            <a:lvl1pPr>
              <a:defRPr/>
            </a:lvl1pPr>
          </a:lstStyle>
          <a:p>
            <a:pPr>
              <a:defRPr/>
            </a:pPr>
            <a:fld id="{D5EFDF63-8EF6-4BEA-BEE9-7014C4B4DF65}" type="slidenum">
              <a:rPr lang="en-US" altLang="en-US"/>
              <a:pPr>
                <a:defRPr/>
              </a:pPr>
              <a:t>‹#›</a:t>
            </a:fld>
            <a:endParaRPr lang="en-US" altLang="en-US"/>
          </a:p>
        </p:txBody>
      </p:sp>
    </p:spTree>
    <p:extLst>
      <p:ext uri="{BB962C8B-B14F-4D97-AF65-F5344CB8AC3E}">
        <p14:creationId xmlns:p14="http://schemas.microsoft.com/office/powerpoint/2010/main" val="3281807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215412B-1316-C7EB-E596-CFF519497B45}"/>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88CEAAEB-40B4-F911-28CE-4F1FEE875F4D}"/>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CB0ECEF0-DCE7-0EFF-F63F-097606A51436}"/>
              </a:ext>
            </a:extLst>
          </p:cNvPr>
          <p:cNvSpPr>
            <a:spLocks noGrp="1"/>
          </p:cNvSpPr>
          <p:nvPr>
            <p:ph type="sldNum" sz="quarter" idx="12"/>
          </p:nvPr>
        </p:nvSpPr>
        <p:spPr/>
        <p:txBody>
          <a:bodyPr/>
          <a:lstStyle>
            <a:lvl1pPr>
              <a:defRPr/>
            </a:lvl1pPr>
          </a:lstStyle>
          <a:p>
            <a:pPr>
              <a:defRPr/>
            </a:pPr>
            <a:fld id="{A5E37F7C-E59F-469E-B364-A4D78E8E2414}" type="slidenum">
              <a:rPr lang="en-US" altLang="en-US"/>
              <a:pPr>
                <a:defRPr/>
              </a:pPr>
              <a:t>‹#›</a:t>
            </a:fld>
            <a:endParaRPr lang="en-US" altLang="en-US"/>
          </a:p>
        </p:txBody>
      </p:sp>
    </p:spTree>
    <p:extLst>
      <p:ext uri="{BB962C8B-B14F-4D97-AF65-F5344CB8AC3E}">
        <p14:creationId xmlns:p14="http://schemas.microsoft.com/office/powerpoint/2010/main" val="1554886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973C5C0-1006-B685-D8F2-1C080579FA75}"/>
              </a:ext>
            </a:extLst>
          </p:cNvPr>
          <p:cNvSpPr>
            <a:spLocks noGrp="1"/>
          </p:cNvSpPr>
          <p:nvPr>
            <p:ph type="dt" sz="half" idx="10"/>
          </p:nvPr>
        </p:nvSpPr>
        <p:spPr/>
        <p:txBody>
          <a:bodyPr/>
          <a:lstStyle>
            <a:lvl1pPr>
              <a:defRPr/>
            </a:lvl1pPr>
          </a:lstStyle>
          <a:p>
            <a:pPr>
              <a:defRPr/>
            </a:pPr>
            <a:r>
              <a:rPr lang="en-US"/>
              <a:t>November 8, 2022</a:t>
            </a:r>
          </a:p>
        </p:txBody>
      </p:sp>
      <p:sp>
        <p:nvSpPr>
          <p:cNvPr id="8" name="Footer Placeholder 4">
            <a:extLst>
              <a:ext uri="{FF2B5EF4-FFF2-40B4-BE49-F238E27FC236}">
                <a16:creationId xmlns:a16="http://schemas.microsoft.com/office/drawing/2014/main" id="{D1217DCD-812F-DBA7-5879-EDB555133CB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9" name="Slide Number Placeholder 5">
            <a:extLst>
              <a:ext uri="{FF2B5EF4-FFF2-40B4-BE49-F238E27FC236}">
                <a16:creationId xmlns:a16="http://schemas.microsoft.com/office/drawing/2014/main" id="{61724102-374F-4728-1639-5C630CE183BA}"/>
              </a:ext>
            </a:extLst>
          </p:cNvPr>
          <p:cNvSpPr>
            <a:spLocks noGrp="1"/>
          </p:cNvSpPr>
          <p:nvPr>
            <p:ph type="sldNum" sz="quarter" idx="12"/>
          </p:nvPr>
        </p:nvSpPr>
        <p:spPr/>
        <p:txBody>
          <a:bodyPr/>
          <a:lstStyle>
            <a:lvl1pPr>
              <a:defRPr/>
            </a:lvl1pPr>
          </a:lstStyle>
          <a:p>
            <a:pPr>
              <a:defRPr/>
            </a:pPr>
            <a:fld id="{20616AD2-C244-44C7-9E08-4C63F907978B}" type="slidenum">
              <a:rPr lang="en-US" altLang="en-US"/>
              <a:pPr>
                <a:defRPr/>
              </a:pPr>
              <a:t>‹#›</a:t>
            </a:fld>
            <a:endParaRPr lang="en-US" altLang="en-US"/>
          </a:p>
        </p:txBody>
      </p:sp>
    </p:spTree>
    <p:extLst>
      <p:ext uri="{BB962C8B-B14F-4D97-AF65-F5344CB8AC3E}">
        <p14:creationId xmlns:p14="http://schemas.microsoft.com/office/powerpoint/2010/main" val="2200284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5500BB9-36DD-F597-E9D9-18489823AC54}"/>
              </a:ext>
            </a:extLst>
          </p:cNvPr>
          <p:cNvSpPr>
            <a:spLocks noGrp="1"/>
          </p:cNvSpPr>
          <p:nvPr>
            <p:ph type="dt" sz="half" idx="10"/>
          </p:nvPr>
        </p:nvSpPr>
        <p:spPr/>
        <p:txBody>
          <a:bodyPr/>
          <a:lstStyle>
            <a:lvl1pPr>
              <a:defRPr/>
            </a:lvl1pPr>
          </a:lstStyle>
          <a:p>
            <a:pPr>
              <a:defRPr/>
            </a:pPr>
            <a:r>
              <a:rPr lang="en-US"/>
              <a:t>November 8, 2022</a:t>
            </a:r>
          </a:p>
        </p:txBody>
      </p:sp>
      <p:sp>
        <p:nvSpPr>
          <p:cNvPr id="4" name="Footer Placeholder 4">
            <a:extLst>
              <a:ext uri="{FF2B5EF4-FFF2-40B4-BE49-F238E27FC236}">
                <a16:creationId xmlns:a16="http://schemas.microsoft.com/office/drawing/2014/main" id="{FF5A8C01-1BCA-BC82-C2E4-F357BA3F7303}"/>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5" name="Slide Number Placeholder 5">
            <a:extLst>
              <a:ext uri="{FF2B5EF4-FFF2-40B4-BE49-F238E27FC236}">
                <a16:creationId xmlns:a16="http://schemas.microsoft.com/office/drawing/2014/main" id="{ACDB71B2-827E-394A-8244-4C95227E4343}"/>
              </a:ext>
            </a:extLst>
          </p:cNvPr>
          <p:cNvSpPr>
            <a:spLocks noGrp="1"/>
          </p:cNvSpPr>
          <p:nvPr>
            <p:ph type="sldNum" sz="quarter" idx="12"/>
          </p:nvPr>
        </p:nvSpPr>
        <p:spPr/>
        <p:txBody>
          <a:bodyPr/>
          <a:lstStyle>
            <a:lvl1pPr>
              <a:defRPr/>
            </a:lvl1pPr>
          </a:lstStyle>
          <a:p>
            <a:pPr>
              <a:defRPr/>
            </a:pPr>
            <a:fld id="{9FAE93D1-9B90-4C90-8255-65404D3369B7}" type="slidenum">
              <a:rPr lang="en-US" altLang="en-US"/>
              <a:pPr>
                <a:defRPr/>
              </a:pPr>
              <a:t>‹#›</a:t>
            </a:fld>
            <a:endParaRPr lang="en-US" altLang="en-US"/>
          </a:p>
        </p:txBody>
      </p:sp>
    </p:spTree>
    <p:extLst>
      <p:ext uri="{BB962C8B-B14F-4D97-AF65-F5344CB8AC3E}">
        <p14:creationId xmlns:p14="http://schemas.microsoft.com/office/powerpoint/2010/main" val="2713507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5A1D4A8-4AB8-E721-479D-514E46B58E56}"/>
              </a:ext>
            </a:extLst>
          </p:cNvPr>
          <p:cNvSpPr>
            <a:spLocks noGrp="1"/>
          </p:cNvSpPr>
          <p:nvPr>
            <p:ph type="dt" sz="half" idx="10"/>
          </p:nvPr>
        </p:nvSpPr>
        <p:spPr/>
        <p:txBody>
          <a:bodyPr/>
          <a:lstStyle>
            <a:lvl1pPr>
              <a:defRPr/>
            </a:lvl1pPr>
          </a:lstStyle>
          <a:p>
            <a:pPr>
              <a:defRPr/>
            </a:pPr>
            <a:r>
              <a:rPr lang="en-US"/>
              <a:t>November 8, 2022</a:t>
            </a:r>
          </a:p>
        </p:txBody>
      </p:sp>
      <p:sp>
        <p:nvSpPr>
          <p:cNvPr id="3" name="Footer Placeholder 4">
            <a:extLst>
              <a:ext uri="{FF2B5EF4-FFF2-40B4-BE49-F238E27FC236}">
                <a16:creationId xmlns:a16="http://schemas.microsoft.com/office/drawing/2014/main" id="{9D1FEA9B-ABF0-B774-F596-CE746C089098}"/>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4" name="Slide Number Placeholder 5">
            <a:extLst>
              <a:ext uri="{FF2B5EF4-FFF2-40B4-BE49-F238E27FC236}">
                <a16:creationId xmlns:a16="http://schemas.microsoft.com/office/drawing/2014/main" id="{34652B1C-CCC4-F4F2-791E-9FE688A652C9}"/>
              </a:ext>
            </a:extLst>
          </p:cNvPr>
          <p:cNvSpPr>
            <a:spLocks noGrp="1"/>
          </p:cNvSpPr>
          <p:nvPr>
            <p:ph type="sldNum" sz="quarter" idx="12"/>
          </p:nvPr>
        </p:nvSpPr>
        <p:spPr/>
        <p:txBody>
          <a:bodyPr/>
          <a:lstStyle>
            <a:lvl1pPr>
              <a:defRPr/>
            </a:lvl1pPr>
          </a:lstStyle>
          <a:p>
            <a:pPr>
              <a:defRPr/>
            </a:pPr>
            <a:fld id="{CEA2CC9B-51B9-443D-8967-AD3ED4884C7C}" type="slidenum">
              <a:rPr lang="en-US" altLang="en-US"/>
              <a:pPr>
                <a:defRPr/>
              </a:pPr>
              <a:t>‹#›</a:t>
            </a:fld>
            <a:endParaRPr lang="en-US" altLang="en-US"/>
          </a:p>
        </p:txBody>
      </p:sp>
    </p:spTree>
    <p:extLst>
      <p:ext uri="{BB962C8B-B14F-4D97-AF65-F5344CB8AC3E}">
        <p14:creationId xmlns:p14="http://schemas.microsoft.com/office/powerpoint/2010/main" val="27599720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2B7FBC85-F71B-531C-1C4B-E5C855E08C8B}"/>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5BB71080-76E6-E590-DB2F-ECD04839544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5A9B3684-BB4F-E356-59A6-97BE73298566}"/>
              </a:ext>
            </a:extLst>
          </p:cNvPr>
          <p:cNvSpPr>
            <a:spLocks noGrp="1"/>
          </p:cNvSpPr>
          <p:nvPr>
            <p:ph type="sldNum" sz="quarter" idx="12"/>
          </p:nvPr>
        </p:nvSpPr>
        <p:spPr/>
        <p:txBody>
          <a:bodyPr/>
          <a:lstStyle>
            <a:lvl1pPr>
              <a:defRPr/>
            </a:lvl1pPr>
          </a:lstStyle>
          <a:p>
            <a:pPr>
              <a:defRPr/>
            </a:pPr>
            <a:fld id="{24EB7F7E-169F-4C80-9489-D2DC3448228E}" type="slidenum">
              <a:rPr lang="en-US" altLang="en-US"/>
              <a:pPr>
                <a:defRPr/>
              </a:pPr>
              <a:t>‹#›</a:t>
            </a:fld>
            <a:endParaRPr lang="en-US" altLang="en-US"/>
          </a:p>
        </p:txBody>
      </p:sp>
    </p:spTree>
    <p:extLst>
      <p:ext uri="{BB962C8B-B14F-4D97-AF65-F5344CB8AC3E}">
        <p14:creationId xmlns:p14="http://schemas.microsoft.com/office/powerpoint/2010/main" val="1969894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90E060-D84B-65E5-3783-AB5EBCE56C00}"/>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68466DB0-4D29-EC3D-45F4-EBAD56F22976}"/>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6C065866-5D18-A940-6589-5D5B5208BB0B}"/>
              </a:ext>
            </a:extLst>
          </p:cNvPr>
          <p:cNvSpPr>
            <a:spLocks noGrp="1"/>
          </p:cNvSpPr>
          <p:nvPr>
            <p:ph type="sldNum" sz="quarter" idx="12"/>
          </p:nvPr>
        </p:nvSpPr>
        <p:spPr/>
        <p:txBody>
          <a:bodyPr/>
          <a:lstStyle>
            <a:lvl1pPr>
              <a:defRPr/>
            </a:lvl1pPr>
          </a:lstStyle>
          <a:p>
            <a:pPr>
              <a:defRPr/>
            </a:pPr>
            <a:fld id="{3AD7D920-DEA2-4CA0-8F35-A40F4F4612CD}" type="slidenum">
              <a:rPr lang="en-US" altLang="en-US"/>
              <a:pPr>
                <a:defRPr/>
              </a:pPr>
              <a:t>‹#›</a:t>
            </a:fld>
            <a:endParaRPr lang="en-US" altLang="en-US"/>
          </a:p>
        </p:txBody>
      </p:sp>
    </p:spTree>
    <p:extLst>
      <p:ext uri="{BB962C8B-B14F-4D97-AF65-F5344CB8AC3E}">
        <p14:creationId xmlns:p14="http://schemas.microsoft.com/office/powerpoint/2010/main" val="4373168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D54FAD91-15A6-080A-0117-0ECC3A8FE53D}"/>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14A5BB9C-D616-8E3E-CF21-945E6A731111}"/>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F3720C8F-4445-C385-5596-154FD1652020}"/>
              </a:ext>
            </a:extLst>
          </p:cNvPr>
          <p:cNvSpPr>
            <a:spLocks noGrp="1"/>
          </p:cNvSpPr>
          <p:nvPr>
            <p:ph type="sldNum" sz="quarter" idx="12"/>
          </p:nvPr>
        </p:nvSpPr>
        <p:spPr/>
        <p:txBody>
          <a:bodyPr/>
          <a:lstStyle>
            <a:lvl1pPr>
              <a:defRPr/>
            </a:lvl1pPr>
          </a:lstStyle>
          <a:p>
            <a:pPr>
              <a:defRPr/>
            </a:pPr>
            <a:fld id="{99453137-48EC-46FD-980A-6D51829C4D8F}" type="slidenum">
              <a:rPr lang="en-US" altLang="en-US"/>
              <a:pPr>
                <a:defRPr/>
              </a:pPr>
              <a:t>‹#›</a:t>
            </a:fld>
            <a:endParaRPr lang="en-US" altLang="en-US"/>
          </a:p>
        </p:txBody>
      </p:sp>
    </p:spTree>
    <p:extLst>
      <p:ext uri="{BB962C8B-B14F-4D97-AF65-F5344CB8AC3E}">
        <p14:creationId xmlns:p14="http://schemas.microsoft.com/office/powerpoint/2010/main" val="2714876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FF50AA-0038-22F6-7462-4A7D23C58D4D}"/>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FB936B1F-1D3F-95BD-B75B-5D81448118F4}"/>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1E81EB40-8E57-1074-4238-09FE02F953D1}"/>
              </a:ext>
            </a:extLst>
          </p:cNvPr>
          <p:cNvSpPr>
            <a:spLocks noGrp="1"/>
          </p:cNvSpPr>
          <p:nvPr>
            <p:ph type="sldNum" sz="quarter" idx="12"/>
          </p:nvPr>
        </p:nvSpPr>
        <p:spPr/>
        <p:txBody>
          <a:bodyPr/>
          <a:lstStyle>
            <a:lvl1pPr>
              <a:defRPr/>
            </a:lvl1pPr>
          </a:lstStyle>
          <a:p>
            <a:pPr>
              <a:defRPr/>
            </a:pPr>
            <a:fld id="{E5C104DD-E8AD-400E-8DDE-3C71519F9EA6}" type="slidenum">
              <a:rPr lang="en-US" altLang="en-US"/>
              <a:pPr>
                <a:defRPr/>
              </a:pPr>
              <a:t>‹#›</a:t>
            </a:fld>
            <a:endParaRPr lang="en-US" altLang="en-US"/>
          </a:p>
        </p:txBody>
      </p:sp>
    </p:spTree>
    <p:extLst>
      <p:ext uri="{BB962C8B-B14F-4D97-AF65-F5344CB8AC3E}">
        <p14:creationId xmlns:p14="http://schemas.microsoft.com/office/powerpoint/2010/main" val="15240640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497942-8297-2246-17B5-99F795F2D531}"/>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528888B1-50E9-1889-A67D-2BBDAF39D0FF}"/>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FD6C4048-3D2B-96B6-1407-11175D5EDEE0}"/>
              </a:ext>
            </a:extLst>
          </p:cNvPr>
          <p:cNvSpPr>
            <a:spLocks noGrp="1"/>
          </p:cNvSpPr>
          <p:nvPr>
            <p:ph type="sldNum" sz="quarter" idx="12"/>
          </p:nvPr>
        </p:nvSpPr>
        <p:spPr/>
        <p:txBody>
          <a:bodyPr/>
          <a:lstStyle>
            <a:lvl1pPr>
              <a:defRPr/>
            </a:lvl1pPr>
          </a:lstStyle>
          <a:p>
            <a:pPr>
              <a:defRPr/>
            </a:pPr>
            <a:fld id="{BD727618-F732-4577-BB56-744F147B7CFA}" type="slidenum">
              <a:rPr lang="en-US" altLang="en-US"/>
              <a:pPr>
                <a:defRPr/>
              </a:pPr>
              <a:t>‹#›</a:t>
            </a:fld>
            <a:endParaRPr lang="en-US" altLang="en-US"/>
          </a:p>
        </p:txBody>
      </p:sp>
    </p:spTree>
    <p:extLst>
      <p:ext uri="{BB962C8B-B14F-4D97-AF65-F5344CB8AC3E}">
        <p14:creationId xmlns:p14="http://schemas.microsoft.com/office/powerpoint/2010/main" val="12098812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23A99A-0242-1B6D-0770-4E0CD0F133C5}"/>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265BC217-DC23-A961-3658-88FA3A31B9D1}"/>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018B786E-13F3-3DD6-9C25-B8585897ED5F}"/>
              </a:ext>
            </a:extLst>
          </p:cNvPr>
          <p:cNvSpPr>
            <a:spLocks noGrp="1"/>
          </p:cNvSpPr>
          <p:nvPr>
            <p:ph type="sldNum" sz="quarter" idx="12"/>
          </p:nvPr>
        </p:nvSpPr>
        <p:spPr/>
        <p:txBody>
          <a:bodyPr/>
          <a:lstStyle>
            <a:lvl1pPr>
              <a:defRPr/>
            </a:lvl1pPr>
          </a:lstStyle>
          <a:p>
            <a:pPr>
              <a:defRPr/>
            </a:pPr>
            <a:fld id="{13EE5C91-8570-4A6B-BE14-17CD4B48309B}" type="slidenum">
              <a:rPr lang="en-US" altLang="en-US"/>
              <a:pPr>
                <a:defRPr/>
              </a:pPr>
              <a:t>‹#›</a:t>
            </a:fld>
            <a:endParaRPr lang="en-US" altLang="en-US"/>
          </a:p>
        </p:txBody>
      </p:sp>
    </p:spTree>
    <p:extLst>
      <p:ext uri="{BB962C8B-B14F-4D97-AF65-F5344CB8AC3E}">
        <p14:creationId xmlns:p14="http://schemas.microsoft.com/office/powerpoint/2010/main" val="28035524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F9C78D-70B5-AEFC-B5CA-7EA5D87474F5}"/>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DFDDBFCF-F73D-C105-168F-2FC9E9CE0FB0}"/>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31A21CB8-4FB0-C4DC-104A-79DBD29A50B4}"/>
              </a:ext>
            </a:extLst>
          </p:cNvPr>
          <p:cNvSpPr>
            <a:spLocks noGrp="1"/>
          </p:cNvSpPr>
          <p:nvPr>
            <p:ph type="sldNum" sz="quarter" idx="12"/>
          </p:nvPr>
        </p:nvSpPr>
        <p:spPr/>
        <p:txBody>
          <a:bodyPr/>
          <a:lstStyle>
            <a:lvl1pPr>
              <a:defRPr/>
            </a:lvl1pPr>
          </a:lstStyle>
          <a:p>
            <a:pPr>
              <a:defRPr/>
            </a:pPr>
            <a:fld id="{68445E7B-AEE6-46AE-B021-F9F6C330A760}" type="slidenum">
              <a:rPr lang="en-US" altLang="en-US"/>
              <a:pPr>
                <a:defRPr/>
              </a:pPr>
              <a:t>‹#›</a:t>
            </a:fld>
            <a:endParaRPr lang="en-US" altLang="en-US"/>
          </a:p>
        </p:txBody>
      </p:sp>
    </p:spTree>
    <p:extLst>
      <p:ext uri="{BB962C8B-B14F-4D97-AF65-F5344CB8AC3E}">
        <p14:creationId xmlns:p14="http://schemas.microsoft.com/office/powerpoint/2010/main" val="27265091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1B7D85-B7B5-5396-C277-A1E9A995343D}"/>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56259EB1-813A-7DF3-EFC7-B075C220C5BC}"/>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A34D6298-B7DC-C964-9026-86E98F847F40}"/>
              </a:ext>
            </a:extLst>
          </p:cNvPr>
          <p:cNvSpPr>
            <a:spLocks noGrp="1"/>
          </p:cNvSpPr>
          <p:nvPr>
            <p:ph type="sldNum" sz="quarter" idx="12"/>
          </p:nvPr>
        </p:nvSpPr>
        <p:spPr/>
        <p:txBody>
          <a:bodyPr/>
          <a:lstStyle>
            <a:lvl1pPr>
              <a:defRPr/>
            </a:lvl1pPr>
          </a:lstStyle>
          <a:p>
            <a:pPr>
              <a:defRPr/>
            </a:pPr>
            <a:fld id="{6DD44B48-A012-487F-BEBA-46A3D43B2AC7}" type="slidenum">
              <a:rPr lang="en-US" altLang="en-US"/>
              <a:pPr>
                <a:defRPr/>
              </a:pPr>
              <a:t>‹#›</a:t>
            </a:fld>
            <a:endParaRPr lang="en-US" altLang="en-US"/>
          </a:p>
        </p:txBody>
      </p:sp>
    </p:spTree>
    <p:extLst>
      <p:ext uri="{BB962C8B-B14F-4D97-AF65-F5344CB8AC3E}">
        <p14:creationId xmlns:p14="http://schemas.microsoft.com/office/powerpoint/2010/main" val="2952933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500210C-0E34-FC2C-D7CE-7B2663EEA990}"/>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0DE22133-C30A-332C-8B17-659BBF137AC4}"/>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DA5AA3BD-908E-7027-7E0E-188A94DCFAD5}"/>
              </a:ext>
            </a:extLst>
          </p:cNvPr>
          <p:cNvSpPr>
            <a:spLocks noGrp="1"/>
          </p:cNvSpPr>
          <p:nvPr>
            <p:ph type="sldNum" sz="quarter" idx="12"/>
          </p:nvPr>
        </p:nvSpPr>
        <p:spPr/>
        <p:txBody>
          <a:bodyPr/>
          <a:lstStyle>
            <a:lvl1pPr>
              <a:defRPr/>
            </a:lvl1pPr>
          </a:lstStyle>
          <a:p>
            <a:pPr>
              <a:defRPr/>
            </a:pPr>
            <a:fld id="{36F85846-E0D8-4D47-82E3-9735E6B3AA91}" type="slidenum">
              <a:rPr lang="en-US" altLang="en-US"/>
              <a:pPr>
                <a:defRPr/>
              </a:pPr>
              <a:t>‹#›</a:t>
            </a:fld>
            <a:endParaRPr lang="en-US" altLang="en-US"/>
          </a:p>
        </p:txBody>
      </p:sp>
    </p:spTree>
    <p:extLst>
      <p:ext uri="{BB962C8B-B14F-4D97-AF65-F5344CB8AC3E}">
        <p14:creationId xmlns:p14="http://schemas.microsoft.com/office/powerpoint/2010/main" val="34122988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974D77F-49BB-6939-7D56-BE1B609E70BF}"/>
              </a:ext>
            </a:extLst>
          </p:cNvPr>
          <p:cNvSpPr>
            <a:spLocks noGrp="1"/>
          </p:cNvSpPr>
          <p:nvPr>
            <p:ph type="dt" sz="half" idx="10"/>
          </p:nvPr>
        </p:nvSpPr>
        <p:spPr/>
        <p:txBody>
          <a:bodyPr/>
          <a:lstStyle>
            <a:lvl1pPr>
              <a:defRPr/>
            </a:lvl1pPr>
          </a:lstStyle>
          <a:p>
            <a:pPr>
              <a:defRPr/>
            </a:pPr>
            <a:r>
              <a:rPr lang="en-US"/>
              <a:t>November 8, 2022</a:t>
            </a:r>
          </a:p>
        </p:txBody>
      </p:sp>
      <p:sp>
        <p:nvSpPr>
          <p:cNvPr id="8" name="Footer Placeholder 4">
            <a:extLst>
              <a:ext uri="{FF2B5EF4-FFF2-40B4-BE49-F238E27FC236}">
                <a16:creationId xmlns:a16="http://schemas.microsoft.com/office/drawing/2014/main" id="{2BD75C88-A93B-C83F-C3FE-FBA641E2576B}"/>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9" name="Slide Number Placeholder 5">
            <a:extLst>
              <a:ext uri="{FF2B5EF4-FFF2-40B4-BE49-F238E27FC236}">
                <a16:creationId xmlns:a16="http://schemas.microsoft.com/office/drawing/2014/main" id="{3EFA17CE-4A58-004E-60A4-EC71FB0097DF}"/>
              </a:ext>
            </a:extLst>
          </p:cNvPr>
          <p:cNvSpPr>
            <a:spLocks noGrp="1"/>
          </p:cNvSpPr>
          <p:nvPr>
            <p:ph type="sldNum" sz="quarter" idx="12"/>
          </p:nvPr>
        </p:nvSpPr>
        <p:spPr/>
        <p:txBody>
          <a:bodyPr/>
          <a:lstStyle>
            <a:lvl1pPr>
              <a:defRPr/>
            </a:lvl1pPr>
          </a:lstStyle>
          <a:p>
            <a:pPr>
              <a:defRPr/>
            </a:pPr>
            <a:fld id="{4732AAFB-09BC-4426-914F-A6A6F64EDD80}" type="slidenum">
              <a:rPr lang="en-US" altLang="en-US"/>
              <a:pPr>
                <a:defRPr/>
              </a:pPr>
              <a:t>‹#›</a:t>
            </a:fld>
            <a:endParaRPr lang="en-US" altLang="en-US"/>
          </a:p>
        </p:txBody>
      </p:sp>
    </p:spTree>
    <p:extLst>
      <p:ext uri="{BB962C8B-B14F-4D97-AF65-F5344CB8AC3E}">
        <p14:creationId xmlns:p14="http://schemas.microsoft.com/office/powerpoint/2010/main" val="8869284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0E27AD9-5A09-617E-FA46-8BB11100547C}"/>
              </a:ext>
            </a:extLst>
          </p:cNvPr>
          <p:cNvSpPr>
            <a:spLocks noGrp="1"/>
          </p:cNvSpPr>
          <p:nvPr>
            <p:ph type="dt" sz="half" idx="10"/>
          </p:nvPr>
        </p:nvSpPr>
        <p:spPr/>
        <p:txBody>
          <a:bodyPr/>
          <a:lstStyle>
            <a:lvl1pPr>
              <a:defRPr/>
            </a:lvl1pPr>
          </a:lstStyle>
          <a:p>
            <a:pPr>
              <a:defRPr/>
            </a:pPr>
            <a:r>
              <a:rPr lang="en-US"/>
              <a:t>November 8, 2022</a:t>
            </a:r>
          </a:p>
        </p:txBody>
      </p:sp>
      <p:sp>
        <p:nvSpPr>
          <p:cNvPr id="4" name="Footer Placeholder 4">
            <a:extLst>
              <a:ext uri="{FF2B5EF4-FFF2-40B4-BE49-F238E27FC236}">
                <a16:creationId xmlns:a16="http://schemas.microsoft.com/office/drawing/2014/main" id="{71FADCB6-9DDE-0C4A-64FB-E73F7981D140}"/>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5" name="Slide Number Placeholder 5">
            <a:extLst>
              <a:ext uri="{FF2B5EF4-FFF2-40B4-BE49-F238E27FC236}">
                <a16:creationId xmlns:a16="http://schemas.microsoft.com/office/drawing/2014/main" id="{DCD784A3-CF03-0597-1050-4012D78DE282}"/>
              </a:ext>
            </a:extLst>
          </p:cNvPr>
          <p:cNvSpPr>
            <a:spLocks noGrp="1"/>
          </p:cNvSpPr>
          <p:nvPr>
            <p:ph type="sldNum" sz="quarter" idx="12"/>
          </p:nvPr>
        </p:nvSpPr>
        <p:spPr/>
        <p:txBody>
          <a:bodyPr/>
          <a:lstStyle>
            <a:lvl1pPr>
              <a:defRPr/>
            </a:lvl1pPr>
          </a:lstStyle>
          <a:p>
            <a:pPr>
              <a:defRPr/>
            </a:pPr>
            <a:fld id="{CC041C12-AF39-4146-89BE-DBED06510370}" type="slidenum">
              <a:rPr lang="en-US" altLang="en-US"/>
              <a:pPr>
                <a:defRPr/>
              </a:pPr>
              <a:t>‹#›</a:t>
            </a:fld>
            <a:endParaRPr lang="en-US" altLang="en-US"/>
          </a:p>
        </p:txBody>
      </p:sp>
    </p:spTree>
    <p:extLst>
      <p:ext uri="{BB962C8B-B14F-4D97-AF65-F5344CB8AC3E}">
        <p14:creationId xmlns:p14="http://schemas.microsoft.com/office/powerpoint/2010/main" val="20669409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208077A-2403-12F0-D51B-788410D73E2A}"/>
              </a:ext>
            </a:extLst>
          </p:cNvPr>
          <p:cNvSpPr>
            <a:spLocks noGrp="1"/>
          </p:cNvSpPr>
          <p:nvPr>
            <p:ph type="dt" sz="half" idx="10"/>
          </p:nvPr>
        </p:nvSpPr>
        <p:spPr/>
        <p:txBody>
          <a:bodyPr/>
          <a:lstStyle>
            <a:lvl1pPr>
              <a:defRPr/>
            </a:lvl1pPr>
          </a:lstStyle>
          <a:p>
            <a:pPr>
              <a:defRPr/>
            </a:pPr>
            <a:r>
              <a:rPr lang="en-US"/>
              <a:t>November 8, 2022</a:t>
            </a:r>
          </a:p>
        </p:txBody>
      </p:sp>
      <p:sp>
        <p:nvSpPr>
          <p:cNvPr id="3" name="Footer Placeholder 4">
            <a:extLst>
              <a:ext uri="{FF2B5EF4-FFF2-40B4-BE49-F238E27FC236}">
                <a16:creationId xmlns:a16="http://schemas.microsoft.com/office/drawing/2014/main" id="{BE9A9465-2214-546D-5B17-04F0D3A921C5}"/>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4" name="Slide Number Placeholder 5">
            <a:extLst>
              <a:ext uri="{FF2B5EF4-FFF2-40B4-BE49-F238E27FC236}">
                <a16:creationId xmlns:a16="http://schemas.microsoft.com/office/drawing/2014/main" id="{2BFF705B-A1E4-C9F8-9BE3-AF722B09B537}"/>
              </a:ext>
            </a:extLst>
          </p:cNvPr>
          <p:cNvSpPr>
            <a:spLocks noGrp="1"/>
          </p:cNvSpPr>
          <p:nvPr>
            <p:ph type="sldNum" sz="quarter" idx="12"/>
          </p:nvPr>
        </p:nvSpPr>
        <p:spPr/>
        <p:txBody>
          <a:bodyPr/>
          <a:lstStyle>
            <a:lvl1pPr>
              <a:defRPr/>
            </a:lvl1pPr>
          </a:lstStyle>
          <a:p>
            <a:pPr>
              <a:defRPr/>
            </a:pPr>
            <a:fld id="{281EFD47-C35B-498D-AFDE-91D303212327}" type="slidenum">
              <a:rPr lang="en-US" altLang="en-US"/>
              <a:pPr>
                <a:defRPr/>
              </a:pPr>
              <a:t>‹#›</a:t>
            </a:fld>
            <a:endParaRPr lang="en-US" altLang="en-US"/>
          </a:p>
        </p:txBody>
      </p:sp>
    </p:spTree>
    <p:extLst>
      <p:ext uri="{BB962C8B-B14F-4D97-AF65-F5344CB8AC3E}">
        <p14:creationId xmlns:p14="http://schemas.microsoft.com/office/powerpoint/2010/main" val="419152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57D7AB-7DDC-1D7F-2817-B5EEB4A571D3}"/>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1DE1108A-1C5F-3AA5-B138-84413C28B2AA}"/>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ED492E43-768E-2C76-5AF5-84CDC1FB5E92}"/>
              </a:ext>
            </a:extLst>
          </p:cNvPr>
          <p:cNvSpPr>
            <a:spLocks noGrp="1"/>
          </p:cNvSpPr>
          <p:nvPr>
            <p:ph type="sldNum" sz="quarter" idx="12"/>
          </p:nvPr>
        </p:nvSpPr>
        <p:spPr/>
        <p:txBody>
          <a:bodyPr/>
          <a:lstStyle>
            <a:lvl1pPr>
              <a:defRPr/>
            </a:lvl1pPr>
          </a:lstStyle>
          <a:p>
            <a:pPr>
              <a:defRPr/>
            </a:pPr>
            <a:fld id="{E38D1743-4769-4C0F-9188-93A851C022F7}" type="slidenum">
              <a:rPr lang="en-US" altLang="en-US"/>
              <a:pPr>
                <a:defRPr/>
              </a:pPr>
              <a:t>‹#›</a:t>
            </a:fld>
            <a:endParaRPr lang="en-US" altLang="en-US"/>
          </a:p>
        </p:txBody>
      </p:sp>
    </p:spTree>
    <p:extLst>
      <p:ext uri="{BB962C8B-B14F-4D97-AF65-F5344CB8AC3E}">
        <p14:creationId xmlns:p14="http://schemas.microsoft.com/office/powerpoint/2010/main" val="33509346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37322877-B647-52D3-DED0-EDF1FF7F1F5D}"/>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8AFF8FBC-532B-BF3C-07CB-17BBA616E68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E6D847D3-5CA3-1E6B-B886-8DA7353A7D92}"/>
              </a:ext>
            </a:extLst>
          </p:cNvPr>
          <p:cNvSpPr>
            <a:spLocks noGrp="1"/>
          </p:cNvSpPr>
          <p:nvPr>
            <p:ph type="sldNum" sz="quarter" idx="12"/>
          </p:nvPr>
        </p:nvSpPr>
        <p:spPr/>
        <p:txBody>
          <a:bodyPr/>
          <a:lstStyle>
            <a:lvl1pPr>
              <a:defRPr/>
            </a:lvl1pPr>
          </a:lstStyle>
          <a:p>
            <a:pPr>
              <a:defRPr/>
            </a:pPr>
            <a:fld id="{CC837E3A-AF21-4982-9FB7-D65B5C3CD7F6}" type="slidenum">
              <a:rPr lang="en-US" altLang="en-US"/>
              <a:pPr>
                <a:defRPr/>
              </a:pPr>
              <a:t>‹#›</a:t>
            </a:fld>
            <a:endParaRPr lang="en-US" altLang="en-US"/>
          </a:p>
        </p:txBody>
      </p:sp>
    </p:spTree>
    <p:extLst>
      <p:ext uri="{BB962C8B-B14F-4D97-AF65-F5344CB8AC3E}">
        <p14:creationId xmlns:p14="http://schemas.microsoft.com/office/powerpoint/2010/main" val="7383119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3CC421AB-C9B7-284F-30E7-EDB6ED3F5238}"/>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6168E879-CF6B-235A-C811-91AEB61C380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19F0DBF1-935B-EAAA-E0C6-B699A76FBD67}"/>
              </a:ext>
            </a:extLst>
          </p:cNvPr>
          <p:cNvSpPr>
            <a:spLocks noGrp="1"/>
          </p:cNvSpPr>
          <p:nvPr>
            <p:ph type="sldNum" sz="quarter" idx="12"/>
          </p:nvPr>
        </p:nvSpPr>
        <p:spPr/>
        <p:txBody>
          <a:bodyPr/>
          <a:lstStyle>
            <a:lvl1pPr>
              <a:defRPr/>
            </a:lvl1pPr>
          </a:lstStyle>
          <a:p>
            <a:pPr>
              <a:defRPr/>
            </a:pPr>
            <a:fld id="{472D239D-6D0E-4B63-9EF3-A8EFB88DD8B1}" type="slidenum">
              <a:rPr lang="en-US" altLang="en-US"/>
              <a:pPr>
                <a:defRPr/>
              </a:pPr>
              <a:t>‹#›</a:t>
            </a:fld>
            <a:endParaRPr lang="en-US" altLang="en-US"/>
          </a:p>
        </p:txBody>
      </p:sp>
    </p:spTree>
    <p:extLst>
      <p:ext uri="{BB962C8B-B14F-4D97-AF65-F5344CB8AC3E}">
        <p14:creationId xmlns:p14="http://schemas.microsoft.com/office/powerpoint/2010/main" val="6520442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6A2396-7A59-EAA3-3B63-D7DA05FE2C39}"/>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6752F71A-FE6A-E58B-A6EF-E771555B4585}"/>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E88F6416-B3C8-D781-5941-653B75C24F02}"/>
              </a:ext>
            </a:extLst>
          </p:cNvPr>
          <p:cNvSpPr>
            <a:spLocks noGrp="1"/>
          </p:cNvSpPr>
          <p:nvPr>
            <p:ph type="sldNum" sz="quarter" idx="12"/>
          </p:nvPr>
        </p:nvSpPr>
        <p:spPr/>
        <p:txBody>
          <a:bodyPr/>
          <a:lstStyle>
            <a:lvl1pPr>
              <a:defRPr/>
            </a:lvl1pPr>
          </a:lstStyle>
          <a:p>
            <a:pPr>
              <a:defRPr/>
            </a:pPr>
            <a:fld id="{4A8FF94C-30AD-4D34-98F9-C790C9B1C935}" type="slidenum">
              <a:rPr lang="en-US" altLang="en-US"/>
              <a:pPr>
                <a:defRPr/>
              </a:pPr>
              <a:t>‹#›</a:t>
            </a:fld>
            <a:endParaRPr lang="en-US" altLang="en-US"/>
          </a:p>
        </p:txBody>
      </p:sp>
    </p:spTree>
    <p:extLst>
      <p:ext uri="{BB962C8B-B14F-4D97-AF65-F5344CB8AC3E}">
        <p14:creationId xmlns:p14="http://schemas.microsoft.com/office/powerpoint/2010/main" val="5584561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756F6-DB57-4BC8-6BB8-D3ADA09F7061}"/>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5AE25FCB-8046-23EB-8670-D51ECDC5A94C}"/>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89AA8F0A-FD81-E9A1-5B8D-8EFC2ABE69E7}"/>
              </a:ext>
            </a:extLst>
          </p:cNvPr>
          <p:cNvSpPr>
            <a:spLocks noGrp="1"/>
          </p:cNvSpPr>
          <p:nvPr>
            <p:ph type="sldNum" sz="quarter" idx="12"/>
          </p:nvPr>
        </p:nvSpPr>
        <p:spPr/>
        <p:txBody>
          <a:bodyPr/>
          <a:lstStyle>
            <a:lvl1pPr>
              <a:defRPr/>
            </a:lvl1pPr>
          </a:lstStyle>
          <a:p>
            <a:pPr>
              <a:defRPr/>
            </a:pPr>
            <a:fld id="{137125AD-A999-4115-AF7C-81E193DE039E}" type="slidenum">
              <a:rPr lang="en-US" altLang="en-US"/>
              <a:pPr>
                <a:defRPr/>
              </a:pPr>
              <a:t>‹#›</a:t>
            </a:fld>
            <a:endParaRPr lang="en-US" altLang="en-US"/>
          </a:p>
        </p:txBody>
      </p:sp>
    </p:spTree>
    <p:extLst>
      <p:ext uri="{BB962C8B-B14F-4D97-AF65-F5344CB8AC3E}">
        <p14:creationId xmlns:p14="http://schemas.microsoft.com/office/powerpoint/2010/main" val="13679574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301931-04BF-90EB-FB82-0336B8D40F6B}"/>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B0F38FD0-DCA2-4870-3FE2-B1D2B4BAA60D}"/>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81982845-4C15-853D-E41E-01FECCCBAB3E}"/>
              </a:ext>
            </a:extLst>
          </p:cNvPr>
          <p:cNvSpPr>
            <a:spLocks noGrp="1"/>
          </p:cNvSpPr>
          <p:nvPr>
            <p:ph type="sldNum" sz="quarter" idx="12"/>
          </p:nvPr>
        </p:nvSpPr>
        <p:spPr/>
        <p:txBody>
          <a:bodyPr/>
          <a:lstStyle>
            <a:lvl1pPr>
              <a:defRPr/>
            </a:lvl1pPr>
          </a:lstStyle>
          <a:p>
            <a:pPr>
              <a:defRPr/>
            </a:pPr>
            <a:fld id="{6D603B4E-2162-4985-9D9D-C8920CA1A816}" type="slidenum">
              <a:rPr lang="en-US" altLang="en-US"/>
              <a:pPr>
                <a:defRPr/>
              </a:pPr>
              <a:t>‹#›</a:t>
            </a:fld>
            <a:endParaRPr lang="en-US" altLang="en-US"/>
          </a:p>
        </p:txBody>
      </p:sp>
    </p:spTree>
    <p:extLst>
      <p:ext uri="{BB962C8B-B14F-4D97-AF65-F5344CB8AC3E}">
        <p14:creationId xmlns:p14="http://schemas.microsoft.com/office/powerpoint/2010/main" val="33277270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9C5E17-E492-B2F9-744C-0BF0B9F97A99}"/>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1DBFB05E-E88C-15C9-6817-5D3AA288E137}"/>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C21D92AE-1D7B-9C10-841A-908805747838}"/>
              </a:ext>
            </a:extLst>
          </p:cNvPr>
          <p:cNvSpPr>
            <a:spLocks noGrp="1"/>
          </p:cNvSpPr>
          <p:nvPr>
            <p:ph type="sldNum" sz="quarter" idx="12"/>
          </p:nvPr>
        </p:nvSpPr>
        <p:spPr/>
        <p:txBody>
          <a:bodyPr/>
          <a:lstStyle>
            <a:lvl1pPr>
              <a:defRPr/>
            </a:lvl1pPr>
          </a:lstStyle>
          <a:p>
            <a:pPr>
              <a:defRPr/>
            </a:pPr>
            <a:fld id="{3E0CA0ED-FAD3-47E0-8DC1-ECB89B5986D2}" type="slidenum">
              <a:rPr lang="en-US" altLang="en-US"/>
              <a:pPr>
                <a:defRPr/>
              </a:pPr>
              <a:t>‹#›</a:t>
            </a:fld>
            <a:endParaRPr lang="en-US" altLang="en-US"/>
          </a:p>
        </p:txBody>
      </p:sp>
    </p:spTree>
    <p:extLst>
      <p:ext uri="{BB962C8B-B14F-4D97-AF65-F5344CB8AC3E}">
        <p14:creationId xmlns:p14="http://schemas.microsoft.com/office/powerpoint/2010/main" val="13414032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A0DF46-7B9A-2BB3-A531-EF59FB84C7CC}"/>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E7434EFD-F11E-3F32-73EE-C6E3678323F4}"/>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478D9BAD-95DE-72BF-4993-8E5FBFD4CF2C}"/>
              </a:ext>
            </a:extLst>
          </p:cNvPr>
          <p:cNvSpPr>
            <a:spLocks noGrp="1"/>
          </p:cNvSpPr>
          <p:nvPr>
            <p:ph type="sldNum" sz="quarter" idx="12"/>
          </p:nvPr>
        </p:nvSpPr>
        <p:spPr/>
        <p:txBody>
          <a:bodyPr/>
          <a:lstStyle>
            <a:lvl1pPr>
              <a:defRPr/>
            </a:lvl1pPr>
          </a:lstStyle>
          <a:p>
            <a:pPr>
              <a:defRPr/>
            </a:pPr>
            <a:fld id="{8C9A02CA-6E5F-45F7-A1F0-2FE3F9D10BBA}" type="slidenum">
              <a:rPr lang="en-US" altLang="en-US"/>
              <a:pPr>
                <a:defRPr/>
              </a:pPr>
              <a:t>‹#›</a:t>
            </a:fld>
            <a:endParaRPr lang="en-US" altLang="en-US"/>
          </a:p>
        </p:txBody>
      </p:sp>
    </p:spTree>
    <p:extLst>
      <p:ext uri="{BB962C8B-B14F-4D97-AF65-F5344CB8AC3E}">
        <p14:creationId xmlns:p14="http://schemas.microsoft.com/office/powerpoint/2010/main" val="35029413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3D29240-6009-2DF7-3E68-534C7605638D}"/>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D5811DB9-3B2E-8DA6-9BF9-182A0CE4637D}"/>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A878735F-6988-36A8-F9F3-30067ED34470}"/>
              </a:ext>
            </a:extLst>
          </p:cNvPr>
          <p:cNvSpPr>
            <a:spLocks noGrp="1"/>
          </p:cNvSpPr>
          <p:nvPr>
            <p:ph type="sldNum" sz="quarter" idx="12"/>
          </p:nvPr>
        </p:nvSpPr>
        <p:spPr/>
        <p:txBody>
          <a:bodyPr/>
          <a:lstStyle>
            <a:lvl1pPr>
              <a:defRPr/>
            </a:lvl1pPr>
          </a:lstStyle>
          <a:p>
            <a:pPr>
              <a:defRPr/>
            </a:pPr>
            <a:fld id="{D6614CEB-FCA2-4E88-8230-7C023ED5D9C3}" type="slidenum">
              <a:rPr lang="en-US" altLang="en-US"/>
              <a:pPr>
                <a:defRPr/>
              </a:pPr>
              <a:t>‹#›</a:t>
            </a:fld>
            <a:endParaRPr lang="en-US" altLang="en-US"/>
          </a:p>
        </p:txBody>
      </p:sp>
    </p:spTree>
    <p:extLst>
      <p:ext uri="{BB962C8B-B14F-4D97-AF65-F5344CB8AC3E}">
        <p14:creationId xmlns:p14="http://schemas.microsoft.com/office/powerpoint/2010/main" val="3416238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A523C87-A19C-F908-EF98-CB2C377F3347}"/>
              </a:ext>
            </a:extLst>
          </p:cNvPr>
          <p:cNvSpPr>
            <a:spLocks noGrp="1"/>
          </p:cNvSpPr>
          <p:nvPr>
            <p:ph type="dt" sz="half" idx="10"/>
          </p:nvPr>
        </p:nvSpPr>
        <p:spPr/>
        <p:txBody>
          <a:bodyPr/>
          <a:lstStyle>
            <a:lvl1pPr>
              <a:defRPr/>
            </a:lvl1pPr>
          </a:lstStyle>
          <a:p>
            <a:pPr>
              <a:defRPr/>
            </a:pPr>
            <a:r>
              <a:rPr lang="en-US"/>
              <a:t>November 8, 2022</a:t>
            </a:r>
          </a:p>
        </p:txBody>
      </p:sp>
      <p:sp>
        <p:nvSpPr>
          <p:cNvPr id="8" name="Footer Placeholder 4">
            <a:extLst>
              <a:ext uri="{FF2B5EF4-FFF2-40B4-BE49-F238E27FC236}">
                <a16:creationId xmlns:a16="http://schemas.microsoft.com/office/drawing/2014/main" id="{86271486-41FA-D293-1F3B-0A08D365BA01}"/>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9" name="Slide Number Placeholder 5">
            <a:extLst>
              <a:ext uri="{FF2B5EF4-FFF2-40B4-BE49-F238E27FC236}">
                <a16:creationId xmlns:a16="http://schemas.microsoft.com/office/drawing/2014/main" id="{F04045E9-ECAD-82B5-4794-B8867CE8EB2B}"/>
              </a:ext>
            </a:extLst>
          </p:cNvPr>
          <p:cNvSpPr>
            <a:spLocks noGrp="1"/>
          </p:cNvSpPr>
          <p:nvPr>
            <p:ph type="sldNum" sz="quarter" idx="12"/>
          </p:nvPr>
        </p:nvSpPr>
        <p:spPr/>
        <p:txBody>
          <a:bodyPr/>
          <a:lstStyle>
            <a:lvl1pPr>
              <a:defRPr/>
            </a:lvl1pPr>
          </a:lstStyle>
          <a:p>
            <a:pPr>
              <a:defRPr/>
            </a:pPr>
            <a:fld id="{C7B86CFA-4FD1-4D62-A306-833DC71D2F37}" type="slidenum">
              <a:rPr lang="en-US" altLang="en-US"/>
              <a:pPr>
                <a:defRPr/>
              </a:pPr>
              <a:t>‹#›</a:t>
            </a:fld>
            <a:endParaRPr lang="en-US" altLang="en-US"/>
          </a:p>
        </p:txBody>
      </p:sp>
    </p:spTree>
    <p:extLst>
      <p:ext uri="{BB962C8B-B14F-4D97-AF65-F5344CB8AC3E}">
        <p14:creationId xmlns:p14="http://schemas.microsoft.com/office/powerpoint/2010/main" val="20267349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8011629-EA50-1E37-058B-3CAE22BC569D}"/>
              </a:ext>
            </a:extLst>
          </p:cNvPr>
          <p:cNvSpPr>
            <a:spLocks noGrp="1"/>
          </p:cNvSpPr>
          <p:nvPr>
            <p:ph type="dt" sz="half" idx="10"/>
          </p:nvPr>
        </p:nvSpPr>
        <p:spPr/>
        <p:txBody>
          <a:bodyPr/>
          <a:lstStyle>
            <a:lvl1pPr>
              <a:defRPr/>
            </a:lvl1pPr>
          </a:lstStyle>
          <a:p>
            <a:pPr>
              <a:defRPr/>
            </a:pPr>
            <a:r>
              <a:rPr lang="en-US"/>
              <a:t>November 8, 2022</a:t>
            </a:r>
          </a:p>
        </p:txBody>
      </p:sp>
      <p:sp>
        <p:nvSpPr>
          <p:cNvPr id="4" name="Footer Placeholder 4">
            <a:extLst>
              <a:ext uri="{FF2B5EF4-FFF2-40B4-BE49-F238E27FC236}">
                <a16:creationId xmlns:a16="http://schemas.microsoft.com/office/drawing/2014/main" id="{22EE2D46-A719-A062-BDD7-4468B5D45D4D}"/>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5" name="Slide Number Placeholder 5">
            <a:extLst>
              <a:ext uri="{FF2B5EF4-FFF2-40B4-BE49-F238E27FC236}">
                <a16:creationId xmlns:a16="http://schemas.microsoft.com/office/drawing/2014/main" id="{300FCA63-CBCA-4EE6-94E1-4481ADB20BE9}"/>
              </a:ext>
            </a:extLst>
          </p:cNvPr>
          <p:cNvSpPr>
            <a:spLocks noGrp="1"/>
          </p:cNvSpPr>
          <p:nvPr>
            <p:ph type="sldNum" sz="quarter" idx="12"/>
          </p:nvPr>
        </p:nvSpPr>
        <p:spPr/>
        <p:txBody>
          <a:bodyPr/>
          <a:lstStyle>
            <a:lvl1pPr>
              <a:defRPr/>
            </a:lvl1pPr>
          </a:lstStyle>
          <a:p>
            <a:pPr>
              <a:defRPr/>
            </a:pPr>
            <a:fld id="{4063CC8B-3131-46EF-B1DB-BC3B1B6E8BEE}" type="slidenum">
              <a:rPr lang="en-US" altLang="en-US"/>
              <a:pPr>
                <a:defRPr/>
              </a:pPr>
              <a:t>‹#›</a:t>
            </a:fld>
            <a:endParaRPr lang="en-US" altLang="en-US"/>
          </a:p>
        </p:txBody>
      </p:sp>
    </p:spTree>
    <p:extLst>
      <p:ext uri="{BB962C8B-B14F-4D97-AF65-F5344CB8AC3E}">
        <p14:creationId xmlns:p14="http://schemas.microsoft.com/office/powerpoint/2010/main" val="4042669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8785A73-F3CB-D0A0-685D-25C83C1D9B3D}"/>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BE625E03-D22A-8C6A-CA2C-D16FBEDC0C92}"/>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B7AF25C1-400F-A20B-BAE3-FE03A15C734B}"/>
              </a:ext>
            </a:extLst>
          </p:cNvPr>
          <p:cNvSpPr>
            <a:spLocks noGrp="1"/>
          </p:cNvSpPr>
          <p:nvPr>
            <p:ph type="sldNum" sz="quarter" idx="12"/>
          </p:nvPr>
        </p:nvSpPr>
        <p:spPr/>
        <p:txBody>
          <a:bodyPr/>
          <a:lstStyle>
            <a:lvl1pPr>
              <a:defRPr/>
            </a:lvl1pPr>
          </a:lstStyle>
          <a:p>
            <a:pPr>
              <a:defRPr/>
            </a:pPr>
            <a:fld id="{28D913DD-D1B2-4DE5-A659-6CE603FB82D1}" type="slidenum">
              <a:rPr lang="en-US" altLang="en-US"/>
              <a:pPr>
                <a:defRPr/>
              </a:pPr>
              <a:t>‹#›</a:t>
            </a:fld>
            <a:endParaRPr lang="en-US" altLang="en-US"/>
          </a:p>
        </p:txBody>
      </p:sp>
    </p:spTree>
    <p:extLst>
      <p:ext uri="{BB962C8B-B14F-4D97-AF65-F5344CB8AC3E}">
        <p14:creationId xmlns:p14="http://schemas.microsoft.com/office/powerpoint/2010/main" val="34990757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E4305CE-4226-385C-E953-A81460FC115B}"/>
              </a:ext>
            </a:extLst>
          </p:cNvPr>
          <p:cNvSpPr>
            <a:spLocks noGrp="1"/>
          </p:cNvSpPr>
          <p:nvPr>
            <p:ph type="dt" sz="half" idx="10"/>
          </p:nvPr>
        </p:nvSpPr>
        <p:spPr/>
        <p:txBody>
          <a:bodyPr/>
          <a:lstStyle>
            <a:lvl1pPr>
              <a:defRPr/>
            </a:lvl1pPr>
          </a:lstStyle>
          <a:p>
            <a:pPr>
              <a:defRPr/>
            </a:pPr>
            <a:r>
              <a:rPr lang="en-US"/>
              <a:t>November 8, 2022</a:t>
            </a:r>
          </a:p>
        </p:txBody>
      </p:sp>
      <p:sp>
        <p:nvSpPr>
          <p:cNvPr id="3" name="Footer Placeholder 4">
            <a:extLst>
              <a:ext uri="{FF2B5EF4-FFF2-40B4-BE49-F238E27FC236}">
                <a16:creationId xmlns:a16="http://schemas.microsoft.com/office/drawing/2014/main" id="{8391ED26-02C2-0CFF-2D7D-34266E75460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4" name="Slide Number Placeholder 5">
            <a:extLst>
              <a:ext uri="{FF2B5EF4-FFF2-40B4-BE49-F238E27FC236}">
                <a16:creationId xmlns:a16="http://schemas.microsoft.com/office/drawing/2014/main" id="{13349D4D-D90C-AB89-FA24-732327566453}"/>
              </a:ext>
            </a:extLst>
          </p:cNvPr>
          <p:cNvSpPr>
            <a:spLocks noGrp="1"/>
          </p:cNvSpPr>
          <p:nvPr>
            <p:ph type="sldNum" sz="quarter" idx="12"/>
          </p:nvPr>
        </p:nvSpPr>
        <p:spPr/>
        <p:txBody>
          <a:bodyPr/>
          <a:lstStyle>
            <a:lvl1pPr>
              <a:defRPr/>
            </a:lvl1pPr>
          </a:lstStyle>
          <a:p>
            <a:pPr>
              <a:defRPr/>
            </a:pPr>
            <a:fld id="{939555C5-42AF-40A3-98C1-6968EE4528C3}" type="slidenum">
              <a:rPr lang="en-US" altLang="en-US"/>
              <a:pPr>
                <a:defRPr/>
              </a:pPr>
              <a:t>‹#›</a:t>
            </a:fld>
            <a:endParaRPr lang="en-US" altLang="en-US"/>
          </a:p>
        </p:txBody>
      </p:sp>
    </p:spTree>
    <p:extLst>
      <p:ext uri="{BB962C8B-B14F-4D97-AF65-F5344CB8AC3E}">
        <p14:creationId xmlns:p14="http://schemas.microsoft.com/office/powerpoint/2010/main" val="33168856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6E73373-E0F3-A5E5-2586-74387A72ED95}"/>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26BC0B4F-AA6E-01C5-89D8-324D5B3D9368}"/>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1A209690-0E36-505F-2DB7-4641D92F5209}"/>
              </a:ext>
            </a:extLst>
          </p:cNvPr>
          <p:cNvSpPr>
            <a:spLocks noGrp="1"/>
          </p:cNvSpPr>
          <p:nvPr>
            <p:ph type="sldNum" sz="quarter" idx="12"/>
          </p:nvPr>
        </p:nvSpPr>
        <p:spPr/>
        <p:txBody>
          <a:bodyPr/>
          <a:lstStyle>
            <a:lvl1pPr>
              <a:defRPr/>
            </a:lvl1pPr>
          </a:lstStyle>
          <a:p>
            <a:pPr>
              <a:defRPr/>
            </a:pPr>
            <a:fld id="{4BA8F9A9-156C-49A5-AD19-CAD73FB571E3}" type="slidenum">
              <a:rPr lang="en-US" altLang="en-US"/>
              <a:pPr>
                <a:defRPr/>
              </a:pPr>
              <a:t>‹#›</a:t>
            </a:fld>
            <a:endParaRPr lang="en-US" altLang="en-US"/>
          </a:p>
        </p:txBody>
      </p:sp>
    </p:spTree>
    <p:extLst>
      <p:ext uri="{BB962C8B-B14F-4D97-AF65-F5344CB8AC3E}">
        <p14:creationId xmlns:p14="http://schemas.microsoft.com/office/powerpoint/2010/main" val="23863407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E9E99B3-ADF0-6F1C-01E0-C51A62F83BC6}"/>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CE93D01F-79B0-BA40-7DC6-FDC99F536670}"/>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F6E4E32A-42E8-FE27-42F1-CF90F0F4EB2A}"/>
              </a:ext>
            </a:extLst>
          </p:cNvPr>
          <p:cNvSpPr>
            <a:spLocks noGrp="1"/>
          </p:cNvSpPr>
          <p:nvPr>
            <p:ph type="sldNum" sz="quarter" idx="12"/>
          </p:nvPr>
        </p:nvSpPr>
        <p:spPr/>
        <p:txBody>
          <a:bodyPr/>
          <a:lstStyle>
            <a:lvl1pPr>
              <a:defRPr/>
            </a:lvl1pPr>
          </a:lstStyle>
          <a:p>
            <a:pPr>
              <a:defRPr/>
            </a:pPr>
            <a:fld id="{C0D716F1-1353-46B2-B726-004BE85AF490}" type="slidenum">
              <a:rPr lang="en-US" altLang="en-US"/>
              <a:pPr>
                <a:defRPr/>
              </a:pPr>
              <a:t>‹#›</a:t>
            </a:fld>
            <a:endParaRPr lang="en-US" altLang="en-US"/>
          </a:p>
        </p:txBody>
      </p:sp>
    </p:spTree>
    <p:extLst>
      <p:ext uri="{BB962C8B-B14F-4D97-AF65-F5344CB8AC3E}">
        <p14:creationId xmlns:p14="http://schemas.microsoft.com/office/powerpoint/2010/main" val="11935125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46ED56-ED04-C8EB-26DB-074D6B7A9664}"/>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EA39687B-B6EF-A5C1-90B8-D471ADE80823}"/>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82F90617-7539-6033-E304-442D7A14A149}"/>
              </a:ext>
            </a:extLst>
          </p:cNvPr>
          <p:cNvSpPr>
            <a:spLocks noGrp="1"/>
          </p:cNvSpPr>
          <p:nvPr>
            <p:ph type="sldNum" sz="quarter" idx="12"/>
          </p:nvPr>
        </p:nvSpPr>
        <p:spPr/>
        <p:txBody>
          <a:bodyPr/>
          <a:lstStyle>
            <a:lvl1pPr>
              <a:defRPr/>
            </a:lvl1pPr>
          </a:lstStyle>
          <a:p>
            <a:pPr>
              <a:defRPr/>
            </a:pPr>
            <a:fld id="{058C661C-CF6D-44C8-92EC-6E640F342F04}" type="slidenum">
              <a:rPr lang="en-US" altLang="en-US"/>
              <a:pPr>
                <a:defRPr/>
              </a:pPr>
              <a:t>‹#›</a:t>
            </a:fld>
            <a:endParaRPr lang="en-US" altLang="en-US"/>
          </a:p>
        </p:txBody>
      </p:sp>
    </p:spTree>
    <p:extLst>
      <p:ext uri="{BB962C8B-B14F-4D97-AF65-F5344CB8AC3E}">
        <p14:creationId xmlns:p14="http://schemas.microsoft.com/office/powerpoint/2010/main" val="37968381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758B4E-9779-3408-137E-281ACF4E61BC}"/>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68D084E9-F3E2-097B-D5DD-E54BD2EF2898}"/>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2FC0C4E3-8808-0241-5E76-EDE1CBFE08D7}"/>
              </a:ext>
            </a:extLst>
          </p:cNvPr>
          <p:cNvSpPr>
            <a:spLocks noGrp="1"/>
          </p:cNvSpPr>
          <p:nvPr>
            <p:ph type="sldNum" sz="quarter" idx="12"/>
          </p:nvPr>
        </p:nvSpPr>
        <p:spPr/>
        <p:txBody>
          <a:bodyPr/>
          <a:lstStyle>
            <a:lvl1pPr>
              <a:defRPr/>
            </a:lvl1pPr>
          </a:lstStyle>
          <a:p>
            <a:pPr>
              <a:defRPr/>
            </a:pPr>
            <a:fld id="{6AC5C61D-0F2B-4ACB-B296-A5629056B201}" type="slidenum">
              <a:rPr lang="en-US" altLang="en-US"/>
              <a:pPr>
                <a:defRPr/>
              </a:pPr>
              <a:t>‹#›</a:t>
            </a:fld>
            <a:endParaRPr lang="en-US" altLang="en-US"/>
          </a:p>
        </p:txBody>
      </p:sp>
    </p:spTree>
    <p:extLst>
      <p:ext uri="{BB962C8B-B14F-4D97-AF65-F5344CB8AC3E}">
        <p14:creationId xmlns:p14="http://schemas.microsoft.com/office/powerpoint/2010/main" val="41994210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A6C838-D422-CE21-C512-9057780EE105}"/>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174A417B-F7A4-001F-C2AC-4681DF0C0784}"/>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872CAD1F-A5A9-97C4-D93A-EBFEDEE3ED99}"/>
              </a:ext>
            </a:extLst>
          </p:cNvPr>
          <p:cNvSpPr>
            <a:spLocks noGrp="1"/>
          </p:cNvSpPr>
          <p:nvPr>
            <p:ph type="sldNum" sz="quarter" idx="12"/>
          </p:nvPr>
        </p:nvSpPr>
        <p:spPr/>
        <p:txBody>
          <a:bodyPr/>
          <a:lstStyle>
            <a:lvl1pPr>
              <a:defRPr/>
            </a:lvl1pPr>
          </a:lstStyle>
          <a:p>
            <a:pPr>
              <a:defRPr/>
            </a:pPr>
            <a:fld id="{151E32F6-440D-480E-987A-BAB71B6A172F}" type="slidenum">
              <a:rPr lang="en-US" altLang="en-US"/>
              <a:pPr>
                <a:defRPr/>
              </a:pPr>
              <a:t>‹#›</a:t>
            </a:fld>
            <a:endParaRPr lang="en-US" altLang="en-US"/>
          </a:p>
        </p:txBody>
      </p:sp>
    </p:spTree>
    <p:extLst>
      <p:ext uri="{BB962C8B-B14F-4D97-AF65-F5344CB8AC3E}">
        <p14:creationId xmlns:p14="http://schemas.microsoft.com/office/powerpoint/2010/main" val="32089471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95D663-846C-6D5D-0081-79FBF1C3AC8F}"/>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5062683C-B1E4-C401-5B57-8AA719B841E7}"/>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F244C049-9D5B-F376-D0A6-AB01CBE17845}"/>
              </a:ext>
            </a:extLst>
          </p:cNvPr>
          <p:cNvSpPr>
            <a:spLocks noGrp="1"/>
          </p:cNvSpPr>
          <p:nvPr>
            <p:ph type="sldNum" sz="quarter" idx="12"/>
          </p:nvPr>
        </p:nvSpPr>
        <p:spPr/>
        <p:txBody>
          <a:bodyPr/>
          <a:lstStyle>
            <a:lvl1pPr>
              <a:defRPr/>
            </a:lvl1pPr>
          </a:lstStyle>
          <a:p>
            <a:pPr>
              <a:defRPr/>
            </a:pPr>
            <a:fld id="{8CE424F1-EB01-4BF6-A690-D3B6C710934F}" type="slidenum">
              <a:rPr lang="en-US" altLang="en-US"/>
              <a:pPr>
                <a:defRPr/>
              </a:pPr>
              <a:t>‹#›</a:t>
            </a:fld>
            <a:endParaRPr lang="en-US" altLang="en-US"/>
          </a:p>
        </p:txBody>
      </p:sp>
    </p:spTree>
    <p:extLst>
      <p:ext uri="{BB962C8B-B14F-4D97-AF65-F5344CB8AC3E}">
        <p14:creationId xmlns:p14="http://schemas.microsoft.com/office/powerpoint/2010/main" val="3893479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189D03-698D-B1B8-10E1-3FD8C00A4AF5}"/>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5AF1668D-67EB-FB05-1C05-F95C7EAE2539}"/>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CC2C31B9-AC68-B554-416F-BF995520A309}"/>
              </a:ext>
            </a:extLst>
          </p:cNvPr>
          <p:cNvSpPr>
            <a:spLocks noGrp="1"/>
          </p:cNvSpPr>
          <p:nvPr>
            <p:ph type="sldNum" sz="quarter" idx="12"/>
          </p:nvPr>
        </p:nvSpPr>
        <p:spPr/>
        <p:txBody>
          <a:bodyPr/>
          <a:lstStyle>
            <a:lvl1pPr>
              <a:defRPr/>
            </a:lvl1pPr>
          </a:lstStyle>
          <a:p>
            <a:pPr>
              <a:defRPr/>
            </a:pPr>
            <a:fld id="{6F221C3B-F0C6-4DC1-A8F6-54675B77068F}" type="slidenum">
              <a:rPr lang="en-US" altLang="en-US"/>
              <a:pPr>
                <a:defRPr/>
              </a:pPr>
              <a:t>‹#›</a:t>
            </a:fld>
            <a:endParaRPr lang="en-US" altLang="en-US"/>
          </a:p>
        </p:txBody>
      </p:sp>
    </p:spTree>
    <p:extLst>
      <p:ext uri="{BB962C8B-B14F-4D97-AF65-F5344CB8AC3E}">
        <p14:creationId xmlns:p14="http://schemas.microsoft.com/office/powerpoint/2010/main" val="9322519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33C7F9C-2FBA-C54B-5633-09CA1080EC42}"/>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E003A8E1-409C-2F84-D4E2-762CC28EFEA1}"/>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8A4178EA-2401-E6E3-3239-4F6304A3FD97}"/>
              </a:ext>
            </a:extLst>
          </p:cNvPr>
          <p:cNvSpPr>
            <a:spLocks noGrp="1"/>
          </p:cNvSpPr>
          <p:nvPr>
            <p:ph type="sldNum" sz="quarter" idx="12"/>
          </p:nvPr>
        </p:nvSpPr>
        <p:spPr/>
        <p:txBody>
          <a:bodyPr/>
          <a:lstStyle>
            <a:lvl1pPr>
              <a:defRPr/>
            </a:lvl1pPr>
          </a:lstStyle>
          <a:p>
            <a:pPr>
              <a:defRPr/>
            </a:pPr>
            <a:fld id="{0034E196-0914-4364-8118-061B73E8C8AB}" type="slidenum">
              <a:rPr lang="en-US" altLang="en-US"/>
              <a:pPr>
                <a:defRPr/>
              </a:pPr>
              <a:t>‹#›</a:t>
            </a:fld>
            <a:endParaRPr lang="en-US" altLang="en-US"/>
          </a:p>
        </p:txBody>
      </p:sp>
    </p:spTree>
    <p:extLst>
      <p:ext uri="{BB962C8B-B14F-4D97-AF65-F5344CB8AC3E}">
        <p14:creationId xmlns:p14="http://schemas.microsoft.com/office/powerpoint/2010/main" val="428314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2CC329C-4A97-5FB5-2DC2-A656364FBA75}"/>
              </a:ext>
            </a:extLst>
          </p:cNvPr>
          <p:cNvSpPr>
            <a:spLocks noGrp="1"/>
          </p:cNvSpPr>
          <p:nvPr>
            <p:ph type="dt" sz="half" idx="10"/>
          </p:nvPr>
        </p:nvSpPr>
        <p:spPr/>
        <p:txBody>
          <a:bodyPr/>
          <a:lstStyle>
            <a:lvl1pPr>
              <a:defRPr/>
            </a:lvl1pPr>
          </a:lstStyle>
          <a:p>
            <a:pPr>
              <a:defRPr/>
            </a:pPr>
            <a:r>
              <a:rPr lang="en-US"/>
              <a:t>November 8, 2022</a:t>
            </a:r>
          </a:p>
        </p:txBody>
      </p:sp>
      <p:sp>
        <p:nvSpPr>
          <p:cNvPr id="8" name="Footer Placeholder 4">
            <a:extLst>
              <a:ext uri="{FF2B5EF4-FFF2-40B4-BE49-F238E27FC236}">
                <a16:creationId xmlns:a16="http://schemas.microsoft.com/office/drawing/2014/main" id="{9248E0A9-354C-F4C2-E06B-944268367074}"/>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9" name="Slide Number Placeholder 5">
            <a:extLst>
              <a:ext uri="{FF2B5EF4-FFF2-40B4-BE49-F238E27FC236}">
                <a16:creationId xmlns:a16="http://schemas.microsoft.com/office/drawing/2014/main" id="{E9E0781D-7160-C592-A3DA-FE793AA2305A}"/>
              </a:ext>
            </a:extLst>
          </p:cNvPr>
          <p:cNvSpPr>
            <a:spLocks noGrp="1"/>
          </p:cNvSpPr>
          <p:nvPr>
            <p:ph type="sldNum" sz="quarter" idx="12"/>
          </p:nvPr>
        </p:nvSpPr>
        <p:spPr/>
        <p:txBody>
          <a:bodyPr/>
          <a:lstStyle>
            <a:lvl1pPr>
              <a:defRPr/>
            </a:lvl1pPr>
          </a:lstStyle>
          <a:p>
            <a:pPr>
              <a:defRPr/>
            </a:pPr>
            <a:fld id="{E076252E-31F9-4958-9E0C-2279BDA2DFDE}" type="slidenum">
              <a:rPr lang="en-US" altLang="en-US"/>
              <a:pPr>
                <a:defRPr/>
              </a:pPr>
              <a:t>‹#›</a:t>
            </a:fld>
            <a:endParaRPr lang="en-US" altLang="en-US"/>
          </a:p>
        </p:txBody>
      </p:sp>
    </p:spTree>
    <p:extLst>
      <p:ext uri="{BB962C8B-B14F-4D97-AF65-F5344CB8AC3E}">
        <p14:creationId xmlns:p14="http://schemas.microsoft.com/office/powerpoint/2010/main" val="2495282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CFF4ABD-B71A-8D53-A194-CE1F2E61C73B}"/>
              </a:ext>
            </a:extLst>
          </p:cNvPr>
          <p:cNvSpPr>
            <a:spLocks noGrp="1"/>
          </p:cNvSpPr>
          <p:nvPr>
            <p:ph type="dt" sz="half" idx="10"/>
          </p:nvPr>
        </p:nvSpPr>
        <p:spPr/>
        <p:txBody>
          <a:bodyPr/>
          <a:lstStyle>
            <a:lvl1pPr>
              <a:defRPr/>
            </a:lvl1pPr>
          </a:lstStyle>
          <a:p>
            <a:pPr>
              <a:defRPr/>
            </a:pPr>
            <a:r>
              <a:rPr lang="en-US"/>
              <a:t>November 8, 2022</a:t>
            </a:r>
          </a:p>
        </p:txBody>
      </p:sp>
      <p:sp>
        <p:nvSpPr>
          <p:cNvPr id="8" name="Footer Placeholder 4">
            <a:extLst>
              <a:ext uri="{FF2B5EF4-FFF2-40B4-BE49-F238E27FC236}">
                <a16:creationId xmlns:a16="http://schemas.microsoft.com/office/drawing/2014/main" id="{0C377D27-D93F-55E1-D330-7522EA23BD6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9" name="Slide Number Placeholder 5">
            <a:extLst>
              <a:ext uri="{FF2B5EF4-FFF2-40B4-BE49-F238E27FC236}">
                <a16:creationId xmlns:a16="http://schemas.microsoft.com/office/drawing/2014/main" id="{8A193CD9-04E6-1D1C-C172-9AB294C73959}"/>
              </a:ext>
            </a:extLst>
          </p:cNvPr>
          <p:cNvSpPr>
            <a:spLocks noGrp="1"/>
          </p:cNvSpPr>
          <p:nvPr>
            <p:ph type="sldNum" sz="quarter" idx="12"/>
          </p:nvPr>
        </p:nvSpPr>
        <p:spPr/>
        <p:txBody>
          <a:bodyPr/>
          <a:lstStyle>
            <a:lvl1pPr>
              <a:defRPr/>
            </a:lvl1pPr>
          </a:lstStyle>
          <a:p>
            <a:pPr>
              <a:defRPr/>
            </a:pPr>
            <a:fld id="{24A7C583-1EBD-4A65-9C58-5A85CBD3AD3C}" type="slidenum">
              <a:rPr lang="en-US" altLang="en-US"/>
              <a:pPr>
                <a:defRPr/>
              </a:pPr>
              <a:t>‹#›</a:t>
            </a:fld>
            <a:endParaRPr lang="en-US" altLang="en-US"/>
          </a:p>
        </p:txBody>
      </p:sp>
    </p:spTree>
    <p:extLst>
      <p:ext uri="{BB962C8B-B14F-4D97-AF65-F5344CB8AC3E}">
        <p14:creationId xmlns:p14="http://schemas.microsoft.com/office/powerpoint/2010/main" val="29536354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DE60CDB-5E55-C1DA-7D6B-F391B323B37A}"/>
              </a:ext>
            </a:extLst>
          </p:cNvPr>
          <p:cNvSpPr>
            <a:spLocks noGrp="1"/>
          </p:cNvSpPr>
          <p:nvPr>
            <p:ph type="dt" sz="half" idx="10"/>
          </p:nvPr>
        </p:nvSpPr>
        <p:spPr/>
        <p:txBody>
          <a:bodyPr/>
          <a:lstStyle>
            <a:lvl1pPr>
              <a:defRPr/>
            </a:lvl1pPr>
          </a:lstStyle>
          <a:p>
            <a:pPr>
              <a:defRPr/>
            </a:pPr>
            <a:r>
              <a:rPr lang="en-US"/>
              <a:t>November 8, 2022</a:t>
            </a:r>
          </a:p>
        </p:txBody>
      </p:sp>
      <p:sp>
        <p:nvSpPr>
          <p:cNvPr id="4" name="Footer Placeholder 4">
            <a:extLst>
              <a:ext uri="{FF2B5EF4-FFF2-40B4-BE49-F238E27FC236}">
                <a16:creationId xmlns:a16="http://schemas.microsoft.com/office/drawing/2014/main" id="{101386AF-20CF-6B6A-8F36-97FBCC791C1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5" name="Slide Number Placeholder 5">
            <a:extLst>
              <a:ext uri="{FF2B5EF4-FFF2-40B4-BE49-F238E27FC236}">
                <a16:creationId xmlns:a16="http://schemas.microsoft.com/office/drawing/2014/main" id="{86497F10-F862-5340-5650-6BB4E79B11C6}"/>
              </a:ext>
            </a:extLst>
          </p:cNvPr>
          <p:cNvSpPr>
            <a:spLocks noGrp="1"/>
          </p:cNvSpPr>
          <p:nvPr>
            <p:ph type="sldNum" sz="quarter" idx="12"/>
          </p:nvPr>
        </p:nvSpPr>
        <p:spPr/>
        <p:txBody>
          <a:bodyPr/>
          <a:lstStyle>
            <a:lvl1pPr>
              <a:defRPr/>
            </a:lvl1pPr>
          </a:lstStyle>
          <a:p>
            <a:pPr>
              <a:defRPr/>
            </a:pPr>
            <a:fld id="{4CA283B5-E702-4A61-9164-E892061267AD}" type="slidenum">
              <a:rPr lang="en-US" altLang="en-US"/>
              <a:pPr>
                <a:defRPr/>
              </a:pPr>
              <a:t>‹#›</a:t>
            </a:fld>
            <a:endParaRPr lang="en-US" altLang="en-US"/>
          </a:p>
        </p:txBody>
      </p:sp>
    </p:spTree>
    <p:extLst>
      <p:ext uri="{BB962C8B-B14F-4D97-AF65-F5344CB8AC3E}">
        <p14:creationId xmlns:p14="http://schemas.microsoft.com/office/powerpoint/2010/main" val="25415707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1BC377C-13C1-F439-2324-11766E9E4E78}"/>
              </a:ext>
            </a:extLst>
          </p:cNvPr>
          <p:cNvSpPr>
            <a:spLocks noGrp="1"/>
          </p:cNvSpPr>
          <p:nvPr>
            <p:ph type="dt" sz="half" idx="10"/>
          </p:nvPr>
        </p:nvSpPr>
        <p:spPr/>
        <p:txBody>
          <a:bodyPr/>
          <a:lstStyle>
            <a:lvl1pPr>
              <a:defRPr/>
            </a:lvl1pPr>
          </a:lstStyle>
          <a:p>
            <a:pPr>
              <a:defRPr/>
            </a:pPr>
            <a:r>
              <a:rPr lang="en-US"/>
              <a:t>November 8, 2022</a:t>
            </a:r>
          </a:p>
        </p:txBody>
      </p:sp>
      <p:sp>
        <p:nvSpPr>
          <p:cNvPr id="3" name="Footer Placeholder 4">
            <a:extLst>
              <a:ext uri="{FF2B5EF4-FFF2-40B4-BE49-F238E27FC236}">
                <a16:creationId xmlns:a16="http://schemas.microsoft.com/office/drawing/2014/main" id="{FA02B3FA-F921-50B8-A064-9DDA9E55293F}"/>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4" name="Slide Number Placeholder 5">
            <a:extLst>
              <a:ext uri="{FF2B5EF4-FFF2-40B4-BE49-F238E27FC236}">
                <a16:creationId xmlns:a16="http://schemas.microsoft.com/office/drawing/2014/main" id="{500B0F26-BE34-0991-D0F8-A37C9B9D9223}"/>
              </a:ext>
            </a:extLst>
          </p:cNvPr>
          <p:cNvSpPr>
            <a:spLocks noGrp="1"/>
          </p:cNvSpPr>
          <p:nvPr>
            <p:ph type="sldNum" sz="quarter" idx="12"/>
          </p:nvPr>
        </p:nvSpPr>
        <p:spPr/>
        <p:txBody>
          <a:bodyPr/>
          <a:lstStyle>
            <a:lvl1pPr>
              <a:defRPr/>
            </a:lvl1pPr>
          </a:lstStyle>
          <a:p>
            <a:pPr>
              <a:defRPr/>
            </a:pPr>
            <a:fld id="{EA0DEE49-EBCC-49ED-8A49-78C724F0EEB9}" type="slidenum">
              <a:rPr lang="en-US" altLang="en-US"/>
              <a:pPr>
                <a:defRPr/>
              </a:pPr>
              <a:t>‹#›</a:t>
            </a:fld>
            <a:endParaRPr lang="en-US" altLang="en-US"/>
          </a:p>
        </p:txBody>
      </p:sp>
    </p:spTree>
    <p:extLst>
      <p:ext uri="{BB962C8B-B14F-4D97-AF65-F5344CB8AC3E}">
        <p14:creationId xmlns:p14="http://schemas.microsoft.com/office/powerpoint/2010/main" val="14261192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1B67CB88-095F-4667-9F04-62951BA6C2F7}"/>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280CCBA8-68DC-63A7-9F81-153CB390CB75}"/>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58A81046-6A69-87F7-591B-21E27A542044}"/>
              </a:ext>
            </a:extLst>
          </p:cNvPr>
          <p:cNvSpPr>
            <a:spLocks noGrp="1"/>
          </p:cNvSpPr>
          <p:nvPr>
            <p:ph type="sldNum" sz="quarter" idx="12"/>
          </p:nvPr>
        </p:nvSpPr>
        <p:spPr/>
        <p:txBody>
          <a:bodyPr/>
          <a:lstStyle>
            <a:lvl1pPr>
              <a:defRPr/>
            </a:lvl1pPr>
          </a:lstStyle>
          <a:p>
            <a:pPr>
              <a:defRPr/>
            </a:pPr>
            <a:fld id="{5471A94B-881C-4A52-BB7C-911EAECA22F7}" type="slidenum">
              <a:rPr lang="en-US" altLang="en-US"/>
              <a:pPr>
                <a:defRPr/>
              </a:pPr>
              <a:t>‹#›</a:t>
            </a:fld>
            <a:endParaRPr lang="en-US" altLang="en-US"/>
          </a:p>
        </p:txBody>
      </p:sp>
    </p:spTree>
    <p:extLst>
      <p:ext uri="{BB962C8B-B14F-4D97-AF65-F5344CB8AC3E}">
        <p14:creationId xmlns:p14="http://schemas.microsoft.com/office/powerpoint/2010/main" val="27243558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09DA9E5F-60A8-AB82-573E-28D4CBDC5DD3}"/>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1C6C07C5-D53C-5823-9C87-4262D806BB37}"/>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C4BA9D4E-9205-4C88-66EB-AD03EC168E21}"/>
              </a:ext>
            </a:extLst>
          </p:cNvPr>
          <p:cNvSpPr>
            <a:spLocks noGrp="1"/>
          </p:cNvSpPr>
          <p:nvPr>
            <p:ph type="sldNum" sz="quarter" idx="12"/>
          </p:nvPr>
        </p:nvSpPr>
        <p:spPr/>
        <p:txBody>
          <a:bodyPr/>
          <a:lstStyle>
            <a:lvl1pPr>
              <a:defRPr/>
            </a:lvl1pPr>
          </a:lstStyle>
          <a:p>
            <a:pPr>
              <a:defRPr/>
            </a:pPr>
            <a:fld id="{78C1010C-180B-45B1-B921-611036FC6D99}" type="slidenum">
              <a:rPr lang="en-US" altLang="en-US"/>
              <a:pPr>
                <a:defRPr/>
              </a:pPr>
              <a:t>‹#›</a:t>
            </a:fld>
            <a:endParaRPr lang="en-US" altLang="en-US"/>
          </a:p>
        </p:txBody>
      </p:sp>
    </p:spTree>
    <p:extLst>
      <p:ext uri="{BB962C8B-B14F-4D97-AF65-F5344CB8AC3E}">
        <p14:creationId xmlns:p14="http://schemas.microsoft.com/office/powerpoint/2010/main" val="4012981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B379D9-433D-57F6-93CB-C1B4A95BAD3D}"/>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AB6FA6C6-BB82-36FF-BDFB-1AFFD57ADF4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E88B7569-1C81-2ED6-272F-E90DDFBF67FA}"/>
              </a:ext>
            </a:extLst>
          </p:cNvPr>
          <p:cNvSpPr>
            <a:spLocks noGrp="1"/>
          </p:cNvSpPr>
          <p:nvPr>
            <p:ph type="sldNum" sz="quarter" idx="12"/>
          </p:nvPr>
        </p:nvSpPr>
        <p:spPr/>
        <p:txBody>
          <a:bodyPr/>
          <a:lstStyle>
            <a:lvl1pPr>
              <a:defRPr/>
            </a:lvl1pPr>
          </a:lstStyle>
          <a:p>
            <a:pPr>
              <a:defRPr/>
            </a:pPr>
            <a:fld id="{D2D8E97B-D066-458A-A0D7-7E4D3A99D690}" type="slidenum">
              <a:rPr lang="en-US" altLang="en-US"/>
              <a:pPr>
                <a:defRPr/>
              </a:pPr>
              <a:t>‹#›</a:t>
            </a:fld>
            <a:endParaRPr lang="en-US" altLang="en-US"/>
          </a:p>
        </p:txBody>
      </p:sp>
    </p:spTree>
    <p:extLst>
      <p:ext uri="{BB962C8B-B14F-4D97-AF65-F5344CB8AC3E}">
        <p14:creationId xmlns:p14="http://schemas.microsoft.com/office/powerpoint/2010/main" val="13688029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658BC1-01F5-D1E9-0D35-11D4174FD808}"/>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4B24B849-7A77-FC6D-4D8B-EEA1C2F6CFE4}"/>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9420D137-FFD3-A174-B896-D42E529D96CC}"/>
              </a:ext>
            </a:extLst>
          </p:cNvPr>
          <p:cNvSpPr>
            <a:spLocks noGrp="1"/>
          </p:cNvSpPr>
          <p:nvPr>
            <p:ph type="sldNum" sz="quarter" idx="12"/>
          </p:nvPr>
        </p:nvSpPr>
        <p:spPr/>
        <p:txBody>
          <a:bodyPr/>
          <a:lstStyle>
            <a:lvl1pPr>
              <a:defRPr/>
            </a:lvl1pPr>
          </a:lstStyle>
          <a:p>
            <a:pPr>
              <a:defRPr/>
            </a:pPr>
            <a:fld id="{BC0A9D73-3611-46F3-8344-A10757C0B00D}" type="slidenum">
              <a:rPr lang="en-US" altLang="en-US"/>
              <a:pPr>
                <a:defRPr/>
              </a:pPr>
              <a:t>‹#›</a:t>
            </a:fld>
            <a:endParaRPr lang="en-US" altLang="en-US"/>
          </a:p>
        </p:txBody>
      </p:sp>
    </p:spTree>
    <p:extLst>
      <p:ext uri="{BB962C8B-B14F-4D97-AF65-F5344CB8AC3E}">
        <p14:creationId xmlns:p14="http://schemas.microsoft.com/office/powerpoint/2010/main" val="2596108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013EEC-677E-F2B0-2F17-19CBD293F755}"/>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9F395EE2-474B-9D78-94F2-D9CADBC3F65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A9CF8566-5FB8-DE88-5119-A5911329ABD0}"/>
              </a:ext>
            </a:extLst>
          </p:cNvPr>
          <p:cNvSpPr>
            <a:spLocks noGrp="1"/>
          </p:cNvSpPr>
          <p:nvPr>
            <p:ph type="sldNum" sz="quarter" idx="12"/>
          </p:nvPr>
        </p:nvSpPr>
        <p:spPr/>
        <p:txBody>
          <a:bodyPr/>
          <a:lstStyle>
            <a:lvl1pPr>
              <a:defRPr/>
            </a:lvl1pPr>
          </a:lstStyle>
          <a:p>
            <a:pPr>
              <a:defRPr/>
            </a:pPr>
            <a:fld id="{7597B748-2A7C-44B6-BC80-3EAE16C09F53}" type="slidenum">
              <a:rPr lang="en-US" altLang="en-US"/>
              <a:pPr>
                <a:defRPr/>
              </a:pPr>
              <a:t>‹#›</a:t>
            </a:fld>
            <a:endParaRPr lang="en-US" altLang="en-US"/>
          </a:p>
        </p:txBody>
      </p:sp>
    </p:spTree>
    <p:extLst>
      <p:ext uri="{BB962C8B-B14F-4D97-AF65-F5344CB8AC3E}">
        <p14:creationId xmlns:p14="http://schemas.microsoft.com/office/powerpoint/2010/main" val="6165239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39A8AD-1AE5-ACCF-5001-F3BFE9AB9ACE}"/>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2A40F7F0-5E7A-023E-67AE-EC4A6B033A10}"/>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604B5F0A-3055-2C04-8C17-879049AC6053}"/>
              </a:ext>
            </a:extLst>
          </p:cNvPr>
          <p:cNvSpPr>
            <a:spLocks noGrp="1"/>
          </p:cNvSpPr>
          <p:nvPr>
            <p:ph type="sldNum" sz="quarter" idx="12"/>
          </p:nvPr>
        </p:nvSpPr>
        <p:spPr/>
        <p:txBody>
          <a:bodyPr/>
          <a:lstStyle>
            <a:lvl1pPr>
              <a:defRPr/>
            </a:lvl1pPr>
          </a:lstStyle>
          <a:p>
            <a:pPr>
              <a:defRPr/>
            </a:pPr>
            <a:fld id="{4E378F5B-F442-4DD8-8822-D904F316B25D}" type="slidenum">
              <a:rPr lang="en-US" altLang="en-US"/>
              <a:pPr>
                <a:defRPr/>
              </a:pPr>
              <a:t>‹#›</a:t>
            </a:fld>
            <a:endParaRPr lang="en-US" altLang="en-US"/>
          </a:p>
        </p:txBody>
      </p:sp>
    </p:spTree>
    <p:extLst>
      <p:ext uri="{BB962C8B-B14F-4D97-AF65-F5344CB8AC3E}">
        <p14:creationId xmlns:p14="http://schemas.microsoft.com/office/powerpoint/2010/main" val="4378544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EB2541-30B4-D217-7382-EAD33CA24166}"/>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D7FC4A71-3C68-C50D-92CF-DEA4883AD3F5}"/>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F21763FA-9376-D8CC-AE16-C3314D72E713}"/>
              </a:ext>
            </a:extLst>
          </p:cNvPr>
          <p:cNvSpPr>
            <a:spLocks noGrp="1"/>
          </p:cNvSpPr>
          <p:nvPr>
            <p:ph type="sldNum" sz="quarter" idx="12"/>
          </p:nvPr>
        </p:nvSpPr>
        <p:spPr/>
        <p:txBody>
          <a:bodyPr/>
          <a:lstStyle>
            <a:lvl1pPr>
              <a:defRPr/>
            </a:lvl1pPr>
          </a:lstStyle>
          <a:p>
            <a:pPr>
              <a:defRPr/>
            </a:pPr>
            <a:fld id="{7840459A-1E26-4FB3-A9B2-BC6E51E38FD2}" type="slidenum">
              <a:rPr lang="en-US" altLang="en-US"/>
              <a:pPr>
                <a:defRPr/>
              </a:pPr>
              <a:t>‹#›</a:t>
            </a:fld>
            <a:endParaRPr lang="en-US" altLang="en-US"/>
          </a:p>
        </p:txBody>
      </p:sp>
    </p:spTree>
    <p:extLst>
      <p:ext uri="{BB962C8B-B14F-4D97-AF65-F5344CB8AC3E}">
        <p14:creationId xmlns:p14="http://schemas.microsoft.com/office/powerpoint/2010/main" val="31265362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4AA3893-8602-0B90-D8DC-2263337A2097}"/>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B4926289-72EA-4B22-F3D9-8F657C48BCF3}"/>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C4E7C444-557E-D978-8C8B-50FBCBA78414}"/>
              </a:ext>
            </a:extLst>
          </p:cNvPr>
          <p:cNvSpPr>
            <a:spLocks noGrp="1"/>
          </p:cNvSpPr>
          <p:nvPr>
            <p:ph type="sldNum" sz="quarter" idx="12"/>
          </p:nvPr>
        </p:nvSpPr>
        <p:spPr/>
        <p:txBody>
          <a:bodyPr/>
          <a:lstStyle>
            <a:lvl1pPr>
              <a:defRPr/>
            </a:lvl1pPr>
          </a:lstStyle>
          <a:p>
            <a:pPr>
              <a:defRPr/>
            </a:pPr>
            <a:fld id="{6567EE2D-96EB-4F26-920E-7C131A48BB0D}" type="slidenum">
              <a:rPr lang="en-US" altLang="en-US"/>
              <a:pPr>
                <a:defRPr/>
              </a:pPr>
              <a:t>‹#›</a:t>
            </a:fld>
            <a:endParaRPr lang="en-US" altLang="en-US"/>
          </a:p>
        </p:txBody>
      </p:sp>
    </p:spTree>
    <p:extLst>
      <p:ext uri="{BB962C8B-B14F-4D97-AF65-F5344CB8AC3E}">
        <p14:creationId xmlns:p14="http://schemas.microsoft.com/office/powerpoint/2010/main" val="3470698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04A5876-C492-65A6-CEEC-106120AD7A9D}"/>
              </a:ext>
            </a:extLst>
          </p:cNvPr>
          <p:cNvSpPr>
            <a:spLocks noGrp="1"/>
          </p:cNvSpPr>
          <p:nvPr>
            <p:ph type="dt" sz="half" idx="10"/>
          </p:nvPr>
        </p:nvSpPr>
        <p:spPr/>
        <p:txBody>
          <a:bodyPr/>
          <a:lstStyle>
            <a:lvl1pPr>
              <a:defRPr/>
            </a:lvl1pPr>
          </a:lstStyle>
          <a:p>
            <a:pPr>
              <a:defRPr/>
            </a:pPr>
            <a:r>
              <a:rPr lang="en-US"/>
              <a:t>November 8, 2022</a:t>
            </a:r>
          </a:p>
        </p:txBody>
      </p:sp>
      <p:sp>
        <p:nvSpPr>
          <p:cNvPr id="4" name="Footer Placeholder 4">
            <a:extLst>
              <a:ext uri="{FF2B5EF4-FFF2-40B4-BE49-F238E27FC236}">
                <a16:creationId xmlns:a16="http://schemas.microsoft.com/office/drawing/2014/main" id="{A5BF695C-2DA7-6E4C-5C07-A6AF518B7FC9}"/>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5" name="Slide Number Placeholder 5">
            <a:extLst>
              <a:ext uri="{FF2B5EF4-FFF2-40B4-BE49-F238E27FC236}">
                <a16:creationId xmlns:a16="http://schemas.microsoft.com/office/drawing/2014/main" id="{7B1B2808-B168-CE0C-653C-9C410B5634DF}"/>
              </a:ext>
            </a:extLst>
          </p:cNvPr>
          <p:cNvSpPr>
            <a:spLocks noGrp="1"/>
          </p:cNvSpPr>
          <p:nvPr>
            <p:ph type="sldNum" sz="quarter" idx="12"/>
          </p:nvPr>
        </p:nvSpPr>
        <p:spPr/>
        <p:txBody>
          <a:bodyPr/>
          <a:lstStyle>
            <a:lvl1pPr>
              <a:defRPr/>
            </a:lvl1pPr>
          </a:lstStyle>
          <a:p>
            <a:pPr>
              <a:defRPr/>
            </a:pPr>
            <a:fld id="{6C73B832-D3AA-4474-9841-D3CFBB6891CD}" type="slidenum">
              <a:rPr lang="en-US" altLang="en-US"/>
              <a:pPr>
                <a:defRPr/>
              </a:pPr>
              <a:t>‹#›</a:t>
            </a:fld>
            <a:endParaRPr lang="en-US" altLang="en-US"/>
          </a:p>
        </p:txBody>
      </p:sp>
    </p:spTree>
    <p:extLst>
      <p:ext uri="{BB962C8B-B14F-4D97-AF65-F5344CB8AC3E}">
        <p14:creationId xmlns:p14="http://schemas.microsoft.com/office/powerpoint/2010/main" val="1757538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7ED21BD-D5C7-1A1F-0FCB-86F21B937ACE}"/>
              </a:ext>
            </a:extLst>
          </p:cNvPr>
          <p:cNvSpPr>
            <a:spLocks noGrp="1"/>
          </p:cNvSpPr>
          <p:nvPr>
            <p:ph type="dt" sz="half" idx="10"/>
          </p:nvPr>
        </p:nvSpPr>
        <p:spPr/>
        <p:txBody>
          <a:bodyPr/>
          <a:lstStyle>
            <a:lvl1pPr>
              <a:defRPr/>
            </a:lvl1pPr>
          </a:lstStyle>
          <a:p>
            <a:pPr>
              <a:defRPr/>
            </a:pPr>
            <a:r>
              <a:rPr lang="en-US"/>
              <a:t>November 8, 2022</a:t>
            </a:r>
          </a:p>
        </p:txBody>
      </p:sp>
      <p:sp>
        <p:nvSpPr>
          <p:cNvPr id="8" name="Footer Placeholder 4">
            <a:extLst>
              <a:ext uri="{FF2B5EF4-FFF2-40B4-BE49-F238E27FC236}">
                <a16:creationId xmlns:a16="http://schemas.microsoft.com/office/drawing/2014/main" id="{41AAD0DF-21CD-0F21-7F36-1497296620BB}"/>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9" name="Slide Number Placeholder 5">
            <a:extLst>
              <a:ext uri="{FF2B5EF4-FFF2-40B4-BE49-F238E27FC236}">
                <a16:creationId xmlns:a16="http://schemas.microsoft.com/office/drawing/2014/main" id="{EA53CF8A-B93E-C0A0-56C9-F7A009D25E41}"/>
              </a:ext>
            </a:extLst>
          </p:cNvPr>
          <p:cNvSpPr>
            <a:spLocks noGrp="1"/>
          </p:cNvSpPr>
          <p:nvPr>
            <p:ph type="sldNum" sz="quarter" idx="12"/>
          </p:nvPr>
        </p:nvSpPr>
        <p:spPr/>
        <p:txBody>
          <a:bodyPr/>
          <a:lstStyle>
            <a:lvl1pPr>
              <a:defRPr/>
            </a:lvl1pPr>
          </a:lstStyle>
          <a:p>
            <a:pPr>
              <a:defRPr/>
            </a:pPr>
            <a:fld id="{5546BE90-C56D-4572-A991-2DB3BDD9CE65}" type="slidenum">
              <a:rPr lang="en-US" altLang="en-US"/>
              <a:pPr>
                <a:defRPr/>
              </a:pPr>
              <a:t>‹#›</a:t>
            </a:fld>
            <a:endParaRPr lang="en-US" altLang="en-US"/>
          </a:p>
        </p:txBody>
      </p:sp>
    </p:spTree>
    <p:extLst>
      <p:ext uri="{BB962C8B-B14F-4D97-AF65-F5344CB8AC3E}">
        <p14:creationId xmlns:p14="http://schemas.microsoft.com/office/powerpoint/2010/main" val="31941550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9B59E0B-9014-3828-5BC0-1EE723E04479}"/>
              </a:ext>
            </a:extLst>
          </p:cNvPr>
          <p:cNvSpPr>
            <a:spLocks noGrp="1"/>
          </p:cNvSpPr>
          <p:nvPr>
            <p:ph type="dt" sz="half" idx="10"/>
          </p:nvPr>
        </p:nvSpPr>
        <p:spPr/>
        <p:txBody>
          <a:bodyPr/>
          <a:lstStyle>
            <a:lvl1pPr>
              <a:defRPr/>
            </a:lvl1pPr>
          </a:lstStyle>
          <a:p>
            <a:pPr>
              <a:defRPr/>
            </a:pPr>
            <a:r>
              <a:rPr lang="en-US"/>
              <a:t>November 8, 2022</a:t>
            </a:r>
          </a:p>
        </p:txBody>
      </p:sp>
      <p:sp>
        <p:nvSpPr>
          <p:cNvPr id="4" name="Footer Placeholder 4">
            <a:extLst>
              <a:ext uri="{FF2B5EF4-FFF2-40B4-BE49-F238E27FC236}">
                <a16:creationId xmlns:a16="http://schemas.microsoft.com/office/drawing/2014/main" id="{EB995575-CAD6-CA5C-3505-ED02DE0870D7}"/>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5" name="Slide Number Placeholder 5">
            <a:extLst>
              <a:ext uri="{FF2B5EF4-FFF2-40B4-BE49-F238E27FC236}">
                <a16:creationId xmlns:a16="http://schemas.microsoft.com/office/drawing/2014/main" id="{F905E616-3488-1269-D85C-593A0FD97B37}"/>
              </a:ext>
            </a:extLst>
          </p:cNvPr>
          <p:cNvSpPr>
            <a:spLocks noGrp="1"/>
          </p:cNvSpPr>
          <p:nvPr>
            <p:ph type="sldNum" sz="quarter" idx="12"/>
          </p:nvPr>
        </p:nvSpPr>
        <p:spPr/>
        <p:txBody>
          <a:bodyPr/>
          <a:lstStyle>
            <a:lvl1pPr>
              <a:defRPr/>
            </a:lvl1pPr>
          </a:lstStyle>
          <a:p>
            <a:pPr>
              <a:defRPr/>
            </a:pPr>
            <a:fld id="{533D21B1-8911-4070-8A2F-EEA16EE6B30F}" type="slidenum">
              <a:rPr lang="en-US" altLang="en-US"/>
              <a:pPr>
                <a:defRPr/>
              </a:pPr>
              <a:t>‹#›</a:t>
            </a:fld>
            <a:endParaRPr lang="en-US" altLang="en-US"/>
          </a:p>
        </p:txBody>
      </p:sp>
    </p:spTree>
    <p:extLst>
      <p:ext uri="{BB962C8B-B14F-4D97-AF65-F5344CB8AC3E}">
        <p14:creationId xmlns:p14="http://schemas.microsoft.com/office/powerpoint/2010/main" val="21138508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163272B-ED66-7B75-DB9E-200AD751C2B1}"/>
              </a:ext>
            </a:extLst>
          </p:cNvPr>
          <p:cNvSpPr>
            <a:spLocks noGrp="1"/>
          </p:cNvSpPr>
          <p:nvPr>
            <p:ph type="dt" sz="half" idx="10"/>
          </p:nvPr>
        </p:nvSpPr>
        <p:spPr/>
        <p:txBody>
          <a:bodyPr/>
          <a:lstStyle>
            <a:lvl1pPr>
              <a:defRPr/>
            </a:lvl1pPr>
          </a:lstStyle>
          <a:p>
            <a:pPr>
              <a:defRPr/>
            </a:pPr>
            <a:r>
              <a:rPr lang="en-US"/>
              <a:t>November 8, 2022</a:t>
            </a:r>
          </a:p>
        </p:txBody>
      </p:sp>
      <p:sp>
        <p:nvSpPr>
          <p:cNvPr id="3" name="Footer Placeholder 4">
            <a:extLst>
              <a:ext uri="{FF2B5EF4-FFF2-40B4-BE49-F238E27FC236}">
                <a16:creationId xmlns:a16="http://schemas.microsoft.com/office/drawing/2014/main" id="{6D73DCAC-EC9B-DF9B-CE40-48E7A47CB7B8}"/>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4" name="Slide Number Placeholder 5">
            <a:extLst>
              <a:ext uri="{FF2B5EF4-FFF2-40B4-BE49-F238E27FC236}">
                <a16:creationId xmlns:a16="http://schemas.microsoft.com/office/drawing/2014/main" id="{C31ADA82-BD96-522B-B309-18ED5DCA46CF}"/>
              </a:ext>
            </a:extLst>
          </p:cNvPr>
          <p:cNvSpPr>
            <a:spLocks noGrp="1"/>
          </p:cNvSpPr>
          <p:nvPr>
            <p:ph type="sldNum" sz="quarter" idx="12"/>
          </p:nvPr>
        </p:nvSpPr>
        <p:spPr/>
        <p:txBody>
          <a:bodyPr/>
          <a:lstStyle>
            <a:lvl1pPr>
              <a:defRPr/>
            </a:lvl1pPr>
          </a:lstStyle>
          <a:p>
            <a:pPr>
              <a:defRPr/>
            </a:pPr>
            <a:fld id="{D799CE1A-2A2A-4355-BE58-32AF08F32193}" type="slidenum">
              <a:rPr lang="en-US" altLang="en-US"/>
              <a:pPr>
                <a:defRPr/>
              </a:pPr>
              <a:t>‹#›</a:t>
            </a:fld>
            <a:endParaRPr lang="en-US" altLang="en-US"/>
          </a:p>
        </p:txBody>
      </p:sp>
    </p:spTree>
    <p:extLst>
      <p:ext uri="{BB962C8B-B14F-4D97-AF65-F5344CB8AC3E}">
        <p14:creationId xmlns:p14="http://schemas.microsoft.com/office/powerpoint/2010/main" val="28195526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E34764DE-69DD-E508-EF5C-3A529A305D29}"/>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BAE2989F-A747-413C-F937-52454148766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D841C474-1816-E75E-F7DA-927DE50E2BC7}"/>
              </a:ext>
            </a:extLst>
          </p:cNvPr>
          <p:cNvSpPr>
            <a:spLocks noGrp="1"/>
          </p:cNvSpPr>
          <p:nvPr>
            <p:ph type="sldNum" sz="quarter" idx="12"/>
          </p:nvPr>
        </p:nvSpPr>
        <p:spPr/>
        <p:txBody>
          <a:bodyPr/>
          <a:lstStyle>
            <a:lvl1pPr>
              <a:defRPr/>
            </a:lvl1pPr>
          </a:lstStyle>
          <a:p>
            <a:pPr>
              <a:defRPr/>
            </a:pPr>
            <a:fld id="{3A43CC5E-2B2A-4A93-893F-B3D405B0CE29}" type="slidenum">
              <a:rPr lang="en-US" altLang="en-US"/>
              <a:pPr>
                <a:defRPr/>
              </a:pPr>
              <a:t>‹#›</a:t>
            </a:fld>
            <a:endParaRPr lang="en-US" altLang="en-US"/>
          </a:p>
        </p:txBody>
      </p:sp>
    </p:spTree>
    <p:extLst>
      <p:ext uri="{BB962C8B-B14F-4D97-AF65-F5344CB8AC3E}">
        <p14:creationId xmlns:p14="http://schemas.microsoft.com/office/powerpoint/2010/main" val="30844415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31C708D3-C6A5-319A-61C6-24A1452D5EDA}"/>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F735FF3E-3068-1EB8-91C6-F75C9F1E04A9}"/>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D4289A50-7909-8731-5654-9C969536EB74}"/>
              </a:ext>
            </a:extLst>
          </p:cNvPr>
          <p:cNvSpPr>
            <a:spLocks noGrp="1"/>
          </p:cNvSpPr>
          <p:nvPr>
            <p:ph type="sldNum" sz="quarter" idx="12"/>
          </p:nvPr>
        </p:nvSpPr>
        <p:spPr/>
        <p:txBody>
          <a:bodyPr/>
          <a:lstStyle>
            <a:lvl1pPr>
              <a:defRPr/>
            </a:lvl1pPr>
          </a:lstStyle>
          <a:p>
            <a:pPr>
              <a:defRPr/>
            </a:pPr>
            <a:fld id="{AC378D25-CE2D-4BCC-AE58-7432FB53A92E}" type="slidenum">
              <a:rPr lang="en-US" altLang="en-US"/>
              <a:pPr>
                <a:defRPr/>
              </a:pPr>
              <a:t>‹#›</a:t>
            </a:fld>
            <a:endParaRPr lang="en-US" altLang="en-US"/>
          </a:p>
        </p:txBody>
      </p:sp>
    </p:spTree>
    <p:extLst>
      <p:ext uri="{BB962C8B-B14F-4D97-AF65-F5344CB8AC3E}">
        <p14:creationId xmlns:p14="http://schemas.microsoft.com/office/powerpoint/2010/main" val="27196707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55032F-225C-D717-7139-20BABA9A690B}"/>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B8C858CD-85AC-2594-F815-6D2BBCB37CC7}"/>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9F0225AB-3018-B78A-1F4B-A5562C506ADA}"/>
              </a:ext>
            </a:extLst>
          </p:cNvPr>
          <p:cNvSpPr>
            <a:spLocks noGrp="1"/>
          </p:cNvSpPr>
          <p:nvPr>
            <p:ph type="sldNum" sz="quarter" idx="12"/>
          </p:nvPr>
        </p:nvSpPr>
        <p:spPr/>
        <p:txBody>
          <a:bodyPr/>
          <a:lstStyle>
            <a:lvl1pPr>
              <a:defRPr/>
            </a:lvl1pPr>
          </a:lstStyle>
          <a:p>
            <a:pPr>
              <a:defRPr/>
            </a:pPr>
            <a:fld id="{BC34A143-AC05-4D79-844E-0845015A8CD0}" type="slidenum">
              <a:rPr lang="en-US" altLang="en-US"/>
              <a:pPr>
                <a:defRPr/>
              </a:pPr>
              <a:t>‹#›</a:t>
            </a:fld>
            <a:endParaRPr lang="en-US" altLang="en-US"/>
          </a:p>
        </p:txBody>
      </p:sp>
    </p:spTree>
    <p:extLst>
      <p:ext uri="{BB962C8B-B14F-4D97-AF65-F5344CB8AC3E}">
        <p14:creationId xmlns:p14="http://schemas.microsoft.com/office/powerpoint/2010/main" val="38596260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72400F-5C14-BB14-7393-52609462DC21}"/>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D1BCEBBE-FB88-6DBE-8918-A6CE9644FA33}"/>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B5E5ADA6-5F1E-7647-3775-0B36E7C00C9C}"/>
              </a:ext>
            </a:extLst>
          </p:cNvPr>
          <p:cNvSpPr>
            <a:spLocks noGrp="1"/>
          </p:cNvSpPr>
          <p:nvPr>
            <p:ph type="sldNum" sz="quarter" idx="12"/>
          </p:nvPr>
        </p:nvSpPr>
        <p:spPr/>
        <p:txBody>
          <a:bodyPr/>
          <a:lstStyle>
            <a:lvl1pPr>
              <a:defRPr/>
            </a:lvl1pPr>
          </a:lstStyle>
          <a:p>
            <a:pPr>
              <a:defRPr/>
            </a:pPr>
            <a:fld id="{A2E27A63-796E-490E-B44C-6421E1799669}" type="slidenum">
              <a:rPr lang="en-US" altLang="en-US"/>
              <a:pPr>
                <a:defRPr/>
              </a:pPr>
              <a:t>‹#›</a:t>
            </a:fld>
            <a:endParaRPr lang="en-US" altLang="en-US"/>
          </a:p>
        </p:txBody>
      </p:sp>
    </p:spTree>
    <p:extLst>
      <p:ext uri="{BB962C8B-B14F-4D97-AF65-F5344CB8AC3E}">
        <p14:creationId xmlns:p14="http://schemas.microsoft.com/office/powerpoint/2010/main" val="20212887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9DD1066-E954-44DC-35AB-A2F68DD24A6C}"/>
              </a:ext>
            </a:extLst>
          </p:cNvPr>
          <p:cNvSpPr>
            <a:spLocks noGrp="1"/>
          </p:cNvSpPr>
          <p:nvPr>
            <p:ph type="dt" sz="half" idx="10"/>
          </p:nvPr>
        </p:nvSpPr>
        <p:spPr/>
        <p:txBody>
          <a:bodyPr/>
          <a:lstStyle>
            <a:lvl1pPr>
              <a:defRPr/>
            </a:lvl1pPr>
          </a:lstStyle>
          <a:p>
            <a:pPr>
              <a:defRPr/>
            </a:pPr>
            <a:r>
              <a:rPr lang="en-US"/>
              <a:t>November 8, 2022</a:t>
            </a:r>
          </a:p>
        </p:txBody>
      </p:sp>
      <p:sp>
        <p:nvSpPr>
          <p:cNvPr id="4" name="Footer Placeholder 4">
            <a:extLst>
              <a:ext uri="{FF2B5EF4-FFF2-40B4-BE49-F238E27FC236}">
                <a16:creationId xmlns:a16="http://schemas.microsoft.com/office/drawing/2014/main" id="{0C930002-D286-8048-5B14-A1E031F9A5F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5" name="Slide Number Placeholder 5">
            <a:extLst>
              <a:ext uri="{FF2B5EF4-FFF2-40B4-BE49-F238E27FC236}">
                <a16:creationId xmlns:a16="http://schemas.microsoft.com/office/drawing/2014/main" id="{12B2799F-C7EE-893D-7AE2-2A1DA11323F4}"/>
              </a:ext>
            </a:extLst>
          </p:cNvPr>
          <p:cNvSpPr>
            <a:spLocks noGrp="1"/>
          </p:cNvSpPr>
          <p:nvPr>
            <p:ph type="sldNum" sz="quarter" idx="12"/>
          </p:nvPr>
        </p:nvSpPr>
        <p:spPr/>
        <p:txBody>
          <a:bodyPr/>
          <a:lstStyle>
            <a:lvl1pPr>
              <a:defRPr/>
            </a:lvl1pPr>
          </a:lstStyle>
          <a:p>
            <a:pPr>
              <a:defRPr/>
            </a:pPr>
            <a:fld id="{682A63DB-1258-4E09-ACA7-6DA219470281}" type="slidenum">
              <a:rPr lang="en-US" altLang="en-US"/>
              <a:pPr>
                <a:defRPr/>
              </a:pPr>
              <a:t>‹#›</a:t>
            </a:fld>
            <a:endParaRPr lang="en-US" altLang="en-US"/>
          </a:p>
        </p:txBody>
      </p:sp>
    </p:spTree>
    <p:extLst>
      <p:ext uri="{BB962C8B-B14F-4D97-AF65-F5344CB8AC3E}">
        <p14:creationId xmlns:p14="http://schemas.microsoft.com/office/powerpoint/2010/main" val="8661898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BF23E43-837D-31D4-7CFE-3AF6EF5C4CA3}"/>
              </a:ext>
            </a:extLst>
          </p:cNvPr>
          <p:cNvSpPr>
            <a:spLocks noGrp="1"/>
          </p:cNvSpPr>
          <p:nvPr>
            <p:ph type="dt" sz="half" idx="10"/>
          </p:nvPr>
        </p:nvSpPr>
        <p:spPr/>
        <p:txBody>
          <a:bodyPr/>
          <a:lstStyle>
            <a:lvl1pPr>
              <a:defRPr/>
            </a:lvl1pPr>
          </a:lstStyle>
          <a:p>
            <a:pPr>
              <a:defRPr/>
            </a:pPr>
            <a:r>
              <a:rPr lang="en-US"/>
              <a:t>November 8, 2022</a:t>
            </a:r>
          </a:p>
        </p:txBody>
      </p:sp>
      <p:sp>
        <p:nvSpPr>
          <p:cNvPr id="4" name="Footer Placeholder 4">
            <a:extLst>
              <a:ext uri="{FF2B5EF4-FFF2-40B4-BE49-F238E27FC236}">
                <a16:creationId xmlns:a16="http://schemas.microsoft.com/office/drawing/2014/main" id="{B3C69455-DD7D-32E4-5A3C-73D7C9D6EA9B}"/>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5" name="Slide Number Placeholder 5">
            <a:extLst>
              <a:ext uri="{FF2B5EF4-FFF2-40B4-BE49-F238E27FC236}">
                <a16:creationId xmlns:a16="http://schemas.microsoft.com/office/drawing/2014/main" id="{DF324110-10B2-8C1F-F9F9-368CCC15942F}"/>
              </a:ext>
            </a:extLst>
          </p:cNvPr>
          <p:cNvSpPr>
            <a:spLocks noGrp="1"/>
          </p:cNvSpPr>
          <p:nvPr>
            <p:ph type="sldNum" sz="quarter" idx="12"/>
          </p:nvPr>
        </p:nvSpPr>
        <p:spPr/>
        <p:txBody>
          <a:bodyPr/>
          <a:lstStyle>
            <a:lvl1pPr>
              <a:defRPr/>
            </a:lvl1pPr>
          </a:lstStyle>
          <a:p>
            <a:pPr>
              <a:defRPr/>
            </a:pPr>
            <a:fld id="{CA642B17-C8EB-4074-BEBC-39C829B0B248}" type="slidenum">
              <a:rPr lang="en-US" altLang="en-US"/>
              <a:pPr>
                <a:defRPr/>
              </a:pPr>
              <a:t>‹#›</a:t>
            </a:fld>
            <a:endParaRPr lang="en-US" altLang="en-US"/>
          </a:p>
        </p:txBody>
      </p:sp>
    </p:spTree>
    <p:extLst>
      <p:ext uri="{BB962C8B-B14F-4D97-AF65-F5344CB8AC3E}">
        <p14:creationId xmlns:p14="http://schemas.microsoft.com/office/powerpoint/2010/main" val="41599805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08B5BD-F83F-A919-9E01-F555F19A49B6}"/>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CCC2E944-002A-ED09-2E24-3149C80906EE}"/>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D14A9CAA-9F92-BA0D-5508-BBDE6710F671}"/>
              </a:ext>
            </a:extLst>
          </p:cNvPr>
          <p:cNvSpPr>
            <a:spLocks noGrp="1"/>
          </p:cNvSpPr>
          <p:nvPr>
            <p:ph type="sldNum" sz="quarter" idx="12"/>
          </p:nvPr>
        </p:nvSpPr>
        <p:spPr/>
        <p:txBody>
          <a:bodyPr/>
          <a:lstStyle>
            <a:lvl1pPr>
              <a:defRPr/>
            </a:lvl1pPr>
          </a:lstStyle>
          <a:p>
            <a:pPr>
              <a:defRPr/>
            </a:pPr>
            <a:fld id="{8E79FB2C-9D3B-4D96-9D76-119D8353C62D}" type="slidenum">
              <a:rPr lang="en-US" altLang="en-US"/>
              <a:pPr>
                <a:defRPr/>
              </a:pPr>
              <a:t>‹#›</a:t>
            </a:fld>
            <a:endParaRPr lang="en-US" altLang="en-US"/>
          </a:p>
        </p:txBody>
      </p:sp>
    </p:spTree>
    <p:extLst>
      <p:ext uri="{BB962C8B-B14F-4D97-AF65-F5344CB8AC3E}">
        <p14:creationId xmlns:p14="http://schemas.microsoft.com/office/powerpoint/2010/main" val="29841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0B40F2-6375-156E-4135-2C734C2A0D2F}"/>
              </a:ext>
            </a:extLst>
          </p:cNvPr>
          <p:cNvSpPr>
            <a:spLocks noGrp="1"/>
          </p:cNvSpPr>
          <p:nvPr>
            <p:ph type="dt" sz="half" idx="10"/>
          </p:nvPr>
        </p:nvSpPr>
        <p:spPr>
          <a:xfrm>
            <a:off x="169863" y="6548438"/>
            <a:ext cx="1930400" cy="365125"/>
          </a:xfrm>
        </p:spPr>
        <p:txBody>
          <a:bodyPr/>
          <a:lstStyle>
            <a:lvl1pPr>
              <a:defRPr/>
            </a:lvl1pPr>
          </a:lstStyle>
          <a:p>
            <a:pPr>
              <a:defRPr/>
            </a:pPr>
            <a:r>
              <a:rPr lang="en-US"/>
              <a:t>November 8, 2022</a:t>
            </a:r>
          </a:p>
        </p:txBody>
      </p:sp>
      <p:sp>
        <p:nvSpPr>
          <p:cNvPr id="3" name="Footer Placeholder 2">
            <a:extLst>
              <a:ext uri="{FF2B5EF4-FFF2-40B4-BE49-F238E27FC236}">
                <a16:creationId xmlns:a16="http://schemas.microsoft.com/office/drawing/2014/main" id="{4773BAA1-BFCB-DCF0-99D6-A57FA0C1AD5F}"/>
              </a:ext>
            </a:extLst>
          </p:cNvPr>
          <p:cNvSpPr>
            <a:spLocks noGrp="1"/>
          </p:cNvSpPr>
          <p:nvPr>
            <p:ph type="ftr" sz="quarter" idx="11"/>
          </p:nvPr>
        </p:nvSpPr>
        <p:spPr>
          <a:xfrm>
            <a:off x="2782888" y="6559550"/>
            <a:ext cx="6604000" cy="365125"/>
          </a:xfrm>
        </p:spPr>
        <p:txBody>
          <a:bodyPr/>
          <a:lstStyle>
            <a:lvl1pPr>
              <a:defRPr/>
            </a:lvl1pPr>
          </a:lstStyle>
          <a:p>
            <a:pPr>
              <a:defRPr/>
            </a:pPr>
            <a:r>
              <a:rPr lang="en-US"/>
              <a:t>For Unto Us A Child Is Born</a:t>
            </a:r>
          </a:p>
        </p:txBody>
      </p:sp>
      <p:sp>
        <p:nvSpPr>
          <p:cNvPr id="4" name="Slide Number Placeholder 3">
            <a:extLst>
              <a:ext uri="{FF2B5EF4-FFF2-40B4-BE49-F238E27FC236}">
                <a16:creationId xmlns:a16="http://schemas.microsoft.com/office/drawing/2014/main" id="{C0C7C381-073E-234F-B82C-5FF0966B78D7}"/>
              </a:ext>
            </a:extLst>
          </p:cNvPr>
          <p:cNvSpPr>
            <a:spLocks noGrp="1"/>
          </p:cNvSpPr>
          <p:nvPr>
            <p:ph type="sldNum" sz="quarter" idx="12"/>
          </p:nvPr>
        </p:nvSpPr>
        <p:spPr>
          <a:xfrm>
            <a:off x="11215688" y="6518275"/>
            <a:ext cx="914400" cy="365125"/>
          </a:xfrm>
        </p:spPr>
        <p:txBody>
          <a:bodyPr/>
          <a:lstStyle>
            <a:lvl1pPr>
              <a:defRPr/>
            </a:lvl1pPr>
          </a:lstStyle>
          <a:p>
            <a:pPr>
              <a:defRPr/>
            </a:pPr>
            <a:fld id="{C0DC8A49-8BE3-45FA-BDD7-B1926AC968A9}" type="slidenum">
              <a:rPr lang="en-US" altLang="en-US"/>
              <a:pPr>
                <a:defRPr/>
              </a:pPr>
              <a:t>‹#›</a:t>
            </a:fld>
            <a:endParaRPr lang="en-US" altLang="en-US"/>
          </a:p>
        </p:txBody>
      </p:sp>
    </p:spTree>
    <p:extLst>
      <p:ext uri="{BB962C8B-B14F-4D97-AF65-F5344CB8AC3E}">
        <p14:creationId xmlns:p14="http://schemas.microsoft.com/office/powerpoint/2010/main" val="38097141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4DBD80-F350-10F8-8AB3-AD05910EA567}"/>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19538B9E-7952-0E31-8FD2-AB2490158842}"/>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9757945F-A230-E060-E8D9-4F3ADAA9B5FC}"/>
              </a:ext>
            </a:extLst>
          </p:cNvPr>
          <p:cNvSpPr>
            <a:spLocks noGrp="1"/>
          </p:cNvSpPr>
          <p:nvPr>
            <p:ph type="sldNum" sz="quarter" idx="12"/>
          </p:nvPr>
        </p:nvSpPr>
        <p:spPr/>
        <p:txBody>
          <a:bodyPr/>
          <a:lstStyle>
            <a:lvl1pPr>
              <a:defRPr/>
            </a:lvl1pPr>
          </a:lstStyle>
          <a:p>
            <a:pPr>
              <a:defRPr/>
            </a:pPr>
            <a:fld id="{F2B2A45D-3C73-491A-B142-79DF2B0FA483}" type="slidenum">
              <a:rPr lang="en-US" altLang="en-US"/>
              <a:pPr>
                <a:defRPr/>
              </a:pPr>
              <a:t>‹#›</a:t>
            </a:fld>
            <a:endParaRPr lang="en-US" altLang="en-US"/>
          </a:p>
        </p:txBody>
      </p:sp>
    </p:spTree>
    <p:extLst>
      <p:ext uri="{BB962C8B-B14F-4D97-AF65-F5344CB8AC3E}">
        <p14:creationId xmlns:p14="http://schemas.microsoft.com/office/powerpoint/2010/main" val="37183335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518A46-2601-8E78-2C73-4B905B2CB3B8}"/>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B6CD8F3A-D50A-88D9-4DFE-37029D330184}"/>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FAD33180-EC2C-E093-56A6-6F987AD6358F}"/>
              </a:ext>
            </a:extLst>
          </p:cNvPr>
          <p:cNvSpPr>
            <a:spLocks noGrp="1"/>
          </p:cNvSpPr>
          <p:nvPr>
            <p:ph type="sldNum" sz="quarter" idx="12"/>
          </p:nvPr>
        </p:nvSpPr>
        <p:spPr/>
        <p:txBody>
          <a:bodyPr/>
          <a:lstStyle>
            <a:lvl1pPr>
              <a:defRPr/>
            </a:lvl1pPr>
          </a:lstStyle>
          <a:p>
            <a:pPr>
              <a:defRPr/>
            </a:pPr>
            <a:fld id="{F9D1B7A3-FC19-4EF5-B58E-9899FE57DBC1}" type="slidenum">
              <a:rPr lang="en-US" altLang="en-US"/>
              <a:pPr>
                <a:defRPr/>
              </a:pPr>
              <a:t>‹#›</a:t>
            </a:fld>
            <a:endParaRPr lang="en-US" altLang="en-US"/>
          </a:p>
        </p:txBody>
      </p:sp>
    </p:spTree>
    <p:extLst>
      <p:ext uri="{BB962C8B-B14F-4D97-AF65-F5344CB8AC3E}">
        <p14:creationId xmlns:p14="http://schemas.microsoft.com/office/powerpoint/2010/main" val="3368524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A7FD354-C1AB-E63A-3752-771F3F473528}"/>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4CC14312-7B4F-3E30-32B1-B761B1D97F87}"/>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44740E72-B9B0-512E-5F97-EDFD0CB8C71C}"/>
              </a:ext>
            </a:extLst>
          </p:cNvPr>
          <p:cNvSpPr>
            <a:spLocks noGrp="1"/>
          </p:cNvSpPr>
          <p:nvPr>
            <p:ph type="sldNum" sz="quarter" idx="12"/>
          </p:nvPr>
        </p:nvSpPr>
        <p:spPr/>
        <p:txBody>
          <a:bodyPr/>
          <a:lstStyle>
            <a:lvl1pPr>
              <a:defRPr/>
            </a:lvl1pPr>
          </a:lstStyle>
          <a:p>
            <a:pPr>
              <a:defRPr/>
            </a:pPr>
            <a:fld id="{A4D82DDA-ACC5-4D93-9AA8-1FA40956E95A}" type="slidenum">
              <a:rPr lang="en-US" altLang="en-US"/>
              <a:pPr>
                <a:defRPr/>
              </a:pPr>
              <a:t>‹#›</a:t>
            </a:fld>
            <a:endParaRPr lang="en-US" altLang="en-US"/>
          </a:p>
        </p:txBody>
      </p:sp>
    </p:spTree>
    <p:extLst>
      <p:ext uri="{BB962C8B-B14F-4D97-AF65-F5344CB8AC3E}">
        <p14:creationId xmlns:p14="http://schemas.microsoft.com/office/powerpoint/2010/main" val="23501915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BDB116A-FB4E-3239-FA64-DEE99FD5F08C}"/>
              </a:ext>
            </a:extLst>
          </p:cNvPr>
          <p:cNvSpPr>
            <a:spLocks noGrp="1"/>
          </p:cNvSpPr>
          <p:nvPr>
            <p:ph type="dt" sz="half" idx="10"/>
          </p:nvPr>
        </p:nvSpPr>
        <p:spPr/>
        <p:txBody>
          <a:bodyPr/>
          <a:lstStyle>
            <a:lvl1pPr>
              <a:defRPr/>
            </a:lvl1pPr>
          </a:lstStyle>
          <a:p>
            <a:pPr>
              <a:defRPr/>
            </a:pPr>
            <a:r>
              <a:rPr lang="en-US"/>
              <a:t>November 8, 2022</a:t>
            </a:r>
          </a:p>
        </p:txBody>
      </p:sp>
      <p:sp>
        <p:nvSpPr>
          <p:cNvPr id="8" name="Footer Placeholder 4">
            <a:extLst>
              <a:ext uri="{FF2B5EF4-FFF2-40B4-BE49-F238E27FC236}">
                <a16:creationId xmlns:a16="http://schemas.microsoft.com/office/drawing/2014/main" id="{6A9E2514-4FC4-37F5-F9A1-84EE0D960261}"/>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9" name="Slide Number Placeholder 5">
            <a:extLst>
              <a:ext uri="{FF2B5EF4-FFF2-40B4-BE49-F238E27FC236}">
                <a16:creationId xmlns:a16="http://schemas.microsoft.com/office/drawing/2014/main" id="{A161F3CE-C1DD-8EC6-6FDB-F6D68BA13A97}"/>
              </a:ext>
            </a:extLst>
          </p:cNvPr>
          <p:cNvSpPr>
            <a:spLocks noGrp="1"/>
          </p:cNvSpPr>
          <p:nvPr>
            <p:ph type="sldNum" sz="quarter" idx="12"/>
          </p:nvPr>
        </p:nvSpPr>
        <p:spPr/>
        <p:txBody>
          <a:bodyPr/>
          <a:lstStyle>
            <a:lvl1pPr>
              <a:defRPr/>
            </a:lvl1pPr>
          </a:lstStyle>
          <a:p>
            <a:pPr>
              <a:defRPr/>
            </a:pPr>
            <a:fld id="{11F228BA-0F34-4EEE-91A0-1F4B1768B0B9}" type="slidenum">
              <a:rPr lang="en-US" altLang="en-US"/>
              <a:pPr>
                <a:defRPr/>
              </a:pPr>
              <a:t>‹#›</a:t>
            </a:fld>
            <a:endParaRPr lang="en-US" altLang="en-US"/>
          </a:p>
        </p:txBody>
      </p:sp>
    </p:spTree>
    <p:extLst>
      <p:ext uri="{BB962C8B-B14F-4D97-AF65-F5344CB8AC3E}">
        <p14:creationId xmlns:p14="http://schemas.microsoft.com/office/powerpoint/2010/main" val="22014669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B11F006-BED1-63DE-035C-5794156CA718}"/>
              </a:ext>
            </a:extLst>
          </p:cNvPr>
          <p:cNvSpPr>
            <a:spLocks noGrp="1"/>
          </p:cNvSpPr>
          <p:nvPr>
            <p:ph type="dt" sz="half" idx="10"/>
          </p:nvPr>
        </p:nvSpPr>
        <p:spPr/>
        <p:txBody>
          <a:bodyPr/>
          <a:lstStyle>
            <a:lvl1pPr>
              <a:defRPr/>
            </a:lvl1pPr>
          </a:lstStyle>
          <a:p>
            <a:pPr>
              <a:defRPr/>
            </a:pPr>
            <a:r>
              <a:rPr lang="en-US"/>
              <a:t>November 8, 2022</a:t>
            </a:r>
          </a:p>
        </p:txBody>
      </p:sp>
      <p:sp>
        <p:nvSpPr>
          <p:cNvPr id="4" name="Footer Placeholder 4">
            <a:extLst>
              <a:ext uri="{FF2B5EF4-FFF2-40B4-BE49-F238E27FC236}">
                <a16:creationId xmlns:a16="http://schemas.microsoft.com/office/drawing/2014/main" id="{35D377D8-A714-009F-83CC-CA59F46CB1FF}"/>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5" name="Slide Number Placeholder 5">
            <a:extLst>
              <a:ext uri="{FF2B5EF4-FFF2-40B4-BE49-F238E27FC236}">
                <a16:creationId xmlns:a16="http://schemas.microsoft.com/office/drawing/2014/main" id="{E98BCA20-0F91-1637-C341-989410CF5223}"/>
              </a:ext>
            </a:extLst>
          </p:cNvPr>
          <p:cNvSpPr>
            <a:spLocks noGrp="1"/>
          </p:cNvSpPr>
          <p:nvPr>
            <p:ph type="sldNum" sz="quarter" idx="12"/>
          </p:nvPr>
        </p:nvSpPr>
        <p:spPr/>
        <p:txBody>
          <a:bodyPr/>
          <a:lstStyle>
            <a:lvl1pPr>
              <a:defRPr/>
            </a:lvl1pPr>
          </a:lstStyle>
          <a:p>
            <a:pPr>
              <a:defRPr/>
            </a:pPr>
            <a:fld id="{2C3C1A1E-64C3-46C1-80C7-BCFB58772BCE}" type="slidenum">
              <a:rPr lang="en-US" altLang="en-US"/>
              <a:pPr>
                <a:defRPr/>
              </a:pPr>
              <a:t>‹#›</a:t>
            </a:fld>
            <a:endParaRPr lang="en-US" altLang="en-US"/>
          </a:p>
        </p:txBody>
      </p:sp>
    </p:spTree>
    <p:extLst>
      <p:ext uri="{BB962C8B-B14F-4D97-AF65-F5344CB8AC3E}">
        <p14:creationId xmlns:p14="http://schemas.microsoft.com/office/powerpoint/2010/main" val="41828291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A0F18DD-1882-4697-154F-39B1C32841CF}"/>
              </a:ext>
            </a:extLst>
          </p:cNvPr>
          <p:cNvSpPr>
            <a:spLocks noGrp="1"/>
          </p:cNvSpPr>
          <p:nvPr>
            <p:ph type="dt" sz="half" idx="10"/>
          </p:nvPr>
        </p:nvSpPr>
        <p:spPr/>
        <p:txBody>
          <a:bodyPr/>
          <a:lstStyle>
            <a:lvl1pPr>
              <a:defRPr/>
            </a:lvl1pPr>
          </a:lstStyle>
          <a:p>
            <a:pPr>
              <a:defRPr/>
            </a:pPr>
            <a:r>
              <a:rPr lang="en-US"/>
              <a:t>November 8, 2022</a:t>
            </a:r>
          </a:p>
        </p:txBody>
      </p:sp>
      <p:sp>
        <p:nvSpPr>
          <p:cNvPr id="3" name="Footer Placeholder 4">
            <a:extLst>
              <a:ext uri="{FF2B5EF4-FFF2-40B4-BE49-F238E27FC236}">
                <a16:creationId xmlns:a16="http://schemas.microsoft.com/office/drawing/2014/main" id="{5677A2E8-86F5-192F-E202-4218BCC6C387}"/>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4" name="Slide Number Placeholder 5">
            <a:extLst>
              <a:ext uri="{FF2B5EF4-FFF2-40B4-BE49-F238E27FC236}">
                <a16:creationId xmlns:a16="http://schemas.microsoft.com/office/drawing/2014/main" id="{BCFAF23F-CCD9-25E1-FD95-6E24DC3C695D}"/>
              </a:ext>
            </a:extLst>
          </p:cNvPr>
          <p:cNvSpPr>
            <a:spLocks noGrp="1"/>
          </p:cNvSpPr>
          <p:nvPr>
            <p:ph type="sldNum" sz="quarter" idx="12"/>
          </p:nvPr>
        </p:nvSpPr>
        <p:spPr/>
        <p:txBody>
          <a:bodyPr/>
          <a:lstStyle>
            <a:lvl1pPr>
              <a:defRPr/>
            </a:lvl1pPr>
          </a:lstStyle>
          <a:p>
            <a:pPr>
              <a:defRPr/>
            </a:pPr>
            <a:fld id="{F1494592-A161-4123-9C77-C10A38BC1D0B}" type="slidenum">
              <a:rPr lang="en-US" altLang="en-US"/>
              <a:pPr>
                <a:defRPr/>
              </a:pPr>
              <a:t>‹#›</a:t>
            </a:fld>
            <a:endParaRPr lang="en-US" altLang="en-US"/>
          </a:p>
        </p:txBody>
      </p:sp>
    </p:spTree>
    <p:extLst>
      <p:ext uri="{BB962C8B-B14F-4D97-AF65-F5344CB8AC3E}">
        <p14:creationId xmlns:p14="http://schemas.microsoft.com/office/powerpoint/2010/main" val="4207992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93A8307E-0D87-8F26-4586-66BAF9C070BB}"/>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A5D68735-71EB-2A9B-E874-5BF6FC269695}"/>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2F3DE351-A8E0-96CB-ABCC-76A84DC09FB3}"/>
              </a:ext>
            </a:extLst>
          </p:cNvPr>
          <p:cNvSpPr>
            <a:spLocks noGrp="1"/>
          </p:cNvSpPr>
          <p:nvPr>
            <p:ph type="sldNum" sz="quarter" idx="12"/>
          </p:nvPr>
        </p:nvSpPr>
        <p:spPr/>
        <p:txBody>
          <a:bodyPr/>
          <a:lstStyle>
            <a:lvl1pPr>
              <a:defRPr/>
            </a:lvl1pPr>
          </a:lstStyle>
          <a:p>
            <a:pPr>
              <a:defRPr/>
            </a:pPr>
            <a:fld id="{B93F654D-5FA7-4660-A0F6-DB15F42338F3}" type="slidenum">
              <a:rPr lang="en-US" altLang="en-US"/>
              <a:pPr>
                <a:defRPr/>
              </a:pPr>
              <a:t>‹#›</a:t>
            </a:fld>
            <a:endParaRPr lang="en-US" altLang="en-US"/>
          </a:p>
        </p:txBody>
      </p:sp>
    </p:spTree>
    <p:extLst>
      <p:ext uri="{BB962C8B-B14F-4D97-AF65-F5344CB8AC3E}">
        <p14:creationId xmlns:p14="http://schemas.microsoft.com/office/powerpoint/2010/main" val="6536797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59906A4-D91E-31B3-4F75-DD99D345FCF5}"/>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C90A5A56-7932-5B81-D425-C617C5ADFB68}"/>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3CD49480-338A-5023-8D6E-A32C8F5102B5}"/>
              </a:ext>
            </a:extLst>
          </p:cNvPr>
          <p:cNvSpPr>
            <a:spLocks noGrp="1"/>
          </p:cNvSpPr>
          <p:nvPr>
            <p:ph type="sldNum" sz="quarter" idx="12"/>
          </p:nvPr>
        </p:nvSpPr>
        <p:spPr/>
        <p:txBody>
          <a:bodyPr/>
          <a:lstStyle>
            <a:lvl1pPr>
              <a:defRPr/>
            </a:lvl1pPr>
          </a:lstStyle>
          <a:p>
            <a:pPr>
              <a:defRPr/>
            </a:pPr>
            <a:fld id="{C7F8AB6A-A2B2-455F-A929-DD4B87FEB4D4}" type="slidenum">
              <a:rPr lang="en-US" altLang="en-US"/>
              <a:pPr>
                <a:defRPr/>
              </a:pPr>
              <a:t>‹#›</a:t>
            </a:fld>
            <a:endParaRPr lang="en-US" altLang="en-US"/>
          </a:p>
        </p:txBody>
      </p:sp>
    </p:spTree>
    <p:extLst>
      <p:ext uri="{BB962C8B-B14F-4D97-AF65-F5344CB8AC3E}">
        <p14:creationId xmlns:p14="http://schemas.microsoft.com/office/powerpoint/2010/main" val="8039665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97317D-48D3-395F-A17C-3BB90ADB2992}"/>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94978850-BE15-25A0-C14F-5A1163A301CC}"/>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7530AEDC-5920-7634-368B-D7FDE4AE3342}"/>
              </a:ext>
            </a:extLst>
          </p:cNvPr>
          <p:cNvSpPr>
            <a:spLocks noGrp="1"/>
          </p:cNvSpPr>
          <p:nvPr>
            <p:ph type="sldNum" sz="quarter" idx="12"/>
          </p:nvPr>
        </p:nvSpPr>
        <p:spPr/>
        <p:txBody>
          <a:bodyPr/>
          <a:lstStyle>
            <a:lvl1pPr>
              <a:defRPr/>
            </a:lvl1pPr>
          </a:lstStyle>
          <a:p>
            <a:pPr>
              <a:defRPr/>
            </a:pPr>
            <a:fld id="{E5646522-344E-4AD0-83EB-AE1975F6FD9C}" type="slidenum">
              <a:rPr lang="en-US" altLang="en-US"/>
              <a:pPr>
                <a:defRPr/>
              </a:pPr>
              <a:t>‹#›</a:t>
            </a:fld>
            <a:endParaRPr lang="en-US" altLang="en-US"/>
          </a:p>
        </p:txBody>
      </p:sp>
    </p:spTree>
    <p:extLst>
      <p:ext uri="{BB962C8B-B14F-4D97-AF65-F5344CB8AC3E}">
        <p14:creationId xmlns:p14="http://schemas.microsoft.com/office/powerpoint/2010/main" val="270492186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3C2D17-0FB2-2005-061C-ACFF8ABBE0F0}"/>
              </a:ext>
            </a:extLst>
          </p:cNvPr>
          <p:cNvSpPr>
            <a:spLocks noGrp="1"/>
          </p:cNvSpPr>
          <p:nvPr>
            <p:ph type="dt" sz="half" idx="10"/>
          </p:nvPr>
        </p:nvSpPr>
        <p:spPr/>
        <p:txBody>
          <a:bodyPr/>
          <a:lstStyle>
            <a:lvl1pPr>
              <a:defRPr/>
            </a:lvl1pPr>
          </a:lstStyle>
          <a:p>
            <a:pPr>
              <a:defRPr/>
            </a:pPr>
            <a:r>
              <a:rPr lang="en-US"/>
              <a:t>November 8, 2022</a:t>
            </a:r>
          </a:p>
        </p:txBody>
      </p:sp>
      <p:sp>
        <p:nvSpPr>
          <p:cNvPr id="5" name="Footer Placeholder 4">
            <a:extLst>
              <a:ext uri="{FF2B5EF4-FFF2-40B4-BE49-F238E27FC236}">
                <a16:creationId xmlns:a16="http://schemas.microsoft.com/office/drawing/2014/main" id="{ADF4024D-7769-71DC-860F-2347B00AFA75}"/>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13B0160C-A528-4D1E-C720-A6D15B7F104E}"/>
              </a:ext>
            </a:extLst>
          </p:cNvPr>
          <p:cNvSpPr>
            <a:spLocks noGrp="1"/>
          </p:cNvSpPr>
          <p:nvPr>
            <p:ph type="sldNum" sz="quarter" idx="12"/>
          </p:nvPr>
        </p:nvSpPr>
        <p:spPr/>
        <p:txBody>
          <a:bodyPr/>
          <a:lstStyle>
            <a:lvl1pPr>
              <a:defRPr/>
            </a:lvl1pPr>
          </a:lstStyle>
          <a:p>
            <a:pPr>
              <a:defRPr/>
            </a:pPr>
            <a:fld id="{D7BC16FC-872D-4A5B-BD49-C2CC08B6927E}" type="slidenum">
              <a:rPr lang="en-US" altLang="en-US"/>
              <a:pPr>
                <a:defRPr/>
              </a:pPr>
              <a:t>‹#›</a:t>
            </a:fld>
            <a:endParaRPr lang="en-US" altLang="en-US"/>
          </a:p>
        </p:txBody>
      </p:sp>
    </p:spTree>
    <p:extLst>
      <p:ext uri="{BB962C8B-B14F-4D97-AF65-F5344CB8AC3E}">
        <p14:creationId xmlns:p14="http://schemas.microsoft.com/office/powerpoint/2010/main" val="322385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1"/>
            <a:ext cx="4011084"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C9A5364-F156-84F5-A317-76FBE48A1812}"/>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C6F386E1-7F58-D4EB-82E6-918C4E0C3496}"/>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F7D57518-BBAA-48A7-1E9E-3BA72985D79D}"/>
              </a:ext>
            </a:extLst>
          </p:cNvPr>
          <p:cNvSpPr>
            <a:spLocks noGrp="1"/>
          </p:cNvSpPr>
          <p:nvPr>
            <p:ph type="sldNum" sz="quarter" idx="12"/>
          </p:nvPr>
        </p:nvSpPr>
        <p:spPr/>
        <p:txBody>
          <a:bodyPr/>
          <a:lstStyle>
            <a:lvl1pPr>
              <a:defRPr/>
            </a:lvl1pPr>
          </a:lstStyle>
          <a:p>
            <a:pPr>
              <a:defRPr/>
            </a:pPr>
            <a:fld id="{D57202D8-8ABA-4B37-8966-DF8FBFCF8AF1}" type="slidenum">
              <a:rPr lang="en-US" altLang="en-US"/>
              <a:pPr>
                <a:defRPr/>
              </a:pPr>
              <a:t>‹#›</a:t>
            </a:fld>
            <a:endParaRPr lang="en-US" altLang="en-US"/>
          </a:p>
        </p:txBody>
      </p:sp>
    </p:spTree>
    <p:extLst>
      <p:ext uri="{BB962C8B-B14F-4D97-AF65-F5344CB8AC3E}">
        <p14:creationId xmlns:p14="http://schemas.microsoft.com/office/powerpoint/2010/main" val="2011458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86A671C-C6B1-23F8-FEAE-05E3BF64CA50}"/>
              </a:ext>
            </a:extLst>
          </p:cNvPr>
          <p:cNvSpPr>
            <a:spLocks noGrp="1"/>
          </p:cNvSpPr>
          <p:nvPr>
            <p:ph type="dt" sz="half" idx="10"/>
          </p:nvPr>
        </p:nvSpPr>
        <p:spPr/>
        <p:txBody>
          <a:bodyPr/>
          <a:lstStyle>
            <a:lvl1pPr>
              <a:defRPr/>
            </a:lvl1pPr>
          </a:lstStyle>
          <a:p>
            <a:pPr>
              <a:defRPr/>
            </a:pPr>
            <a:r>
              <a:rPr lang="en-US"/>
              <a:t>November 8, 2022</a:t>
            </a:r>
          </a:p>
        </p:txBody>
      </p:sp>
      <p:sp>
        <p:nvSpPr>
          <p:cNvPr id="6" name="Footer Placeholder 4">
            <a:extLst>
              <a:ext uri="{FF2B5EF4-FFF2-40B4-BE49-F238E27FC236}">
                <a16:creationId xmlns:a16="http://schemas.microsoft.com/office/drawing/2014/main" id="{DCDD9522-2EA0-7518-7356-B805741AE6F9}"/>
              </a:ext>
            </a:extLst>
          </p:cNvPr>
          <p:cNvSpPr>
            <a:spLocks noGrp="1"/>
          </p:cNvSpPr>
          <p:nvPr>
            <p:ph type="ftr" sz="quarter" idx="11"/>
          </p:nvPr>
        </p:nvSpPr>
        <p:spPr/>
        <p:txBody>
          <a:bodyPr/>
          <a:lstStyle>
            <a:lvl1pPr>
              <a:defRPr/>
            </a:lvl1pPr>
          </a:lstStyle>
          <a:p>
            <a:pPr>
              <a:defRPr/>
            </a:pPr>
            <a:r>
              <a:rPr lang="en-US"/>
              <a:t>For Unto Us A Child Is Born</a:t>
            </a:r>
          </a:p>
        </p:txBody>
      </p:sp>
      <p:sp>
        <p:nvSpPr>
          <p:cNvPr id="7" name="Slide Number Placeholder 5">
            <a:extLst>
              <a:ext uri="{FF2B5EF4-FFF2-40B4-BE49-F238E27FC236}">
                <a16:creationId xmlns:a16="http://schemas.microsoft.com/office/drawing/2014/main" id="{E2D5D6E9-DE0F-4A92-8B17-EEEADD8FBC8D}"/>
              </a:ext>
            </a:extLst>
          </p:cNvPr>
          <p:cNvSpPr>
            <a:spLocks noGrp="1"/>
          </p:cNvSpPr>
          <p:nvPr>
            <p:ph type="sldNum" sz="quarter" idx="12"/>
          </p:nvPr>
        </p:nvSpPr>
        <p:spPr/>
        <p:txBody>
          <a:bodyPr/>
          <a:lstStyle>
            <a:lvl1pPr>
              <a:defRPr/>
            </a:lvl1pPr>
          </a:lstStyle>
          <a:p>
            <a:pPr>
              <a:defRPr/>
            </a:pPr>
            <a:fld id="{9E6641ED-5289-4A8B-A50D-EBD2CAE32305}" type="slidenum">
              <a:rPr lang="en-US" altLang="en-US"/>
              <a:pPr>
                <a:defRPr/>
              </a:pPr>
              <a:t>‹#›</a:t>
            </a:fld>
            <a:endParaRPr lang="en-US" altLang="en-US"/>
          </a:p>
        </p:txBody>
      </p:sp>
    </p:spTree>
    <p:extLst>
      <p:ext uri="{BB962C8B-B14F-4D97-AF65-F5344CB8AC3E}">
        <p14:creationId xmlns:p14="http://schemas.microsoft.com/office/powerpoint/2010/main" val="2002441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772529D-0EE5-02FF-DCDE-9CE68833F2AD}"/>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EC69080-7D7A-D5E0-730F-6CAD52401C6E}"/>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540DDE0-90BF-4E2B-9FC4-7E037B958E87}"/>
              </a:ext>
            </a:extLst>
          </p:cNvPr>
          <p:cNvSpPr>
            <a:spLocks noGrp="1"/>
          </p:cNvSpPr>
          <p:nvPr>
            <p:ph type="dt" sz="half" idx="2"/>
          </p:nvPr>
        </p:nvSpPr>
        <p:spPr>
          <a:xfrm>
            <a:off x="171450" y="6551613"/>
            <a:ext cx="2090738" cy="365125"/>
          </a:xfrm>
          <a:prstGeom prst="rect">
            <a:avLst/>
          </a:prstGeom>
        </p:spPr>
        <p:txBody>
          <a:bodyPr vert="horz" lIns="91429" tIns="45714" rIns="91429" bIns="45714" rtlCol="0" anchor="ctr"/>
          <a:lstStyle>
            <a:lvl1pPr algn="l" defTabSz="914293" eaLnBrk="1" fontAlgn="auto" hangingPunct="1">
              <a:spcBef>
                <a:spcPts val="0"/>
              </a:spcBef>
              <a:spcAft>
                <a:spcPts val="0"/>
              </a:spcAft>
              <a:defRPr sz="1200">
                <a:solidFill>
                  <a:schemeClr val="tx1"/>
                </a:solidFill>
                <a:latin typeface="+mn-lt"/>
              </a:defRPr>
            </a:lvl1pPr>
          </a:lstStyle>
          <a:p>
            <a:pPr>
              <a:defRPr/>
            </a:pPr>
            <a:r>
              <a:rPr lang="en-US"/>
              <a:t>November 8, 2022</a:t>
            </a:r>
          </a:p>
        </p:txBody>
      </p:sp>
      <p:sp>
        <p:nvSpPr>
          <p:cNvPr id="5" name="Footer Placeholder 4">
            <a:extLst>
              <a:ext uri="{FF2B5EF4-FFF2-40B4-BE49-F238E27FC236}">
                <a16:creationId xmlns:a16="http://schemas.microsoft.com/office/drawing/2014/main" id="{BCDDAC75-C590-DD07-86B2-BF50BC70ED86}"/>
              </a:ext>
            </a:extLst>
          </p:cNvPr>
          <p:cNvSpPr>
            <a:spLocks noGrp="1"/>
          </p:cNvSpPr>
          <p:nvPr>
            <p:ph type="ftr" sz="quarter" idx="3"/>
          </p:nvPr>
        </p:nvSpPr>
        <p:spPr>
          <a:xfrm>
            <a:off x="1878013" y="6559550"/>
            <a:ext cx="8432800" cy="365125"/>
          </a:xfrm>
          <a:prstGeom prst="rect">
            <a:avLst/>
          </a:prstGeom>
        </p:spPr>
        <p:txBody>
          <a:bodyPr vert="horz" lIns="91429" tIns="45714" rIns="91429" bIns="45714" rtlCol="0" anchor="ctr"/>
          <a:lstStyle>
            <a:lvl1pPr algn="ctr" defTabSz="914293" eaLnBrk="1" fontAlgn="auto" hangingPunct="1">
              <a:spcBef>
                <a:spcPts val="0"/>
              </a:spcBef>
              <a:spcAft>
                <a:spcPts val="0"/>
              </a:spcAft>
              <a:defRPr sz="1200">
                <a:solidFill>
                  <a:schemeClr val="tx1"/>
                </a:solidFill>
                <a:latin typeface="+mn-lt"/>
              </a:defRPr>
            </a:lvl1pPr>
          </a:lstStyle>
          <a:p>
            <a:pPr>
              <a:defRPr/>
            </a:pPr>
            <a:r>
              <a:rPr lang="en-US"/>
              <a:t>Isaiah – Welcome &amp; Introduction</a:t>
            </a:r>
          </a:p>
        </p:txBody>
      </p:sp>
      <p:sp>
        <p:nvSpPr>
          <p:cNvPr id="6" name="Slide Number Placeholder 5">
            <a:extLst>
              <a:ext uri="{FF2B5EF4-FFF2-40B4-BE49-F238E27FC236}">
                <a16:creationId xmlns:a16="http://schemas.microsoft.com/office/drawing/2014/main" id="{6CF610A2-B326-B178-FAB9-6CE6598D62D5}"/>
              </a:ext>
            </a:extLst>
          </p:cNvPr>
          <p:cNvSpPr>
            <a:spLocks noGrp="1"/>
          </p:cNvSpPr>
          <p:nvPr>
            <p:ph type="sldNum" sz="quarter" idx="4"/>
          </p:nvPr>
        </p:nvSpPr>
        <p:spPr>
          <a:xfrm>
            <a:off x="11215688" y="6519863"/>
            <a:ext cx="914400" cy="365125"/>
          </a:xfrm>
          <a:prstGeom prst="rect">
            <a:avLst/>
          </a:prstGeom>
        </p:spPr>
        <p:txBody>
          <a:bodyPr vert="horz" wrap="square" lIns="91429" tIns="45714" rIns="91429" bIns="45714" numCol="1" anchor="ctr" anchorCtr="0" compatLnSpc="1">
            <a:prstTxWarp prst="textNoShape">
              <a:avLst/>
            </a:prstTxWarp>
          </a:bodyPr>
          <a:lstStyle>
            <a:lvl1pPr algn="r" eaLnBrk="1" hangingPunct="1">
              <a:defRPr sz="1200"/>
            </a:lvl1pPr>
          </a:lstStyle>
          <a:p>
            <a:pPr>
              <a:defRPr/>
            </a:pPr>
            <a:fld id="{EEEAB044-738F-4A67-A42D-2F2B953BAB25}" type="slidenum">
              <a:rPr lang="en-US" altLang="en-US"/>
              <a:pPr>
                <a:defRPr/>
              </a:pPr>
              <a:t>‹#›</a:t>
            </a:fld>
            <a:endParaRPr lang="en-US" altLang="en-US"/>
          </a:p>
        </p:txBody>
      </p:sp>
      <p:pic>
        <p:nvPicPr>
          <p:cNvPr id="1031" name="Picture 3" descr="MOB logo">
            <a:extLst>
              <a:ext uri="{FF2B5EF4-FFF2-40B4-BE49-F238E27FC236}">
                <a16:creationId xmlns:a16="http://schemas.microsoft.com/office/drawing/2014/main" id="{20628BCC-D853-24F9-2109-A762FFC15694}"/>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133013" y="114300"/>
            <a:ext cx="1906587"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 descr="A picture containing icon&#10;&#10;Description automatically generated">
            <a:extLst>
              <a:ext uri="{FF2B5EF4-FFF2-40B4-BE49-F238E27FC236}">
                <a16:creationId xmlns:a16="http://schemas.microsoft.com/office/drawing/2014/main" id="{8AF7458B-E70D-0AF7-FF40-EF8D45A2142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55600" y="-76200"/>
            <a:ext cx="1701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764" r:id="rId1"/>
    <p:sldLayoutId id="2147486765" r:id="rId2"/>
    <p:sldLayoutId id="2147486766" r:id="rId3"/>
    <p:sldLayoutId id="2147486767" r:id="rId4"/>
    <p:sldLayoutId id="2147486768" r:id="rId5"/>
    <p:sldLayoutId id="2147486769" r:id="rId6"/>
    <p:sldLayoutId id="2147486770" r:id="rId7"/>
    <p:sldLayoutId id="2147486771" r:id="rId8"/>
    <p:sldLayoutId id="2147486772" r:id="rId9"/>
    <p:sldLayoutId id="2147486773" r:id="rId10"/>
    <p:sldLayoutId id="2147486774" r:id="rId11"/>
  </p:sldLayoutIdLst>
  <p:hf hdr="0"/>
  <p:txStyles>
    <p:titleStyle>
      <a:lvl1pPr algn="ctr" defTabSz="912813" rtl="0" eaLnBrk="0" fontAlgn="base" hangingPunct="0">
        <a:spcBef>
          <a:spcPct val="0"/>
        </a:spcBef>
        <a:spcAft>
          <a:spcPct val="0"/>
        </a:spcAft>
        <a:defRPr sz="4400" kern="1200">
          <a:solidFill>
            <a:schemeClr val="tx1"/>
          </a:solidFill>
          <a:latin typeface="+mj-lt"/>
          <a:ea typeface="+mj-ea"/>
          <a:cs typeface="+mj-cs"/>
        </a:defRPr>
      </a:lvl1pPr>
      <a:lvl2pPr algn="ctr" defTabSz="912813" rtl="0" eaLnBrk="0" fontAlgn="base" hangingPunct="0">
        <a:spcBef>
          <a:spcPct val="0"/>
        </a:spcBef>
        <a:spcAft>
          <a:spcPct val="0"/>
        </a:spcAft>
        <a:defRPr sz="4400">
          <a:solidFill>
            <a:schemeClr val="tx1"/>
          </a:solidFill>
          <a:latin typeface="Calibri" panose="020F0502020204030204" pitchFamily="34" charset="0"/>
        </a:defRPr>
      </a:lvl2pPr>
      <a:lvl3pPr algn="ctr" defTabSz="912813" rtl="0" eaLnBrk="0" fontAlgn="base" hangingPunct="0">
        <a:spcBef>
          <a:spcPct val="0"/>
        </a:spcBef>
        <a:spcAft>
          <a:spcPct val="0"/>
        </a:spcAft>
        <a:defRPr sz="4400">
          <a:solidFill>
            <a:schemeClr val="tx1"/>
          </a:solidFill>
          <a:latin typeface="Calibri" panose="020F0502020204030204" pitchFamily="34" charset="0"/>
        </a:defRPr>
      </a:lvl3pPr>
      <a:lvl4pPr algn="ctr" defTabSz="912813" rtl="0" eaLnBrk="0" fontAlgn="base" hangingPunct="0">
        <a:spcBef>
          <a:spcPct val="0"/>
        </a:spcBef>
        <a:spcAft>
          <a:spcPct val="0"/>
        </a:spcAft>
        <a:defRPr sz="4400">
          <a:solidFill>
            <a:schemeClr val="tx1"/>
          </a:solidFill>
          <a:latin typeface="Calibri" panose="020F0502020204030204" pitchFamily="34" charset="0"/>
        </a:defRPr>
      </a:lvl4pPr>
      <a:lvl5pPr algn="ctr" defTabSz="912813"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912813" rtl="0" fontAlgn="base">
        <a:spcBef>
          <a:spcPct val="0"/>
        </a:spcBef>
        <a:spcAft>
          <a:spcPct val="0"/>
        </a:spcAft>
        <a:defRPr sz="4400">
          <a:solidFill>
            <a:schemeClr val="tx1"/>
          </a:solidFill>
          <a:latin typeface="Calibri" panose="020F0502020204030204" pitchFamily="34" charset="0"/>
        </a:defRPr>
      </a:lvl6pPr>
      <a:lvl7pPr marL="914400" algn="ctr" defTabSz="912813" rtl="0" fontAlgn="base">
        <a:spcBef>
          <a:spcPct val="0"/>
        </a:spcBef>
        <a:spcAft>
          <a:spcPct val="0"/>
        </a:spcAft>
        <a:defRPr sz="4400">
          <a:solidFill>
            <a:schemeClr val="tx1"/>
          </a:solidFill>
          <a:latin typeface="Calibri" panose="020F0502020204030204" pitchFamily="34" charset="0"/>
        </a:defRPr>
      </a:lvl7pPr>
      <a:lvl8pPr marL="1371600" algn="ctr" defTabSz="912813" rtl="0" fontAlgn="base">
        <a:spcBef>
          <a:spcPct val="0"/>
        </a:spcBef>
        <a:spcAft>
          <a:spcPct val="0"/>
        </a:spcAft>
        <a:defRPr sz="4400">
          <a:solidFill>
            <a:schemeClr val="tx1"/>
          </a:solidFill>
          <a:latin typeface="Calibri" panose="020F0502020204030204" pitchFamily="34" charset="0"/>
        </a:defRPr>
      </a:lvl8pPr>
      <a:lvl9pPr marL="1828800" algn="ctr" defTabSz="912813" rtl="0" fontAlgn="base">
        <a:spcBef>
          <a:spcPct val="0"/>
        </a:spcBef>
        <a:spcAft>
          <a:spcPct val="0"/>
        </a:spcAft>
        <a:defRPr sz="4400">
          <a:solidFill>
            <a:schemeClr val="tx1"/>
          </a:solidFill>
          <a:latin typeface="Calibri" panose="020F0502020204030204" pitchFamily="34" charset="0"/>
        </a:defRPr>
      </a:lvl9pPr>
    </p:titleStyle>
    <p:body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AE92EA51-5BAD-B819-46B5-4097DE01D7D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1B2AB71B-E3B0-F7F5-94B6-5EC53ED2815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BF85BD7-A2B7-4C64-E74A-85BAECF4EC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November 8, 2022</a:t>
            </a:r>
          </a:p>
        </p:txBody>
      </p:sp>
      <p:sp>
        <p:nvSpPr>
          <p:cNvPr id="5" name="Footer Placeholder 4">
            <a:extLst>
              <a:ext uri="{FF2B5EF4-FFF2-40B4-BE49-F238E27FC236}">
                <a16:creationId xmlns:a16="http://schemas.microsoft.com/office/drawing/2014/main" id="{18CA15DC-C671-675B-5458-54F5BAF039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39694D7F-0539-12B6-7938-FBD6ACCE09A6}"/>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9A6A4A47-0CB6-4EE2-8B29-E3418B1A703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696" r:id="rId1"/>
    <p:sldLayoutId id="2147486697" r:id="rId2"/>
    <p:sldLayoutId id="2147486698" r:id="rId3"/>
    <p:sldLayoutId id="2147486699" r:id="rId4"/>
    <p:sldLayoutId id="2147486700" r:id="rId5"/>
    <p:sldLayoutId id="2147486701" r:id="rId6"/>
    <p:sldLayoutId id="2147486702" r:id="rId7"/>
    <p:sldLayoutId id="2147486703" r:id="rId8"/>
    <p:sldLayoutId id="2147486704" r:id="rId9"/>
    <p:sldLayoutId id="2147486705" r:id="rId10"/>
    <p:sldLayoutId id="2147486706" r:id="rId11"/>
  </p:sldLayoutIdLst>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788A3B71-751A-EC5B-6BF5-6B41ED269ED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FAF82D31-0F98-3E1A-C3BD-1679B22F73A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5A5150C-429A-974F-1BBC-03B67EDB13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November 8, 2022</a:t>
            </a:r>
          </a:p>
        </p:txBody>
      </p:sp>
      <p:sp>
        <p:nvSpPr>
          <p:cNvPr id="5" name="Footer Placeholder 4">
            <a:extLst>
              <a:ext uri="{FF2B5EF4-FFF2-40B4-BE49-F238E27FC236}">
                <a16:creationId xmlns:a16="http://schemas.microsoft.com/office/drawing/2014/main" id="{E38D802B-2F29-804E-66F8-AB775CF3B1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816E76B1-25C3-D1AF-3834-BEE88792CFB7}"/>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F296585C-F181-4099-AE06-A949EC5DAC0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707" r:id="rId1"/>
    <p:sldLayoutId id="2147486708" r:id="rId2"/>
    <p:sldLayoutId id="2147486709" r:id="rId3"/>
    <p:sldLayoutId id="2147486710" r:id="rId4"/>
    <p:sldLayoutId id="2147486711" r:id="rId5"/>
    <p:sldLayoutId id="2147486712" r:id="rId6"/>
    <p:sldLayoutId id="2147486713" r:id="rId7"/>
    <p:sldLayoutId id="2147486714" r:id="rId8"/>
    <p:sldLayoutId id="2147486715" r:id="rId9"/>
    <p:sldLayoutId id="2147486716" r:id="rId10"/>
    <p:sldLayoutId id="2147486717" r:id="rId11"/>
  </p:sldLayoutIdLst>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2A12AC83-C869-DFF1-4293-5719A759F0E4}"/>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3624FEC8-C267-B63C-7B57-D472B5A68CE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888C1F7-E85D-A615-133E-0386D6DE6E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November 8, 2022</a:t>
            </a:r>
          </a:p>
        </p:txBody>
      </p:sp>
      <p:sp>
        <p:nvSpPr>
          <p:cNvPr id="5" name="Footer Placeholder 4">
            <a:extLst>
              <a:ext uri="{FF2B5EF4-FFF2-40B4-BE49-F238E27FC236}">
                <a16:creationId xmlns:a16="http://schemas.microsoft.com/office/drawing/2014/main" id="{5BF2F598-53BC-A19C-DA54-2834E17EC9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D9C5FED5-33DE-3B92-DBB8-B36A4523D726}"/>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506191D5-3260-41D3-AD01-3F36A10BCCF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718" r:id="rId1"/>
    <p:sldLayoutId id="2147486719" r:id="rId2"/>
    <p:sldLayoutId id="2147486720" r:id="rId3"/>
    <p:sldLayoutId id="2147486721" r:id="rId4"/>
    <p:sldLayoutId id="2147486722" r:id="rId5"/>
    <p:sldLayoutId id="2147486723" r:id="rId6"/>
    <p:sldLayoutId id="2147486724" r:id="rId7"/>
    <p:sldLayoutId id="2147486725" r:id="rId8"/>
    <p:sldLayoutId id="2147486726" r:id="rId9"/>
    <p:sldLayoutId id="2147486727" r:id="rId10"/>
    <p:sldLayoutId id="2147486728" r:id="rId11"/>
  </p:sldLayoutIdLst>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6BD681D2-4A2E-1292-1397-02A074522314}"/>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a:extLst>
              <a:ext uri="{FF2B5EF4-FFF2-40B4-BE49-F238E27FC236}">
                <a16:creationId xmlns:a16="http://schemas.microsoft.com/office/drawing/2014/main" id="{939E673E-0DEB-258E-818F-EE267176675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B96367E-519F-2826-52DC-CA467DC128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November 8, 2022</a:t>
            </a:r>
          </a:p>
        </p:txBody>
      </p:sp>
      <p:sp>
        <p:nvSpPr>
          <p:cNvPr id="5" name="Footer Placeholder 4">
            <a:extLst>
              <a:ext uri="{FF2B5EF4-FFF2-40B4-BE49-F238E27FC236}">
                <a16:creationId xmlns:a16="http://schemas.microsoft.com/office/drawing/2014/main" id="{462AEFEE-C656-AE0E-2BBD-541DF719CA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94F769A5-AD0A-9742-50FF-C1EF7F77CD55}"/>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37FCD623-42FB-4E6F-B4AF-8395ACD040B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729" r:id="rId1"/>
    <p:sldLayoutId id="2147486730" r:id="rId2"/>
    <p:sldLayoutId id="2147486731" r:id="rId3"/>
    <p:sldLayoutId id="2147486732" r:id="rId4"/>
    <p:sldLayoutId id="2147486733" r:id="rId5"/>
    <p:sldLayoutId id="2147486734" r:id="rId6"/>
    <p:sldLayoutId id="2147486735" r:id="rId7"/>
    <p:sldLayoutId id="2147486736" r:id="rId8"/>
    <p:sldLayoutId id="2147486737" r:id="rId9"/>
    <p:sldLayoutId id="2147486738" r:id="rId10"/>
    <p:sldLayoutId id="2147486739" r:id="rId11"/>
  </p:sldLayoutIdLst>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FACEC186-4E28-C175-1C8E-0F1728D1B71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Text Placeholder 2">
            <a:extLst>
              <a:ext uri="{FF2B5EF4-FFF2-40B4-BE49-F238E27FC236}">
                <a16:creationId xmlns:a16="http://schemas.microsoft.com/office/drawing/2014/main" id="{F831E360-9C05-5B19-9A08-02148A08E33B}"/>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834157C-5A8D-9441-9CE1-2E5BFCCC10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November 8, 2022</a:t>
            </a:r>
          </a:p>
        </p:txBody>
      </p:sp>
      <p:sp>
        <p:nvSpPr>
          <p:cNvPr id="5" name="Footer Placeholder 4">
            <a:extLst>
              <a:ext uri="{FF2B5EF4-FFF2-40B4-BE49-F238E27FC236}">
                <a16:creationId xmlns:a16="http://schemas.microsoft.com/office/drawing/2014/main" id="{95E50578-4CE8-7188-638E-D18DA80062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4558D252-8711-AB5B-7732-3A467D4FB8F5}"/>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4697F035-5A0D-4B5C-B361-10124B04FF4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740" r:id="rId1"/>
    <p:sldLayoutId id="2147486741" r:id="rId2"/>
    <p:sldLayoutId id="2147486742" r:id="rId3"/>
    <p:sldLayoutId id="2147486743" r:id="rId4"/>
    <p:sldLayoutId id="2147486744" r:id="rId5"/>
    <p:sldLayoutId id="2147486745" r:id="rId6"/>
    <p:sldLayoutId id="2147486746" r:id="rId7"/>
    <p:sldLayoutId id="2147486747" r:id="rId8"/>
    <p:sldLayoutId id="2147486748" r:id="rId9"/>
    <p:sldLayoutId id="2147486749" r:id="rId10"/>
    <p:sldLayoutId id="2147486750" r:id="rId11"/>
    <p:sldLayoutId id="2147486751" r:id="rId12"/>
    <p:sldLayoutId id="2147486752" r:id="rId13"/>
  </p:sldLayoutIdLst>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3E8B4687-1454-96E0-D72A-35B9E52FF2B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Text Placeholder 2">
            <a:extLst>
              <a:ext uri="{FF2B5EF4-FFF2-40B4-BE49-F238E27FC236}">
                <a16:creationId xmlns:a16="http://schemas.microsoft.com/office/drawing/2014/main" id="{75704229-B26F-2D5E-23E4-E9D873BE562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F982416-5848-3916-8E07-F2E76A1C2D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November 8, 2022</a:t>
            </a:r>
          </a:p>
        </p:txBody>
      </p:sp>
      <p:sp>
        <p:nvSpPr>
          <p:cNvPr id="5" name="Footer Placeholder 4">
            <a:extLst>
              <a:ext uri="{FF2B5EF4-FFF2-40B4-BE49-F238E27FC236}">
                <a16:creationId xmlns:a16="http://schemas.microsoft.com/office/drawing/2014/main" id="{E626F78A-1C9B-70D2-952D-71832B83AA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For Unto Us A Child Is Born</a:t>
            </a:r>
          </a:p>
        </p:txBody>
      </p:sp>
      <p:sp>
        <p:nvSpPr>
          <p:cNvPr id="6" name="Slide Number Placeholder 5">
            <a:extLst>
              <a:ext uri="{FF2B5EF4-FFF2-40B4-BE49-F238E27FC236}">
                <a16:creationId xmlns:a16="http://schemas.microsoft.com/office/drawing/2014/main" id="{F804961C-6B3F-7497-EC77-14C0CA244ACD}"/>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3BD9F01F-DD85-4C60-AB40-45566CF411B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753" r:id="rId1"/>
    <p:sldLayoutId id="2147486754" r:id="rId2"/>
    <p:sldLayoutId id="2147486755" r:id="rId3"/>
    <p:sldLayoutId id="2147486756" r:id="rId4"/>
    <p:sldLayoutId id="2147486757" r:id="rId5"/>
    <p:sldLayoutId id="2147486758" r:id="rId6"/>
    <p:sldLayoutId id="2147486759" r:id="rId7"/>
    <p:sldLayoutId id="2147486760" r:id="rId8"/>
    <p:sldLayoutId id="2147486761" r:id="rId9"/>
    <p:sldLayoutId id="2147486762" r:id="rId10"/>
    <p:sldLayoutId id="2147486763" r:id="rId11"/>
  </p:sldLayoutIdLst>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ibcmob.ne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ref.ly/logosres/prisaiah?ref=Bible.Is37.30&amp;off=1&amp;ctx=+small+print.%0a30%E2%80%9332+~The+faithful+Soverei"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B291756F-BDEE-FA35-FA9F-CD206AF201DE}"/>
              </a:ext>
            </a:extLst>
          </p:cNvPr>
          <p:cNvSpPr>
            <a:spLocks noGrp="1"/>
          </p:cNvSpPr>
          <p:nvPr>
            <p:ph type="ctrTitle"/>
          </p:nvPr>
        </p:nvSpPr>
        <p:spPr>
          <a:xfrm>
            <a:off x="914400" y="1905000"/>
            <a:ext cx="10363200" cy="1470025"/>
          </a:xfrm>
        </p:spPr>
        <p:txBody>
          <a:bodyPr/>
          <a:lstStyle/>
          <a:p>
            <a:r>
              <a:rPr lang="en-US" altLang="en-US" sz="7200" b="1">
                <a:ea typeface="MS PGothic" panose="020B0600070205080204" pitchFamily="34" charset="-128"/>
              </a:rPr>
              <a:t>WELCOME  TO  THE  MOB!</a:t>
            </a:r>
            <a:endParaRPr lang="en-US" altLang="en-US"/>
          </a:p>
        </p:txBody>
      </p:sp>
      <p:sp>
        <p:nvSpPr>
          <p:cNvPr id="3" name="Subtitle 2">
            <a:extLst>
              <a:ext uri="{FF2B5EF4-FFF2-40B4-BE49-F238E27FC236}">
                <a16:creationId xmlns:a16="http://schemas.microsoft.com/office/drawing/2014/main" id="{1703E57B-F78D-114F-792A-F855320A061E}"/>
              </a:ext>
            </a:extLst>
          </p:cNvPr>
          <p:cNvSpPr>
            <a:spLocks noGrp="1"/>
          </p:cNvSpPr>
          <p:nvPr>
            <p:ph type="subTitle" idx="1"/>
          </p:nvPr>
        </p:nvSpPr>
        <p:spPr>
          <a:xfrm>
            <a:off x="1828800" y="3660775"/>
            <a:ext cx="8534400" cy="1752600"/>
          </a:xfrm>
        </p:spPr>
        <p:txBody>
          <a:bodyPr/>
          <a:lstStyle/>
          <a:p>
            <a:pPr>
              <a:defRPr/>
            </a:pPr>
            <a:r>
              <a:rPr lang="en-US" altLang="en-US">
                <a:solidFill>
                  <a:schemeClr val="tx1">
                    <a:lumMod val="75000"/>
                    <a:lumOff val="25000"/>
                  </a:schemeClr>
                </a:solidFill>
                <a:ea typeface="MS PGothic" panose="020B0600070205080204" pitchFamily="34" charset="-128"/>
              </a:rPr>
              <a:t>All Scripture is breathed out by God and profitable                for teaching, for reproof, for correction, and for training in righteousness, that the man of God may be complete, equipped for every good work. </a:t>
            </a:r>
          </a:p>
          <a:p>
            <a:pPr>
              <a:defRPr/>
            </a:pPr>
            <a:r>
              <a:rPr lang="en-US" altLang="en-US">
                <a:solidFill>
                  <a:schemeClr val="tx1">
                    <a:lumMod val="75000"/>
                    <a:lumOff val="25000"/>
                  </a:schemeClr>
                </a:solidFill>
                <a:ea typeface="MS PGothic" panose="020B0600070205080204" pitchFamily="34" charset="-128"/>
              </a:rPr>
              <a:t>2 Timothy 3:16-17 </a:t>
            </a:r>
            <a:r>
              <a:rPr lang="en-US" altLang="en-US" sz="2400">
                <a:solidFill>
                  <a:schemeClr val="tx1">
                    <a:lumMod val="75000"/>
                    <a:lumOff val="25000"/>
                  </a:schemeClr>
                </a:solidFill>
                <a:ea typeface="MS PGothic" panose="020B0600070205080204" pitchFamily="34" charset="-128"/>
              </a:rPr>
              <a:t>(ESV)</a:t>
            </a:r>
            <a:endParaRPr lang="en-US">
              <a:solidFill>
                <a:schemeClr val="tx1">
                  <a:lumMod val="75000"/>
                  <a:lumOff val="25000"/>
                </a:schemeClr>
              </a:solidFill>
            </a:endParaRPr>
          </a:p>
        </p:txBody>
      </p:sp>
      <p:sp>
        <p:nvSpPr>
          <p:cNvPr id="20485" name="Slide Number Placeholder 5">
            <a:extLst>
              <a:ext uri="{FF2B5EF4-FFF2-40B4-BE49-F238E27FC236}">
                <a16:creationId xmlns:a16="http://schemas.microsoft.com/office/drawing/2014/main" id="{51DDED31-5DE0-1468-4AD2-7F7915B564A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221DC25-FDA0-46C4-BCEB-D9853F4218FC}" type="slidenum">
              <a:rPr lang="en-US" altLang="en-US" smtClean="0"/>
              <a:pPr/>
              <a:t>1</a:t>
            </a:fld>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DD0FA342-C076-41DF-DCDE-94E9A1914EB9}"/>
              </a:ext>
            </a:extLst>
          </p:cNvPr>
          <p:cNvSpPr>
            <a:spLocks noGrp="1"/>
          </p:cNvSpPr>
          <p:nvPr>
            <p:ph type="title"/>
          </p:nvPr>
        </p:nvSpPr>
        <p:spPr/>
        <p:txBody>
          <a:bodyPr/>
          <a:lstStyle/>
          <a:p>
            <a:r>
              <a:rPr lang="en-US" altLang="en-US" b="1"/>
              <a:t>Isaiah Outline</a:t>
            </a:r>
          </a:p>
        </p:txBody>
      </p:sp>
      <p:sp>
        <p:nvSpPr>
          <p:cNvPr id="39939" name="Content Placeholder 2">
            <a:extLst>
              <a:ext uri="{FF2B5EF4-FFF2-40B4-BE49-F238E27FC236}">
                <a16:creationId xmlns:a16="http://schemas.microsoft.com/office/drawing/2014/main" id="{0E443CAC-0D76-FC54-6A28-E7EE39A72349}"/>
              </a:ext>
            </a:extLst>
          </p:cNvPr>
          <p:cNvSpPr>
            <a:spLocks noGrp="1"/>
          </p:cNvSpPr>
          <p:nvPr>
            <p:ph idx="1"/>
          </p:nvPr>
        </p:nvSpPr>
        <p:spPr/>
        <p:txBody>
          <a:bodyPr/>
          <a:lstStyle/>
          <a:p>
            <a:endParaRPr lang="en-US" altLang="en-US"/>
          </a:p>
        </p:txBody>
      </p:sp>
      <p:sp>
        <p:nvSpPr>
          <p:cNvPr id="4" name="Date Placeholder 3">
            <a:extLst>
              <a:ext uri="{FF2B5EF4-FFF2-40B4-BE49-F238E27FC236}">
                <a16:creationId xmlns:a16="http://schemas.microsoft.com/office/drawing/2014/main" id="{5B62D8A4-6123-A8CB-73BD-9CCB491BEC78}"/>
              </a:ext>
            </a:extLst>
          </p:cNvPr>
          <p:cNvSpPr>
            <a:spLocks noGrp="1"/>
          </p:cNvSpPr>
          <p:nvPr>
            <p:ph type="dt" sz="quarter" idx="10"/>
          </p:nvPr>
        </p:nvSpPr>
        <p:spPr/>
        <p:txBody>
          <a:bodyPr/>
          <a:lstStyle/>
          <a:p>
            <a:pPr>
              <a:defRPr/>
            </a:pPr>
            <a:r>
              <a:rPr lang="en-US" dirty="0"/>
              <a:t>January 24, 2023</a:t>
            </a:r>
          </a:p>
        </p:txBody>
      </p:sp>
      <p:sp>
        <p:nvSpPr>
          <p:cNvPr id="39941" name="Slide Number Placeholder 5">
            <a:extLst>
              <a:ext uri="{FF2B5EF4-FFF2-40B4-BE49-F238E27FC236}">
                <a16:creationId xmlns:a16="http://schemas.microsoft.com/office/drawing/2014/main" id="{0CF5485A-7A80-7792-044C-AD1A0707ADA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C3F4004-B0BF-49EF-B88F-5CD633A6B611}" type="slidenum">
              <a:rPr lang="en-US" altLang="en-US" smtClean="0"/>
              <a:pPr/>
              <a:t>10</a:t>
            </a:fld>
            <a:endParaRPr lang="en-US" altLang="en-US"/>
          </a:p>
        </p:txBody>
      </p:sp>
      <p:graphicFrame>
        <p:nvGraphicFramePr>
          <p:cNvPr id="9" name="Table 8">
            <a:extLst>
              <a:ext uri="{FF2B5EF4-FFF2-40B4-BE49-F238E27FC236}">
                <a16:creationId xmlns:a16="http://schemas.microsoft.com/office/drawing/2014/main" id="{DE371585-EA8E-31DD-06A4-47ADB32E5C0E}"/>
              </a:ext>
            </a:extLst>
          </p:cNvPr>
          <p:cNvGraphicFramePr>
            <a:graphicFrameLocks noGrp="1"/>
          </p:cNvGraphicFramePr>
          <p:nvPr>
            <p:extLst>
              <p:ext uri="{D42A27DB-BD31-4B8C-83A1-F6EECF244321}">
                <p14:modId xmlns:p14="http://schemas.microsoft.com/office/powerpoint/2010/main" val="3337413328"/>
              </p:ext>
            </p:extLst>
          </p:nvPr>
        </p:nvGraphicFramePr>
        <p:xfrm>
          <a:off x="796532" y="1576450"/>
          <a:ext cx="10660872" cy="5004676"/>
        </p:xfrm>
        <a:graphic>
          <a:graphicData uri="http://schemas.openxmlformats.org/drawingml/2006/table">
            <a:tbl>
              <a:tblPr/>
              <a:tblGrid>
                <a:gridCol w="996940">
                  <a:extLst>
                    <a:ext uri="{9D8B030D-6E8A-4147-A177-3AD203B41FA5}">
                      <a16:colId xmlns:a16="http://schemas.microsoft.com/office/drawing/2014/main" val="20000"/>
                    </a:ext>
                  </a:extLst>
                </a:gridCol>
                <a:gridCol w="506513">
                  <a:extLst>
                    <a:ext uri="{9D8B030D-6E8A-4147-A177-3AD203B41FA5}">
                      <a16:colId xmlns:a16="http://schemas.microsoft.com/office/drawing/2014/main" val="20001"/>
                    </a:ext>
                  </a:extLst>
                </a:gridCol>
                <a:gridCol w="506513">
                  <a:extLst>
                    <a:ext uri="{9D8B030D-6E8A-4147-A177-3AD203B41FA5}">
                      <a16:colId xmlns:a16="http://schemas.microsoft.com/office/drawing/2014/main" val="20002"/>
                    </a:ext>
                  </a:extLst>
                </a:gridCol>
                <a:gridCol w="506513">
                  <a:extLst>
                    <a:ext uri="{9D8B030D-6E8A-4147-A177-3AD203B41FA5}">
                      <a16:colId xmlns:a16="http://schemas.microsoft.com/office/drawing/2014/main" val="20003"/>
                    </a:ext>
                  </a:extLst>
                </a:gridCol>
                <a:gridCol w="506513">
                  <a:extLst>
                    <a:ext uri="{9D8B030D-6E8A-4147-A177-3AD203B41FA5}">
                      <a16:colId xmlns:a16="http://schemas.microsoft.com/office/drawing/2014/main" val="20004"/>
                    </a:ext>
                  </a:extLst>
                </a:gridCol>
                <a:gridCol w="506513">
                  <a:extLst>
                    <a:ext uri="{9D8B030D-6E8A-4147-A177-3AD203B41FA5}">
                      <a16:colId xmlns:a16="http://schemas.microsoft.com/office/drawing/2014/main" val="20005"/>
                    </a:ext>
                  </a:extLst>
                </a:gridCol>
                <a:gridCol w="506513">
                  <a:extLst>
                    <a:ext uri="{9D8B030D-6E8A-4147-A177-3AD203B41FA5}">
                      <a16:colId xmlns:a16="http://schemas.microsoft.com/office/drawing/2014/main" val="20006"/>
                    </a:ext>
                  </a:extLst>
                </a:gridCol>
                <a:gridCol w="506513">
                  <a:extLst>
                    <a:ext uri="{9D8B030D-6E8A-4147-A177-3AD203B41FA5}">
                      <a16:colId xmlns:a16="http://schemas.microsoft.com/office/drawing/2014/main" val="20007"/>
                    </a:ext>
                  </a:extLst>
                </a:gridCol>
                <a:gridCol w="506513">
                  <a:extLst>
                    <a:ext uri="{9D8B030D-6E8A-4147-A177-3AD203B41FA5}">
                      <a16:colId xmlns:a16="http://schemas.microsoft.com/office/drawing/2014/main" val="20008"/>
                    </a:ext>
                  </a:extLst>
                </a:gridCol>
                <a:gridCol w="1286375">
                  <a:extLst>
                    <a:ext uri="{9D8B030D-6E8A-4147-A177-3AD203B41FA5}">
                      <a16:colId xmlns:a16="http://schemas.microsoft.com/office/drawing/2014/main" val="20009"/>
                    </a:ext>
                  </a:extLst>
                </a:gridCol>
                <a:gridCol w="1286375">
                  <a:extLst>
                    <a:ext uri="{9D8B030D-6E8A-4147-A177-3AD203B41FA5}">
                      <a16:colId xmlns:a16="http://schemas.microsoft.com/office/drawing/2014/main" val="20010"/>
                    </a:ext>
                  </a:extLst>
                </a:gridCol>
                <a:gridCol w="506513">
                  <a:extLst>
                    <a:ext uri="{9D8B030D-6E8A-4147-A177-3AD203B41FA5}">
                      <a16:colId xmlns:a16="http://schemas.microsoft.com/office/drawing/2014/main" val="20011"/>
                    </a:ext>
                  </a:extLst>
                </a:gridCol>
                <a:gridCol w="506513">
                  <a:extLst>
                    <a:ext uri="{9D8B030D-6E8A-4147-A177-3AD203B41FA5}">
                      <a16:colId xmlns:a16="http://schemas.microsoft.com/office/drawing/2014/main" val="20012"/>
                    </a:ext>
                  </a:extLst>
                </a:gridCol>
                <a:gridCol w="506513">
                  <a:extLst>
                    <a:ext uri="{9D8B030D-6E8A-4147-A177-3AD203B41FA5}">
                      <a16:colId xmlns:a16="http://schemas.microsoft.com/office/drawing/2014/main" val="20013"/>
                    </a:ext>
                  </a:extLst>
                </a:gridCol>
                <a:gridCol w="506513">
                  <a:extLst>
                    <a:ext uri="{9D8B030D-6E8A-4147-A177-3AD203B41FA5}">
                      <a16:colId xmlns:a16="http://schemas.microsoft.com/office/drawing/2014/main" val="20014"/>
                    </a:ext>
                  </a:extLst>
                </a:gridCol>
                <a:gridCol w="506513">
                  <a:extLst>
                    <a:ext uri="{9D8B030D-6E8A-4147-A177-3AD203B41FA5}">
                      <a16:colId xmlns:a16="http://schemas.microsoft.com/office/drawing/2014/main" val="20015"/>
                    </a:ext>
                  </a:extLst>
                </a:gridCol>
                <a:gridCol w="506513">
                  <a:extLst>
                    <a:ext uri="{9D8B030D-6E8A-4147-A177-3AD203B41FA5}">
                      <a16:colId xmlns:a16="http://schemas.microsoft.com/office/drawing/2014/main" val="20016"/>
                    </a:ext>
                  </a:extLst>
                </a:gridCol>
              </a:tblGrid>
              <a:tr h="740589">
                <a:tc rowSpan="2">
                  <a:txBody>
                    <a:bodyPr/>
                    <a:lstStyle/>
                    <a:p>
                      <a:pPr algn="ctr" fontAlgn="ctr"/>
                      <a:r>
                        <a:rPr lang="en-US" sz="2200" b="1" i="0" u="none" strike="noStrike">
                          <a:solidFill>
                            <a:schemeClr val="tx1"/>
                          </a:solidFill>
                          <a:effectLst/>
                          <a:latin typeface="Calibri" panose="020F0502020204030204" pitchFamily="34" charset="0"/>
                        </a:rPr>
                        <a:t>Focus</a:t>
                      </a:r>
                    </a:p>
                  </a:txBody>
                  <a:tcPr marL="83127" marR="83127" marT="41564" marB="41564"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8">
                  <a:txBody>
                    <a:bodyPr/>
                    <a:lstStyle/>
                    <a:p>
                      <a:pPr algn="ctr" fontAlgn="ctr"/>
                      <a:r>
                        <a:rPr lang="en-US" sz="2200" b="1" i="0" u="none" strike="noStrike">
                          <a:solidFill>
                            <a:schemeClr val="tx1"/>
                          </a:solidFill>
                          <a:effectLst/>
                          <a:latin typeface="Calibri" panose="020F0502020204030204" pitchFamily="34" charset="0"/>
                        </a:rPr>
                        <a:t>Prophecies of Condemnation</a:t>
                      </a:r>
                    </a:p>
                  </a:txBody>
                  <a:tcPr marL="83127" marR="83127"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ctr"/>
                      <a:r>
                        <a:rPr lang="en-US" sz="2200" b="1" i="0" u="none" strike="noStrike">
                          <a:solidFill>
                            <a:schemeClr val="tx1"/>
                          </a:solidFill>
                          <a:effectLst/>
                          <a:latin typeface="Calibri" panose="020F0502020204030204" pitchFamily="34" charset="0"/>
                        </a:rPr>
                        <a:t>Historical Parenthesis</a:t>
                      </a:r>
                    </a:p>
                  </a:txBody>
                  <a:tcPr marL="83127" marR="83127"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6">
                  <a:txBody>
                    <a:bodyPr/>
                    <a:lstStyle/>
                    <a:p>
                      <a:pPr algn="ctr" fontAlgn="ctr"/>
                      <a:r>
                        <a:rPr lang="en-US" sz="2200" b="1" i="0" u="none" strike="noStrike">
                          <a:solidFill>
                            <a:schemeClr val="tx1"/>
                          </a:solidFill>
                          <a:effectLst/>
                          <a:latin typeface="Calibri" panose="020F0502020204030204" pitchFamily="34" charset="0"/>
                        </a:rPr>
                        <a:t>Prophecies of Comfort</a:t>
                      </a:r>
                    </a:p>
                  </a:txBody>
                  <a:tcPr marL="83127" marR="83127" marT="41564" marB="41564"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8294">
                <a:tc vMerge="1">
                  <a:txBody>
                    <a:bodyPr/>
                    <a:lstStyle/>
                    <a:p>
                      <a:endParaRPr lang="en-US"/>
                    </a:p>
                  </a:txBody>
                  <a:tcPr/>
                </a:tc>
                <a:tc>
                  <a:txBody>
                    <a:bodyPr/>
                    <a:lstStyle/>
                    <a:p>
                      <a:pPr algn="ctr" fontAlgn="b"/>
                      <a:r>
                        <a:rPr lang="en-US" sz="1300" b="1" i="0" u="none" strike="noStrike">
                          <a:solidFill>
                            <a:schemeClr val="tx1"/>
                          </a:solidFill>
                          <a:effectLst/>
                          <a:latin typeface="Calibri" panose="020F0502020204030204" pitchFamily="34" charset="0"/>
                        </a:rPr>
                        <a:t>1:1</a:t>
                      </a:r>
                    </a:p>
                  </a:txBody>
                  <a:tcPr marL="5239" marR="5239" marT="4330"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chemeClr val="tx1"/>
                          </a:solidFill>
                          <a:effectLst/>
                          <a:latin typeface="Calibri" panose="020F0502020204030204" pitchFamily="34" charset="0"/>
                        </a:rPr>
                        <a:t> </a:t>
                      </a:r>
                    </a:p>
                  </a:txBody>
                  <a:tcPr marL="5239" marR="5239" marT="433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chemeClr val="tx1"/>
                          </a:solidFill>
                          <a:effectLst/>
                          <a:latin typeface="Calibri" panose="020F0502020204030204" pitchFamily="34" charset="0"/>
                        </a:rPr>
                        <a:t> </a:t>
                      </a:r>
                    </a:p>
                  </a:txBody>
                  <a:tcPr marL="5239" marR="5239" marT="433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chemeClr val="tx1"/>
                          </a:solidFill>
                          <a:effectLst/>
                          <a:latin typeface="Calibri" panose="020F0502020204030204" pitchFamily="34" charset="0"/>
                        </a:rPr>
                        <a:t> </a:t>
                      </a:r>
                    </a:p>
                  </a:txBody>
                  <a:tcPr marL="5239" marR="5239" marT="433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chemeClr val="tx1"/>
                          </a:solidFill>
                          <a:effectLst/>
                          <a:latin typeface="Calibri" panose="020F0502020204030204" pitchFamily="34" charset="0"/>
                        </a:rPr>
                        <a:t> </a:t>
                      </a:r>
                    </a:p>
                  </a:txBody>
                  <a:tcPr marL="5239" marR="5239" marT="433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chemeClr val="tx1"/>
                          </a:solidFill>
                          <a:effectLst/>
                          <a:latin typeface="Calibri" panose="020F0502020204030204" pitchFamily="34" charset="0"/>
                        </a:rPr>
                        <a:t> </a:t>
                      </a:r>
                    </a:p>
                  </a:txBody>
                  <a:tcPr marL="5239" marR="5239" marT="433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endParaRPr lang="en-US" sz="1300" b="1" i="0" u="none" strike="noStrike">
                        <a:solidFill>
                          <a:schemeClr val="tx1"/>
                        </a:solidFill>
                        <a:effectLst/>
                        <a:latin typeface="Calibri" panose="020F0502020204030204" pitchFamily="34" charset="0"/>
                      </a:endParaRPr>
                    </a:p>
                  </a:txBody>
                  <a:tcPr marL="5239" marR="5239" marT="433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marR="0" indent="0" algn="ctr" defTabSz="928916" rtl="0" eaLnBrk="1" fontAlgn="b" latinLnBrk="0" hangingPunct="1">
                        <a:lnSpc>
                          <a:spcPct val="100000"/>
                        </a:lnSpc>
                        <a:spcBef>
                          <a:spcPts val="0"/>
                        </a:spcBef>
                        <a:spcAft>
                          <a:spcPts val="0"/>
                        </a:spcAft>
                        <a:buClrTx/>
                        <a:buSzTx/>
                        <a:buFontTx/>
                        <a:buNone/>
                        <a:tabLst/>
                        <a:defRPr/>
                      </a:pPr>
                      <a:r>
                        <a:rPr lang="en-US" sz="1300" b="1" i="0" u="none" strike="noStrike">
                          <a:solidFill>
                            <a:schemeClr val="tx1"/>
                          </a:solidFill>
                          <a:effectLst/>
                          <a:latin typeface="Calibri" panose="020F0502020204030204" pitchFamily="34" charset="0"/>
                        </a:rPr>
                        <a:t> 35:10</a:t>
                      </a:r>
                    </a:p>
                  </a:txBody>
                  <a:tcPr marL="5239" marR="5239" marT="4330" marB="0" anchor="b">
                    <a:lnL w="317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chemeClr val="tx1"/>
                          </a:solidFill>
                          <a:effectLst/>
                          <a:latin typeface="Calibri" panose="020F0502020204030204" pitchFamily="34" charset="0"/>
                        </a:rPr>
                        <a:t>36:1</a:t>
                      </a:r>
                    </a:p>
                  </a:txBody>
                  <a:tcPr marL="5239" marR="5239" marT="4330"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chemeClr val="tx1"/>
                          </a:solidFill>
                          <a:effectLst/>
                          <a:latin typeface="Calibri" panose="020F0502020204030204" pitchFamily="34" charset="0"/>
                        </a:rPr>
                        <a:t>39:8</a:t>
                      </a:r>
                    </a:p>
                  </a:txBody>
                  <a:tcPr marL="5239" marR="5239" marT="4330" marB="0" anchor="b">
                    <a:lnL w="317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chemeClr val="tx1"/>
                          </a:solidFill>
                          <a:effectLst/>
                          <a:latin typeface="Calibri" panose="020F0502020204030204" pitchFamily="34" charset="0"/>
                        </a:rPr>
                        <a:t>40:1</a:t>
                      </a:r>
                    </a:p>
                  </a:txBody>
                  <a:tcPr marL="5239" marR="5239" marT="4330"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chemeClr val="tx1"/>
                          </a:solidFill>
                          <a:effectLst/>
                          <a:latin typeface="Calibri" panose="020F0502020204030204" pitchFamily="34" charset="0"/>
                        </a:rPr>
                        <a:t> </a:t>
                      </a:r>
                    </a:p>
                  </a:txBody>
                  <a:tcPr marL="5239" marR="5239" marT="433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chemeClr val="tx1"/>
                          </a:solidFill>
                          <a:effectLst/>
                          <a:latin typeface="Calibri" panose="020F0502020204030204" pitchFamily="34" charset="0"/>
                        </a:rPr>
                        <a:t> </a:t>
                      </a:r>
                    </a:p>
                  </a:txBody>
                  <a:tcPr marL="5239" marR="5239" marT="433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chemeClr val="tx1"/>
                          </a:solidFill>
                          <a:effectLst/>
                          <a:latin typeface="Calibri" panose="020F0502020204030204" pitchFamily="34" charset="0"/>
                        </a:rPr>
                        <a:t> </a:t>
                      </a:r>
                    </a:p>
                  </a:txBody>
                  <a:tcPr marL="5239" marR="5239" marT="433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chemeClr val="tx1"/>
                          </a:solidFill>
                          <a:effectLst/>
                          <a:latin typeface="Calibri" panose="020F0502020204030204" pitchFamily="34" charset="0"/>
                        </a:rPr>
                        <a:t> </a:t>
                      </a:r>
                    </a:p>
                  </a:txBody>
                  <a:tcPr marL="5239" marR="5239" marT="433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chemeClr val="tx1"/>
                          </a:solidFill>
                          <a:effectLst/>
                          <a:latin typeface="Calibri" panose="020F0502020204030204" pitchFamily="34" charset="0"/>
                        </a:rPr>
                        <a:t>66:24</a:t>
                      </a:r>
                    </a:p>
                  </a:txBody>
                  <a:tcPr marL="5239" marR="5239" marT="4330" marB="0" anchor="b">
                    <a:lnL w="3175" cap="flat" cmpd="sng" algn="ctr">
                      <a:solidFill>
                        <a:schemeClr val="bg1">
                          <a:lumMod val="85000"/>
                        </a:schemeClr>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2173216">
                <a:tc>
                  <a:txBody>
                    <a:bodyPr/>
                    <a:lstStyle/>
                    <a:p>
                      <a:pPr algn="ctr" fontAlgn="ctr"/>
                      <a:r>
                        <a:rPr lang="en-US" sz="2500" b="1" i="0" u="none" strike="noStrike">
                          <a:solidFill>
                            <a:schemeClr val="tx1"/>
                          </a:solidFill>
                          <a:effectLst/>
                          <a:latin typeface="Calibri" panose="020F0502020204030204" pitchFamily="34" charset="0"/>
                        </a:rPr>
                        <a:t>Divisions</a:t>
                      </a:r>
                    </a:p>
                  </a:txBody>
                  <a:tcPr marL="5239" marR="5239" marT="4330" marB="0"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ctr"/>
                      <a:r>
                        <a:rPr lang="en-US" sz="2000" b="1" i="0" u="none" strike="noStrike" dirty="0">
                          <a:solidFill>
                            <a:schemeClr val="tx1"/>
                          </a:solidFill>
                          <a:effectLst/>
                          <a:latin typeface="Calibri" panose="020F0502020204030204" pitchFamily="34" charset="0"/>
                        </a:rPr>
                        <a:t>Prophecies Against Judah</a:t>
                      </a:r>
                    </a:p>
                  </a:txBody>
                  <a:tcPr marL="83127" marR="83127" marT="41564" marB="41564"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000" b="1" i="0" u="none" strike="noStrike" dirty="0">
                          <a:solidFill>
                            <a:schemeClr val="tx1"/>
                          </a:solidFill>
                          <a:effectLst/>
                          <a:latin typeface="Calibri" panose="020F0502020204030204" pitchFamily="34" charset="0"/>
                        </a:rPr>
                        <a:t>Prophecies Against the Nations</a:t>
                      </a:r>
                    </a:p>
                  </a:txBody>
                  <a:tcPr marL="83127" marR="83127" marT="41564" marB="41564"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000" b="1" i="0" u="none" strike="noStrike">
                          <a:solidFill>
                            <a:schemeClr val="tx1"/>
                          </a:solidFill>
                          <a:effectLst/>
                          <a:latin typeface="Calibri" panose="020F0502020204030204" pitchFamily="34" charset="0"/>
                        </a:rPr>
                        <a:t>Prophesies Against the Day of the Lord</a:t>
                      </a:r>
                    </a:p>
                  </a:txBody>
                  <a:tcPr marL="83127" marR="83127" marT="41564" marB="41564"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000" b="1" i="0" u="none" strike="noStrike" dirty="0">
                          <a:solidFill>
                            <a:schemeClr val="tx1"/>
                          </a:solidFill>
                          <a:effectLst/>
                          <a:latin typeface="Calibri" panose="020F0502020204030204" pitchFamily="34" charset="0"/>
                        </a:rPr>
                        <a:t>Prophesies of Judgement and Blessing</a:t>
                      </a:r>
                    </a:p>
                  </a:txBody>
                  <a:tcPr marL="83127" marR="83127" marT="41564" marB="41564"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fontAlgn="ctr"/>
                      <a:r>
                        <a:rPr lang="en-US" sz="2000" b="1" i="0" u="none" strike="noStrike">
                          <a:solidFill>
                            <a:schemeClr val="tx1"/>
                          </a:solidFill>
                          <a:effectLst/>
                          <a:latin typeface="Calibri" panose="020F0502020204030204" pitchFamily="34" charset="0"/>
                        </a:rPr>
                        <a:t>Sickness and Sin</a:t>
                      </a:r>
                    </a:p>
                  </a:txBody>
                  <a:tcPr marL="150876" marR="150876" marT="124691" marB="124691"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2000" b="1" i="0" u="none" strike="noStrike">
                          <a:solidFill>
                            <a:schemeClr val="tx1"/>
                          </a:solidFill>
                          <a:effectLst/>
                          <a:latin typeface="Calibri" panose="020F0502020204030204" pitchFamily="34" charset="0"/>
                        </a:rPr>
                        <a:t>Hezekiah’s Salvation</a:t>
                      </a:r>
                    </a:p>
                  </a:txBody>
                  <a:tcPr marL="150876" marR="150876" marT="124691" marB="124691"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ctr"/>
                      <a:r>
                        <a:rPr lang="en-US" sz="2000" b="1" i="0" u="none" strike="noStrike">
                          <a:solidFill>
                            <a:schemeClr val="tx1"/>
                          </a:solidFill>
                          <a:effectLst/>
                          <a:latin typeface="Calibri" panose="020F0502020204030204" pitchFamily="34" charset="0"/>
                        </a:rPr>
                        <a:t>Israel’s Deliverance</a:t>
                      </a:r>
                    </a:p>
                  </a:txBody>
                  <a:tcPr marL="83127" marR="83127" marT="41564" marB="41564"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000" b="1" i="0" u="none" strike="noStrike">
                          <a:solidFill>
                            <a:schemeClr val="tx1"/>
                          </a:solidFill>
                          <a:effectLst/>
                          <a:latin typeface="Calibri" panose="020F0502020204030204" pitchFamily="34" charset="0"/>
                        </a:rPr>
                        <a:t>Israel’s Deliverer</a:t>
                      </a:r>
                    </a:p>
                  </a:txBody>
                  <a:tcPr marL="83127" marR="83127" marT="41564" marB="41564"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000" b="1" i="0" u="none" strike="noStrike">
                          <a:solidFill>
                            <a:schemeClr val="tx1"/>
                          </a:solidFill>
                          <a:effectLst/>
                          <a:latin typeface="Calibri" panose="020F0502020204030204" pitchFamily="34" charset="0"/>
                        </a:rPr>
                        <a:t>Israel’s Glorious Future</a:t>
                      </a:r>
                    </a:p>
                  </a:txBody>
                  <a:tcPr marL="83127" marR="83127" marT="41564" marB="41564"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2"/>
                  </a:ext>
                </a:extLst>
              </a:tr>
              <a:tr h="231041">
                <a:tc>
                  <a:txBody>
                    <a:bodyPr/>
                    <a:lstStyle/>
                    <a:p>
                      <a:pPr algn="l" fontAlgn="b"/>
                      <a:r>
                        <a:rPr lang="en-US" sz="1500" b="1" i="0" u="none" strike="noStrike">
                          <a:solidFill>
                            <a:schemeClr val="tx1"/>
                          </a:solidFill>
                          <a:effectLst/>
                          <a:latin typeface="Calibri" panose="020F0502020204030204" pitchFamily="34" charset="0"/>
                        </a:rPr>
                        <a:t> </a:t>
                      </a:r>
                    </a:p>
                  </a:txBody>
                  <a:tcPr marL="5239" marR="5239" marT="4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1" i="0" u="none" strike="noStrike">
                          <a:solidFill>
                            <a:schemeClr val="tx1"/>
                          </a:solidFill>
                          <a:effectLst/>
                          <a:latin typeface="Calibri" panose="020F0502020204030204" pitchFamily="34" charset="0"/>
                        </a:rPr>
                        <a:t>1:1</a:t>
                      </a:r>
                    </a:p>
                  </a:txBody>
                  <a:tcPr marL="5239" marR="5239"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a:solidFill>
                            <a:schemeClr val="tx1"/>
                          </a:solidFill>
                          <a:effectLst/>
                          <a:latin typeface="Calibri" panose="020F0502020204030204" pitchFamily="34" charset="0"/>
                        </a:rPr>
                        <a:t>12:6</a:t>
                      </a:r>
                    </a:p>
                  </a:txBody>
                  <a:tcPr marL="5239" marR="5239"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a:solidFill>
                            <a:schemeClr val="tx1"/>
                          </a:solidFill>
                          <a:effectLst/>
                          <a:latin typeface="Calibri" panose="020F0502020204030204" pitchFamily="34" charset="0"/>
                        </a:rPr>
                        <a:t>13:1</a:t>
                      </a:r>
                    </a:p>
                  </a:txBody>
                  <a:tcPr marL="5239" marR="5239"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a:solidFill>
                            <a:schemeClr val="tx1"/>
                          </a:solidFill>
                          <a:effectLst/>
                          <a:latin typeface="Calibri" panose="020F0502020204030204" pitchFamily="34" charset="0"/>
                        </a:rPr>
                        <a:t>23:18</a:t>
                      </a:r>
                    </a:p>
                  </a:txBody>
                  <a:tcPr marL="5239" marR="5239"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a:solidFill>
                            <a:schemeClr val="tx1"/>
                          </a:solidFill>
                          <a:effectLst/>
                          <a:latin typeface="Calibri" panose="020F0502020204030204" pitchFamily="34" charset="0"/>
                        </a:rPr>
                        <a:t>24:1</a:t>
                      </a:r>
                    </a:p>
                  </a:txBody>
                  <a:tcPr marL="5239" marR="5239"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a:solidFill>
                            <a:schemeClr val="tx1"/>
                          </a:solidFill>
                          <a:effectLst/>
                          <a:latin typeface="Calibri" panose="020F0502020204030204" pitchFamily="34" charset="0"/>
                        </a:rPr>
                        <a:t>27:13</a:t>
                      </a:r>
                    </a:p>
                  </a:txBody>
                  <a:tcPr marL="5239" marR="5239"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a:solidFill>
                            <a:schemeClr val="tx1"/>
                          </a:solidFill>
                          <a:effectLst/>
                          <a:latin typeface="Calibri" panose="020F0502020204030204" pitchFamily="34" charset="0"/>
                        </a:rPr>
                        <a:t>28:1</a:t>
                      </a:r>
                    </a:p>
                  </a:txBody>
                  <a:tcPr marL="5239" marR="5239"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a:solidFill>
                            <a:schemeClr val="tx1"/>
                          </a:solidFill>
                          <a:effectLst/>
                          <a:latin typeface="Calibri" panose="020F0502020204030204" pitchFamily="34" charset="0"/>
                        </a:rPr>
                        <a:t>35:10</a:t>
                      </a:r>
                    </a:p>
                  </a:txBody>
                  <a:tcPr marL="5239" marR="5239" marT="433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a:solidFill>
                            <a:schemeClr val="tx1"/>
                          </a:solidFill>
                          <a:effectLst/>
                          <a:latin typeface="Calibri" panose="020F0502020204030204" pitchFamily="34" charset="0"/>
                        </a:rPr>
                        <a:t>36:1</a:t>
                      </a:r>
                    </a:p>
                  </a:txBody>
                  <a:tcPr marL="5239" marR="5239" marT="433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a:solidFill>
                            <a:schemeClr val="tx1"/>
                          </a:solidFill>
                          <a:effectLst/>
                          <a:latin typeface="Calibri" panose="020F0502020204030204" pitchFamily="34" charset="0"/>
                        </a:rPr>
                        <a:t>39:8</a:t>
                      </a:r>
                    </a:p>
                  </a:txBody>
                  <a:tcPr marL="5239" marR="5239" marT="433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a:solidFill>
                            <a:schemeClr val="tx1"/>
                          </a:solidFill>
                          <a:effectLst/>
                          <a:latin typeface="Calibri" panose="020F0502020204030204" pitchFamily="34" charset="0"/>
                        </a:rPr>
                        <a:t>40:1</a:t>
                      </a:r>
                    </a:p>
                  </a:txBody>
                  <a:tcPr marL="5239" marR="5239" marT="433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a:solidFill>
                            <a:schemeClr val="tx1"/>
                          </a:solidFill>
                          <a:effectLst/>
                          <a:latin typeface="Calibri" panose="020F0502020204030204" pitchFamily="34" charset="0"/>
                        </a:rPr>
                        <a:t>48:22</a:t>
                      </a:r>
                    </a:p>
                  </a:txBody>
                  <a:tcPr marL="5239" marR="5239"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a:solidFill>
                            <a:schemeClr val="tx1"/>
                          </a:solidFill>
                          <a:effectLst/>
                          <a:latin typeface="Calibri" panose="020F0502020204030204" pitchFamily="34" charset="0"/>
                        </a:rPr>
                        <a:t>49:1</a:t>
                      </a:r>
                    </a:p>
                  </a:txBody>
                  <a:tcPr marL="5239" marR="5239"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a:solidFill>
                            <a:schemeClr val="tx1"/>
                          </a:solidFill>
                          <a:effectLst/>
                          <a:latin typeface="Calibri" panose="020F0502020204030204" pitchFamily="34" charset="0"/>
                        </a:rPr>
                        <a:t>57:21</a:t>
                      </a:r>
                    </a:p>
                  </a:txBody>
                  <a:tcPr marL="5239" marR="5239"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a:solidFill>
                            <a:schemeClr val="tx1"/>
                          </a:solidFill>
                          <a:effectLst/>
                          <a:latin typeface="Calibri" panose="020F0502020204030204" pitchFamily="34" charset="0"/>
                        </a:rPr>
                        <a:t>58:1</a:t>
                      </a:r>
                    </a:p>
                  </a:txBody>
                  <a:tcPr marL="5239" marR="5239"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a:solidFill>
                            <a:schemeClr val="tx1"/>
                          </a:solidFill>
                          <a:effectLst/>
                          <a:latin typeface="Calibri" panose="020F0502020204030204" pitchFamily="34" charset="0"/>
                        </a:rPr>
                        <a:t>66:24</a:t>
                      </a:r>
                    </a:p>
                  </a:txBody>
                  <a:tcPr marL="5239" marR="5239"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10598">
                <a:tc rowSpan="2">
                  <a:txBody>
                    <a:bodyPr/>
                    <a:lstStyle/>
                    <a:p>
                      <a:pPr algn="ctr" fontAlgn="b"/>
                      <a:r>
                        <a:rPr lang="en-US" sz="2200" b="1" i="0" u="none" strike="noStrike">
                          <a:solidFill>
                            <a:schemeClr val="tx1"/>
                          </a:solidFill>
                          <a:effectLst/>
                          <a:latin typeface="Calibri" panose="020F0502020204030204" pitchFamily="34" charset="0"/>
                        </a:rPr>
                        <a:t>Topics</a:t>
                      </a:r>
                    </a:p>
                  </a:txBody>
                  <a:tcPr marL="83127" marR="83127" marT="41564" marB="415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8">
                  <a:txBody>
                    <a:bodyPr/>
                    <a:lstStyle/>
                    <a:p>
                      <a:pPr algn="ctr" fontAlgn="b"/>
                      <a:r>
                        <a:rPr lang="en-US" sz="2000" b="1" i="0" u="none" strike="noStrike" dirty="0">
                          <a:solidFill>
                            <a:schemeClr val="tx1"/>
                          </a:solidFill>
                          <a:effectLst/>
                          <a:latin typeface="Calibri" panose="020F0502020204030204" pitchFamily="34" charset="0"/>
                        </a:rPr>
                        <a:t>Prophetic</a:t>
                      </a:r>
                    </a:p>
                  </a:txBody>
                  <a:tcPr marL="83127" marR="83127" marT="41564" marB="41564"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2000" b="1" i="0" u="none" strike="noStrike">
                          <a:solidFill>
                            <a:schemeClr val="tx1"/>
                          </a:solidFill>
                          <a:effectLst/>
                          <a:latin typeface="Calibri" panose="020F0502020204030204" pitchFamily="34" charset="0"/>
                        </a:rPr>
                        <a:t>Historic</a:t>
                      </a:r>
                    </a:p>
                  </a:txBody>
                  <a:tcPr marL="83127" marR="83127"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6">
                  <a:txBody>
                    <a:bodyPr/>
                    <a:lstStyle/>
                    <a:p>
                      <a:pPr algn="ctr" fontAlgn="b"/>
                      <a:r>
                        <a:rPr lang="en-US" sz="2000" b="1" i="0" u="none" strike="noStrike">
                          <a:solidFill>
                            <a:schemeClr val="tx1"/>
                          </a:solidFill>
                          <a:effectLst/>
                          <a:latin typeface="Calibri" panose="020F0502020204030204" pitchFamily="34" charset="0"/>
                        </a:rPr>
                        <a:t>Messianic</a:t>
                      </a:r>
                    </a:p>
                  </a:txBody>
                  <a:tcPr marL="83127" marR="83127" marT="41564" marB="41564"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410598">
                <a:tc vMerge="1">
                  <a:txBody>
                    <a:bodyPr/>
                    <a:lstStyle/>
                    <a:p>
                      <a:endParaRPr lang="en-US"/>
                    </a:p>
                  </a:txBody>
                  <a:tcPr/>
                </a:tc>
                <a:tc gridSpan="8">
                  <a:txBody>
                    <a:bodyPr/>
                    <a:lstStyle/>
                    <a:p>
                      <a:pPr algn="ctr" fontAlgn="b"/>
                      <a:r>
                        <a:rPr lang="en-US" sz="2000" b="1" i="0" u="none" strike="noStrike" dirty="0">
                          <a:solidFill>
                            <a:schemeClr val="tx1"/>
                          </a:solidFill>
                          <a:effectLst/>
                          <a:latin typeface="Calibri" panose="020F0502020204030204" pitchFamily="34" charset="0"/>
                        </a:rPr>
                        <a:t>Judgement</a:t>
                      </a:r>
                    </a:p>
                  </a:txBody>
                  <a:tcPr marL="83127" marR="83127" marT="41564" marB="41564"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2000" b="1" i="0" u="none" strike="noStrike">
                          <a:solidFill>
                            <a:schemeClr val="tx1"/>
                          </a:solidFill>
                          <a:effectLst/>
                          <a:latin typeface="Calibri" panose="020F0502020204030204" pitchFamily="34" charset="0"/>
                        </a:rPr>
                        <a:t>Transition</a:t>
                      </a:r>
                    </a:p>
                  </a:txBody>
                  <a:tcPr marL="83127" marR="83127"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6">
                  <a:txBody>
                    <a:bodyPr/>
                    <a:lstStyle/>
                    <a:p>
                      <a:pPr algn="ctr" fontAlgn="b"/>
                      <a:r>
                        <a:rPr lang="en-US" sz="2000" b="1" i="0" u="none" strike="noStrike">
                          <a:solidFill>
                            <a:schemeClr val="tx1"/>
                          </a:solidFill>
                          <a:effectLst/>
                          <a:latin typeface="Calibri" panose="020F0502020204030204" pitchFamily="34" charset="0"/>
                        </a:rPr>
                        <a:t>Hope</a:t>
                      </a:r>
                    </a:p>
                  </a:txBody>
                  <a:tcPr marL="83127" marR="83127" marT="41564" marB="41564"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410598">
                <a:tc>
                  <a:txBody>
                    <a:bodyPr/>
                    <a:lstStyle/>
                    <a:p>
                      <a:pPr algn="ctr" fontAlgn="b"/>
                      <a:r>
                        <a:rPr lang="en-US" sz="2200" b="1" i="0" u="none" strike="noStrike">
                          <a:solidFill>
                            <a:schemeClr val="tx1"/>
                          </a:solidFill>
                          <a:effectLst/>
                          <a:latin typeface="Calibri" panose="020F0502020204030204" pitchFamily="34" charset="0"/>
                        </a:rPr>
                        <a:t>Place</a:t>
                      </a:r>
                    </a:p>
                  </a:txBody>
                  <a:tcPr marL="5239" marR="5239"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16">
                  <a:txBody>
                    <a:bodyPr/>
                    <a:lstStyle/>
                    <a:p>
                      <a:pPr algn="ctr" fontAlgn="b"/>
                      <a:r>
                        <a:rPr lang="en-US" sz="2000" b="1" i="0" u="none" strike="noStrike">
                          <a:solidFill>
                            <a:schemeClr val="tx1"/>
                          </a:solidFill>
                          <a:effectLst/>
                          <a:latin typeface="Calibri" panose="020F0502020204030204" pitchFamily="34" charset="0"/>
                        </a:rPr>
                        <a:t>Israel &amp; Judah</a:t>
                      </a:r>
                    </a:p>
                  </a:txBody>
                  <a:tcPr marL="83127" marR="83127" marT="41564" marB="415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410598">
                <a:tc>
                  <a:txBody>
                    <a:bodyPr/>
                    <a:lstStyle/>
                    <a:p>
                      <a:pPr algn="ctr" fontAlgn="b"/>
                      <a:r>
                        <a:rPr lang="en-US" sz="2200" b="1" i="0" u="none" strike="noStrike" dirty="0">
                          <a:solidFill>
                            <a:schemeClr val="tx1"/>
                          </a:solidFill>
                          <a:effectLst/>
                          <a:latin typeface="Calibri" panose="020F0502020204030204" pitchFamily="34" charset="0"/>
                        </a:rPr>
                        <a:t>Time</a:t>
                      </a:r>
                    </a:p>
                  </a:txBody>
                  <a:tcPr marL="5239" marR="5239"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16">
                  <a:txBody>
                    <a:bodyPr/>
                    <a:lstStyle/>
                    <a:p>
                      <a:pPr algn="ctr" fontAlgn="b"/>
                      <a:r>
                        <a:rPr lang="en-US" sz="2000" b="1" i="0" u="none" strike="noStrike" dirty="0">
                          <a:solidFill>
                            <a:schemeClr val="tx1"/>
                          </a:solidFill>
                          <a:effectLst/>
                          <a:latin typeface="Calibri" panose="020F0502020204030204" pitchFamily="34" charset="0"/>
                        </a:rPr>
                        <a:t>740 - 680 B.C.</a:t>
                      </a:r>
                    </a:p>
                  </a:txBody>
                  <a:tcPr marL="83127" marR="83127" marT="41564" marB="4156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2" name="Arrow: Right 1">
            <a:extLst>
              <a:ext uri="{FF2B5EF4-FFF2-40B4-BE49-F238E27FC236}">
                <a16:creationId xmlns:a16="http://schemas.microsoft.com/office/drawing/2014/main" id="{B4B9CC16-E6CF-FDAC-7FEB-CE78AC48E442}"/>
              </a:ext>
            </a:extLst>
          </p:cNvPr>
          <p:cNvSpPr/>
          <p:nvPr/>
        </p:nvSpPr>
        <p:spPr>
          <a:xfrm rot="17274955">
            <a:off x="6017254" y="5050832"/>
            <a:ext cx="550862" cy="3429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Box 2">
            <a:extLst>
              <a:ext uri="{FF2B5EF4-FFF2-40B4-BE49-F238E27FC236}">
                <a16:creationId xmlns:a16="http://schemas.microsoft.com/office/drawing/2014/main" id="{DF0EFB01-26A0-8808-E594-D42B811EB0B7}"/>
              </a:ext>
            </a:extLst>
          </p:cNvPr>
          <p:cNvSpPr txBox="1"/>
          <p:nvPr/>
        </p:nvSpPr>
        <p:spPr>
          <a:xfrm>
            <a:off x="5368250" y="5474482"/>
            <a:ext cx="1828800" cy="368300"/>
          </a:xfrm>
          <a:prstGeom prst="rect">
            <a:avLst/>
          </a:prstGeom>
          <a:noFill/>
        </p:spPr>
        <p:txBody>
          <a:bodyPr>
            <a:spAutoFit/>
          </a:bodyPr>
          <a:lstStyle/>
          <a:p>
            <a:pPr>
              <a:defRPr/>
            </a:pPr>
            <a:r>
              <a:rPr lang="en-US" b="1" dirty="0">
                <a:solidFill>
                  <a:schemeClr val="accent6">
                    <a:lumMod val="50000"/>
                  </a:schemeClr>
                </a:solidFill>
              </a:rPr>
              <a:t>We are here!</a:t>
            </a:r>
          </a:p>
        </p:txBody>
      </p:sp>
      <p:sp>
        <p:nvSpPr>
          <p:cNvPr id="5" name="Rectangle 4">
            <a:extLst>
              <a:ext uri="{FF2B5EF4-FFF2-40B4-BE49-F238E27FC236}">
                <a16:creationId xmlns:a16="http://schemas.microsoft.com/office/drawing/2014/main" id="{D03C9EA7-272B-BF02-EE27-9566E070D2A1}"/>
              </a:ext>
            </a:extLst>
          </p:cNvPr>
          <p:cNvSpPr/>
          <p:nvPr/>
        </p:nvSpPr>
        <p:spPr>
          <a:xfrm>
            <a:off x="2821129" y="2520510"/>
            <a:ext cx="1007918" cy="218209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7340D59-8494-0144-8F89-778D783A5803}"/>
              </a:ext>
            </a:extLst>
          </p:cNvPr>
          <p:cNvSpPr txBox="1"/>
          <p:nvPr/>
        </p:nvSpPr>
        <p:spPr>
          <a:xfrm>
            <a:off x="5877560" y="2520510"/>
            <a:ext cx="1234440" cy="2182091"/>
          </a:xfrm>
          <a:prstGeom prst="rect">
            <a:avLst/>
          </a:prstGeom>
          <a:noFill/>
          <a:ln w="127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4024089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 presetClass="entr" presetSubtype="0" fill="hold" grpId="0" nodeType="withEffect">
                                  <p:stCondLst>
                                    <p:cond delay="0"/>
                                  </p:stCondLst>
                                  <p:childTnLst>
                                    <p:set>
                                      <p:cBhvr>
                                        <p:cTn id="9" dur="1" fill="hold">
                                          <p:stCondLst>
                                            <p:cond delay="499"/>
                                          </p:stCondLst>
                                        </p:cTn>
                                        <p:tgtEl>
                                          <p:spTgt spid="35842"/>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utoUpdateAnimBg="0"/>
      <p:bldP spid="2"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2CA19-8847-E200-7936-F5FEDEABC8BC}"/>
              </a:ext>
            </a:extLst>
          </p:cNvPr>
          <p:cNvSpPr>
            <a:spLocks noGrp="1"/>
          </p:cNvSpPr>
          <p:nvPr>
            <p:ph type="title"/>
          </p:nvPr>
        </p:nvSpPr>
        <p:spPr/>
        <p:txBody>
          <a:bodyPr/>
          <a:lstStyle/>
          <a:p>
            <a:pPr>
              <a:defRPr/>
            </a:pPr>
            <a:r>
              <a:rPr lang="en-US" altLang="en-US" sz="4000" b="1" dirty="0"/>
              <a:t>Lesson Overview</a:t>
            </a:r>
            <a:br>
              <a:rPr lang="en-US" altLang="en-US" sz="4000" b="1" dirty="0"/>
            </a:br>
            <a:r>
              <a:rPr lang="en-US" altLang="en-US" sz="4000" b="1" dirty="0">
                <a:solidFill>
                  <a:schemeClr val="accent6">
                    <a:lumMod val="50000"/>
                  </a:schemeClr>
                </a:solidFill>
                <a:latin typeface="+mn-lt"/>
                <a:ea typeface="+mn-ea"/>
                <a:cs typeface="+mn-cs"/>
              </a:rPr>
              <a:t>Isaiah Chapter 37</a:t>
            </a:r>
            <a:endParaRPr lang="en-US" sz="4000" dirty="0">
              <a:solidFill>
                <a:schemeClr val="accent6">
                  <a:lumMod val="50000"/>
                </a:schemeClr>
              </a:solidFill>
            </a:endParaRPr>
          </a:p>
        </p:txBody>
      </p:sp>
      <p:sp>
        <p:nvSpPr>
          <p:cNvPr id="41989" name="Slide Number Placeholder 5">
            <a:extLst>
              <a:ext uri="{FF2B5EF4-FFF2-40B4-BE49-F238E27FC236}">
                <a16:creationId xmlns:a16="http://schemas.microsoft.com/office/drawing/2014/main" id="{677C7B48-2480-D023-B845-5B8F260804A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2DE401-B728-4270-AED6-861EFE75801A}" type="slidenum">
              <a:rPr lang="en-US" altLang="en-US" smtClean="0"/>
              <a:pPr/>
              <a:t>11</a:t>
            </a:fld>
            <a:endParaRPr lang="en-US" altLang="en-US" dirty="0"/>
          </a:p>
        </p:txBody>
      </p:sp>
      <p:cxnSp>
        <p:nvCxnSpPr>
          <p:cNvPr id="6" name="Straight Connector 5">
            <a:extLst>
              <a:ext uri="{FF2B5EF4-FFF2-40B4-BE49-F238E27FC236}">
                <a16:creationId xmlns:a16="http://schemas.microsoft.com/office/drawing/2014/main" id="{84C42F77-F854-2620-7AAD-394C2DE2293D}"/>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
        <p:nvSpPr>
          <p:cNvPr id="9" name="Content Placeholder 8">
            <a:extLst>
              <a:ext uri="{FF2B5EF4-FFF2-40B4-BE49-F238E27FC236}">
                <a16:creationId xmlns:a16="http://schemas.microsoft.com/office/drawing/2014/main" id="{96D1B9D2-2022-F14C-B794-20457F0B6301}"/>
              </a:ext>
            </a:extLst>
          </p:cNvPr>
          <p:cNvSpPr>
            <a:spLocks noGrp="1"/>
          </p:cNvSpPr>
          <p:nvPr>
            <p:ph idx="1"/>
          </p:nvPr>
        </p:nvSpPr>
        <p:spPr>
          <a:solidFill>
            <a:schemeClr val="bg2">
              <a:lumMod val="90000"/>
            </a:schemeClr>
          </a:solidFill>
        </p:spPr>
        <p:txBody>
          <a:bodyPr/>
          <a:lstStyle/>
          <a:p>
            <a:pPr marL="0" indent="0">
              <a:buNone/>
            </a:pPr>
            <a:endParaRPr lang="en-US" sz="1100" b="1" dirty="0"/>
          </a:p>
          <a:p>
            <a:pPr marL="0" indent="0">
              <a:buNone/>
            </a:pPr>
            <a:r>
              <a:rPr lang="en-US" b="1" dirty="0"/>
              <a:t>37:1-38</a:t>
            </a:r>
            <a:endParaRPr lang="en-US" dirty="0"/>
          </a:p>
          <a:p>
            <a:pPr lvl="1"/>
            <a:r>
              <a:rPr lang="en-US" sz="3200" dirty="0"/>
              <a:t>Hezekiah’s recognition of being in need (1-7)</a:t>
            </a:r>
          </a:p>
          <a:p>
            <a:pPr lvl="1"/>
            <a:r>
              <a:rPr lang="en-US" sz="3200" dirty="0"/>
              <a:t>Another round of Assyrian taunting (8-13)</a:t>
            </a:r>
          </a:p>
          <a:p>
            <a:pPr lvl="1"/>
            <a:r>
              <a:rPr lang="en-US" sz="3200" dirty="0"/>
              <a:t>Hezekiah’s God-focused prayer (14-20), </a:t>
            </a:r>
          </a:p>
          <a:p>
            <a:pPr lvl="1"/>
            <a:r>
              <a:rPr lang="en-US" sz="3200" dirty="0"/>
              <a:t>God’s response – Assyria will be turned back (21-35)</a:t>
            </a:r>
          </a:p>
          <a:p>
            <a:pPr lvl="1"/>
            <a:r>
              <a:rPr lang="en-US" sz="3200" dirty="0"/>
              <a:t>Assyrians struck down and Sennacherib’s Fall (36-38)</a:t>
            </a:r>
          </a:p>
          <a:p>
            <a:pPr lvl="1"/>
            <a:endParaRPr lang="en-US" sz="3200" dirty="0"/>
          </a:p>
          <a:p>
            <a:pPr lvl="1"/>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2CA19-8847-E200-7936-F5FEDEABC8BC}"/>
              </a:ext>
            </a:extLst>
          </p:cNvPr>
          <p:cNvSpPr>
            <a:spLocks noGrp="1"/>
          </p:cNvSpPr>
          <p:nvPr>
            <p:ph type="title"/>
          </p:nvPr>
        </p:nvSpPr>
        <p:spPr/>
        <p:txBody>
          <a:bodyPr/>
          <a:lstStyle/>
          <a:p>
            <a:pPr>
              <a:defRPr/>
            </a:pPr>
            <a:r>
              <a:rPr lang="en-US" altLang="en-US" sz="4000" b="1" dirty="0"/>
              <a:t>Recap</a:t>
            </a:r>
            <a:br>
              <a:rPr lang="en-US" altLang="en-US" sz="4000" b="1" dirty="0"/>
            </a:br>
            <a:r>
              <a:rPr lang="en-US" altLang="en-US" sz="4000" b="1" dirty="0">
                <a:solidFill>
                  <a:schemeClr val="accent6">
                    <a:lumMod val="50000"/>
                  </a:schemeClr>
                </a:solidFill>
                <a:latin typeface="+mn-lt"/>
                <a:ea typeface="+mn-ea"/>
                <a:cs typeface="+mn-cs"/>
              </a:rPr>
              <a:t>Isaiah Chapter 36</a:t>
            </a:r>
            <a:endParaRPr lang="en-US" sz="4000" dirty="0">
              <a:solidFill>
                <a:schemeClr val="accent6">
                  <a:lumMod val="50000"/>
                </a:schemeClr>
              </a:solidFill>
            </a:endParaRPr>
          </a:p>
        </p:txBody>
      </p:sp>
      <p:sp>
        <p:nvSpPr>
          <p:cNvPr id="41989" name="Slide Number Placeholder 5">
            <a:extLst>
              <a:ext uri="{FF2B5EF4-FFF2-40B4-BE49-F238E27FC236}">
                <a16:creationId xmlns:a16="http://schemas.microsoft.com/office/drawing/2014/main" id="{677C7B48-2480-D023-B845-5B8F260804A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2DE401-B728-4270-AED6-861EFE75801A}" type="slidenum">
              <a:rPr lang="en-US" altLang="en-US" smtClean="0"/>
              <a:pPr/>
              <a:t>12</a:t>
            </a:fld>
            <a:endParaRPr lang="en-US" altLang="en-US" dirty="0"/>
          </a:p>
        </p:txBody>
      </p:sp>
      <p:cxnSp>
        <p:nvCxnSpPr>
          <p:cNvPr id="6" name="Straight Connector 5">
            <a:extLst>
              <a:ext uri="{FF2B5EF4-FFF2-40B4-BE49-F238E27FC236}">
                <a16:creationId xmlns:a16="http://schemas.microsoft.com/office/drawing/2014/main" id="{84C42F77-F854-2620-7AAD-394C2DE2293D}"/>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pic>
        <p:nvPicPr>
          <p:cNvPr id="5" name="Content Placeholder 4">
            <a:extLst>
              <a:ext uri="{FF2B5EF4-FFF2-40B4-BE49-F238E27FC236}">
                <a16:creationId xmlns:a16="http://schemas.microsoft.com/office/drawing/2014/main" id="{64B6B8EA-5C23-FD43-AEF4-8227CEB7D030}"/>
              </a:ext>
            </a:extLst>
          </p:cNvPr>
          <p:cNvPicPr>
            <a:picLocks noGrp="1" noChangeAspect="1"/>
          </p:cNvPicPr>
          <p:nvPr>
            <p:ph idx="1"/>
          </p:nvPr>
        </p:nvPicPr>
        <p:blipFill>
          <a:blip r:embed="rId3"/>
          <a:stretch>
            <a:fillRect/>
          </a:stretch>
        </p:blipFill>
        <p:spPr>
          <a:xfrm>
            <a:off x="958829" y="1993900"/>
            <a:ext cx="4368221" cy="4525963"/>
          </a:xfrm>
          <a:prstGeom prst="rect">
            <a:avLst/>
          </a:prstGeom>
        </p:spPr>
      </p:pic>
      <p:sp>
        <p:nvSpPr>
          <p:cNvPr id="7" name="Rectangle 6">
            <a:extLst>
              <a:ext uri="{FF2B5EF4-FFF2-40B4-BE49-F238E27FC236}">
                <a16:creationId xmlns:a16="http://schemas.microsoft.com/office/drawing/2014/main" id="{D4CA5B8F-066C-214A-9ACF-4E246B4A6E35}"/>
              </a:ext>
            </a:extLst>
          </p:cNvPr>
          <p:cNvSpPr/>
          <p:nvPr/>
        </p:nvSpPr>
        <p:spPr>
          <a:xfrm>
            <a:off x="5486400" y="1856349"/>
            <a:ext cx="6096000" cy="4708981"/>
          </a:xfrm>
          <a:prstGeom prst="rect">
            <a:avLst/>
          </a:prstGeom>
        </p:spPr>
        <p:txBody>
          <a:bodyPr>
            <a:spAutoFit/>
          </a:bodyPr>
          <a:lstStyle/>
          <a:p>
            <a:r>
              <a:rPr lang="en-US" sz="2000" dirty="0">
                <a:latin typeface="Helvetica" pitchFamily="2" charset="0"/>
              </a:rPr>
              <a:t>Then the Rabshakeh stood and called out in a loud voice in the language of Judah: “Hear the words of the great king, the king of Assyria! </a:t>
            </a:r>
            <a:r>
              <a:rPr lang="en-US" sz="2000" b="1" baseline="30000" dirty="0">
                <a:latin typeface="Helvetica" pitchFamily="2" charset="0"/>
              </a:rPr>
              <a:t>14 </a:t>
            </a:r>
            <a:r>
              <a:rPr lang="en-US" sz="2000" dirty="0">
                <a:latin typeface="Helvetica" pitchFamily="2" charset="0"/>
              </a:rPr>
              <a:t>Thus says the king: ‘Do not let </a:t>
            </a:r>
            <a:r>
              <a:rPr lang="en-US" sz="2000" b="1" dirty="0">
                <a:latin typeface="Helvetica" pitchFamily="2" charset="0"/>
              </a:rPr>
              <a:t>Hezekiah deceive </a:t>
            </a:r>
            <a:r>
              <a:rPr lang="en-US" sz="2000" dirty="0">
                <a:latin typeface="Helvetica" pitchFamily="2" charset="0"/>
              </a:rPr>
              <a:t>you, for he will </a:t>
            </a:r>
            <a:r>
              <a:rPr lang="en-US" sz="2000" b="1" dirty="0">
                <a:latin typeface="Helvetica" pitchFamily="2" charset="0"/>
              </a:rPr>
              <a:t>not be able to deliver </a:t>
            </a:r>
            <a:r>
              <a:rPr lang="en-US" sz="2000" dirty="0">
                <a:latin typeface="Helvetica" pitchFamily="2" charset="0"/>
              </a:rPr>
              <a:t>you. </a:t>
            </a:r>
            <a:r>
              <a:rPr lang="en-US" sz="2000" b="1" baseline="30000" dirty="0">
                <a:latin typeface="Helvetica" pitchFamily="2" charset="0"/>
              </a:rPr>
              <a:t>15 </a:t>
            </a:r>
            <a:r>
              <a:rPr lang="en-US" sz="2000" dirty="0">
                <a:latin typeface="Helvetica" pitchFamily="2" charset="0"/>
              </a:rPr>
              <a:t>Do </a:t>
            </a:r>
            <a:r>
              <a:rPr lang="en-US" sz="2000" b="1" dirty="0">
                <a:latin typeface="Helvetica" pitchFamily="2" charset="0"/>
              </a:rPr>
              <a:t>not let Hezekiah make you trust in the Lord </a:t>
            </a:r>
            <a:r>
              <a:rPr lang="en-US" sz="2000" dirty="0">
                <a:latin typeface="Helvetica" pitchFamily="2" charset="0"/>
              </a:rPr>
              <a:t>by saying, “The Lord will surely deliver us. This city will not be given into the hand of the king of Assyria.” </a:t>
            </a:r>
            <a:r>
              <a:rPr lang="en-US" sz="2000" b="1" baseline="30000" dirty="0">
                <a:latin typeface="Helvetica" pitchFamily="2" charset="0"/>
              </a:rPr>
              <a:t>16 </a:t>
            </a:r>
            <a:r>
              <a:rPr lang="en-US" sz="2000" b="1" dirty="0">
                <a:latin typeface="Helvetica" pitchFamily="2" charset="0"/>
              </a:rPr>
              <a:t>Do not listen to Hezekiah</a:t>
            </a:r>
            <a:r>
              <a:rPr lang="en-US" sz="2000" dirty="0">
                <a:latin typeface="Helvetica" pitchFamily="2" charset="0"/>
              </a:rPr>
              <a:t>. For thus says the king of Assyria: Make your peace with me and come out to me. Then each one of you will eat of his own vine…. </a:t>
            </a:r>
            <a:r>
              <a:rPr lang="en-US" sz="2000" b="1" baseline="30000" dirty="0">
                <a:latin typeface="Helvetica" pitchFamily="2" charset="0"/>
              </a:rPr>
              <a:t>18 </a:t>
            </a:r>
            <a:r>
              <a:rPr lang="en-US" sz="2000" b="1" dirty="0">
                <a:latin typeface="Helvetica" pitchFamily="2" charset="0"/>
              </a:rPr>
              <a:t>Beware lest Hezekiah mislead you by saying, “The Lord will deliver us.”</a:t>
            </a:r>
            <a:r>
              <a:rPr lang="en-US" sz="2000" dirty="0">
                <a:latin typeface="Helvetica" pitchFamily="2" charset="0"/>
              </a:rPr>
              <a:t> Has any of the gods of the nations delivered his land out of the hand of the king of Assyria?</a:t>
            </a:r>
          </a:p>
        </p:txBody>
      </p:sp>
    </p:spTree>
    <p:extLst>
      <p:ext uri="{BB962C8B-B14F-4D97-AF65-F5344CB8AC3E}">
        <p14:creationId xmlns:p14="http://schemas.microsoft.com/office/powerpoint/2010/main" val="26818081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B6C7-855F-555C-2A64-178FA20FA73E}"/>
              </a:ext>
            </a:extLst>
          </p:cNvPr>
          <p:cNvSpPr>
            <a:spLocks noGrp="1"/>
          </p:cNvSpPr>
          <p:nvPr>
            <p:ph type="title"/>
          </p:nvPr>
        </p:nvSpPr>
        <p:spPr/>
        <p:txBody>
          <a:bodyPr/>
          <a:lstStyle/>
          <a:p>
            <a:pPr>
              <a:defRPr/>
            </a:pPr>
            <a:r>
              <a:rPr lang="en-US" altLang="en-US" sz="4000" b="1" dirty="0"/>
              <a:t>Isaiah 37:1-4</a:t>
            </a:r>
            <a:br>
              <a:rPr lang="en-US" altLang="en-US" sz="4000" b="1" dirty="0"/>
            </a:br>
            <a:r>
              <a:rPr lang="en-US" altLang="en-US" sz="4000" b="1" dirty="0">
                <a:solidFill>
                  <a:schemeClr val="accent6">
                    <a:lumMod val="50000"/>
                  </a:schemeClr>
                </a:solidFill>
              </a:rPr>
              <a:t>Hezekiah’s Response</a:t>
            </a:r>
            <a:endParaRPr lang="en-US" sz="3200" dirty="0">
              <a:solidFill>
                <a:schemeClr val="accent6">
                  <a:lumMod val="50000"/>
                </a:schemeClr>
              </a:solidFill>
            </a:endParaRPr>
          </a:p>
        </p:txBody>
      </p:sp>
      <p:sp>
        <p:nvSpPr>
          <p:cNvPr id="3" name="Content Placeholder 2">
            <a:extLst>
              <a:ext uri="{FF2B5EF4-FFF2-40B4-BE49-F238E27FC236}">
                <a16:creationId xmlns:a16="http://schemas.microsoft.com/office/drawing/2014/main" id="{2082A7F3-ED6D-D029-B852-F9F051BF573E}"/>
              </a:ext>
            </a:extLst>
          </p:cNvPr>
          <p:cNvSpPr>
            <a:spLocks noGrp="1"/>
          </p:cNvSpPr>
          <p:nvPr>
            <p:ph idx="1"/>
          </p:nvPr>
        </p:nvSpPr>
        <p:spPr>
          <a:xfrm>
            <a:off x="611188" y="1628060"/>
            <a:ext cx="10972800" cy="5065713"/>
          </a:xfrm>
        </p:spPr>
        <p:txBody>
          <a:bodyPr/>
          <a:lstStyle/>
          <a:p>
            <a:pPr marL="0" indent="0">
              <a:buNone/>
            </a:pPr>
            <a:r>
              <a:rPr lang="en-US" sz="2800" baseline="30000" dirty="0"/>
              <a:t>1</a:t>
            </a:r>
            <a:r>
              <a:rPr lang="en-US" sz="2800" dirty="0"/>
              <a:t>As soon as King Hezekiah heard it, he tore his clothes and covered himself with sackcloth and went into the house of the Lord. </a:t>
            </a:r>
            <a:r>
              <a:rPr lang="en-US" sz="2800" baseline="30000" dirty="0"/>
              <a:t>2</a:t>
            </a:r>
            <a:r>
              <a:rPr lang="en-US" sz="2800" dirty="0"/>
              <a:t>And he sent Eliakim, who was over the household, and Shebna the secretary, and the senior priests, covered with sackcloth, to the prophet Isaiah the son of </a:t>
            </a:r>
            <a:r>
              <a:rPr lang="en-US" sz="2800" dirty="0" err="1"/>
              <a:t>Amoz</a:t>
            </a:r>
            <a:r>
              <a:rPr lang="en-US" sz="2800" dirty="0"/>
              <a:t>. </a:t>
            </a:r>
            <a:r>
              <a:rPr lang="en-US" sz="2800" baseline="30000" dirty="0"/>
              <a:t>3</a:t>
            </a:r>
            <a:r>
              <a:rPr lang="en-US" sz="2800" dirty="0"/>
              <a:t>They said to him, “Thus says Hezekiah, ‘This day is a day of distress, of rebuke, and of disgrace; children have come to the point of birth, and there is no strength to bring them forth. </a:t>
            </a:r>
            <a:r>
              <a:rPr lang="en-US" sz="2800" baseline="30000" dirty="0"/>
              <a:t>4</a:t>
            </a:r>
            <a:r>
              <a:rPr lang="en-US" sz="2800" dirty="0"/>
              <a:t>It may be that the Lord your God will hear the words of the Rabshakeh, whom his master the king of Assyria has sent to mock the living God, and will rebuke the words that the Lord your God has heard; therefore lift up your prayer for the remnant that is left.’ ” </a:t>
            </a:r>
          </a:p>
          <a:p>
            <a:pPr marL="0" indent="0">
              <a:buNone/>
            </a:pPr>
            <a:endParaRPr lang="en-US" sz="2400" dirty="0"/>
          </a:p>
        </p:txBody>
      </p:sp>
      <p:sp>
        <p:nvSpPr>
          <p:cNvPr id="43013" name="Slide Number Placeholder 5">
            <a:extLst>
              <a:ext uri="{FF2B5EF4-FFF2-40B4-BE49-F238E27FC236}">
                <a16:creationId xmlns:a16="http://schemas.microsoft.com/office/drawing/2014/main" id="{BDC6FDB6-8B93-34C8-6CAB-9137CA59BEB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5CA007-898A-4158-80B1-2C364E3912C2}" type="slidenum">
              <a:rPr lang="en-US" altLang="en-US" smtClean="0"/>
              <a:pPr/>
              <a:t>13</a:t>
            </a:fld>
            <a:endParaRPr lang="en-US" altLang="en-US"/>
          </a:p>
        </p:txBody>
      </p:sp>
      <p:cxnSp>
        <p:nvCxnSpPr>
          <p:cNvPr id="6" name="Straight Connector 5">
            <a:extLst>
              <a:ext uri="{FF2B5EF4-FFF2-40B4-BE49-F238E27FC236}">
                <a16:creationId xmlns:a16="http://schemas.microsoft.com/office/drawing/2014/main" id="{23E85C44-67EC-3CB3-4956-99ED2E6EC960}"/>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1E955BB1-9964-A946-AA0C-9B69A571AF23}"/>
              </a:ext>
            </a:extLst>
          </p:cNvPr>
          <p:cNvSpPr txBox="1"/>
          <p:nvPr/>
        </p:nvSpPr>
        <p:spPr>
          <a:xfrm>
            <a:off x="1689318" y="2247253"/>
            <a:ext cx="8942522" cy="3508653"/>
          </a:xfrm>
          <a:prstGeom prst="rect">
            <a:avLst/>
          </a:prstGeom>
          <a:solidFill>
            <a:schemeClr val="bg2">
              <a:lumMod val="90000"/>
            </a:schemeClr>
          </a:solidFill>
          <a:ln>
            <a:solidFill>
              <a:schemeClr val="bg2">
                <a:lumMod val="50000"/>
              </a:schemeClr>
            </a:solidFill>
          </a:ln>
        </p:spPr>
        <p:txBody>
          <a:bodyPr wrap="square" lIns="182880" tIns="91440" rIns="182880" bIns="91440" rtlCol="0">
            <a:spAutoFit/>
          </a:bodyPr>
          <a:lstStyle/>
          <a:p>
            <a:pPr algn="just"/>
            <a:r>
              <a:rPr lang="en-US" sz="3600" dirty="0"/>
              <a:t>They had made all possible preparations for defense. And now, in the most critical time, they felt their energies exhausted, their strength insufficient for their defense, and they needed the interposition of God.</a:t>
            </a:r>
          </a:p>
          <a:p>
            <a:pPr algn="r"/>
            <a:r>
              <a:rPr lang="en-US" sz="3600" dirty="0"/>
              <a:t>- Albert Barnes</a:t>
            </a:r>
          </a:p>
        </p:txBody>
      </p:sp>
    </p:spTree>
    <p:extLst>
      <p:ext uri="{BB962C8B-B14F-4D97-AF65-F5344CB8AC3E}">
        <p14:creationId xmlns:p14="http://schemas.microsoft.com/office/powerpoint/2010/main" val="40718496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mph" presetSubtype="2" fill="hold" grpId="1" nodeType="clickEffect">
                                  <p:stCondLst>
                                    <p:cond delay="0"/>
                                  </p:stCondLst>
                                  <p:childTnLst>
                                    <p:animClr clrSpc="rgb" dir="cw">
                                      <p:cBhvr>
                                        <p:cTn id="14" dur="1000" fill="hold"/>
                                        <p:tgtEl>
                                          <p:spTgt spid="3">
                                            <p:txEl>
                                              <p:pRg st="0" end="0"/>
                                            </p:txEl>
                                          </p:spTgt>
                                        </p:tgtEl>
                                        <p:attrNameLst>
                                          <p:attrName>fillcolor</p:attrName>
                                        </p:attrNameLst>
                                      </p:cBhvr>
                                      <p:to>
                                        <a:srgbClr val="969696"/>
                                      </p:to>
                                    </p:animClr>
                                    <p:set>
                                      <p:cBhvr>
                                        <p:cTn id="15" dur="1000" fill="hold"/>
                                        <p:tgtEl>
                                          <p:spTgt spid="3">
                                            <p:txEl>
                                              <p:pRg st="0" end="0"/>
                                            </p:txEl>
                                          </p:spTgt>
                                        </p:tgtEl>
                                        <p:attrNameLst>
                                          <p:attrName>fill.type</p:attrName>
                                        </p:attrNameLst>
                                      </p:cBhvr>
                                      <p:to>
                                        <p:strVal val="solid"/>
                                      </p:to>
                                    </p:set>
                                    <p:set>
                                      <p:cBhvr>
                                        <p:cTn id="16" dur="1000" fill="hold"/>
                                        <p:tgtEl>
                                          <p:spTgt spid="3">
                                            <p:txEl>
                                              <p:pRg st="0" end="0"/>
                                            </p:txEl>
                                          </p:spTgt>
                                        </p:tgtEl>
                                        <p:attrNameLst>
                                          <p:attrName>fill.on</p:attrName>
                                        </p:attrNameLst>
                                      </p:cBhvr>
                                      <p:to>
                                        <p:strVal val="true"/>
                                      </p:to>
                                    </p:set>
                                  </p:childTnLst>
                                </p:cTn>
                              </p:par>
                              <p:par>
                                <p:cTn id="17" presetID="9"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23F3899-7FC2-C548-A080-07CF35E44141}"/>
              </a:ext>
            </a:extLst>
          </p:cNvPr>
          <p:cNvSpPr/>
          <p:nvPr/>
        </p:nvSpPr>
        <p:spPr>
          <a:xfrm>
            <a:off x="3239146" y="2774197"/>
            <a:ext cx="3223647" cy="542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52B6C7-855F-555C-2A64-178FA20FA73E}"/>
              </a:ext>
            </a:extLst>
          </p:cNvPr>
          <p:cNvSpPr>
            <a:spLocks noGrp="1"/>
          </p:cNvSpPr>
          <p:nvPr>
            <p:ph type="title"/>
          </p:nvPr>
        </p:nvSpPr>
        <p:spPr/>
        <p:txBody>
          <a:bodyPr/>
          <a:lstStyle/>
          <a:p>
            <a:pPr>
              <a:defRPr/>
            </a:pPr>
            <a:r>
              <a:rPr lang="en-US" altLang="en-US" sz="4000" b="1" dirty="0"/>
              <a:t>Isaiah 37:5-7</a:t>
            </a:r>
            <a:br>
              <a:rPr lang="en-US" altLang="en-US" sz="4000" b="1" dirty="0"/>
            </a:br>
            <a:r>
              <a:rPr lang="en-US" altLang="en-US" sz="4000" b="1" dirty="0">
                <a:solidFill>
                  <a:schemeClr val="accent6">
                    <a:lumMod val="50000"/>
                  </a:schemeClr>
                </a:solidFill>
              </a:rPr>
              <a:t>Hezekiah’s Response</a:t>
            </a:r>
            <a:endParaRPr lang="en-US" sz="3200" dirty="0">
              <a:solidFill>
                <a:schemeClr val="accent6">
                  <a:lumMod val="50000"/>
                </a:schemeClr>
              </a:solidFill>
            </a:endParaRPr>
          </a:p>
        </p:txBody>
      </p:sp>
      <p:sp>
        <p:nvSpPr>
          <p:cNvPr id="3" name="Content Placeholder 2">
            <a:extLst>
              <a:ext uri="{FF2B5EF4-FFF2-40B4-BE49-F238E27FC236}">
                <a16:creationId xmlns:a16="http://schemas.microsoft.com/office/drawing/2014/main" id="{2082A7F3-ED6D-D029-B852-F9F051BF573E}"/>
              </a:ext>
            </a:extLst>
          </p:cNvPr>
          <p:cNvSpPr>
            <a:spLocks noGrp="1"/>
          </p:cNvSpPr>
          <p:nvPr>
            <p:ph idx="1"/>
          </p:nvPr>
        </p:nvSpPr>
        <p:spPr>
          <a:xfrm>
            <a:off x="611188" y="1628060"/>
            <a:ext cx="10972800" cy="5065713"/>
          </a:xfrm>
        </p:spPr>
        <p:txBody>
          <a:bodyPr/>
          <a:lstStyle/>
          <a:p>
            <a:pPr marL="0" indent="0">
              <a:buNone/>
            </a:pPr>
            <a:r>
              <a:rPr lang="en-US" sz="3600" baseline="30000" dirty="0"/>
              <a:t>5</a:t>
            </a:r>
            <a:r>
              <a:rPr lang="en-US" sz="3600" dirty="0"/>
              <a:t>When the servants of King Hezekiah came to Isaiah, </a:t>
            </a:r>
            <a:r>
              <a:rPr lang="en-US" sz="3600" baseline="30000" dirty="0"/>
              <a:t>6</a:t>
            </a:r>
            <a:r>
              <a:rPr lang="en-US" sz="3600" dirty="0"/>
              <a:t>Isaiah said to them, “Say to your master, ‘Thus says the Lord: Do not be afraid because of the words that you have heard, with which the young men of the king of Assyria have reviled me. </a:t>
            </a:r>
            <a:r>
              <a:rPr lang="en-US" sz="3600" baseline="30000" dirty="0"/>
              <a:t>7</a:t>
            </a:r>
            <a:r>
              <a:rPr lang="en-US" sz="3600" dirty="0"/>
              <a:t>Behold, I will put a spirit in him, so that he shall hear a rumor and return to his own land, and I will make him fall by the sword in his own land.’ ”</a:t>
            </a:r>
          </a:p>
          <a:p>
            <a:pPr marL="0" indent="0">
              <a:buNone/>
            </a:pPr>
            <a:endParaRPr lang="en-US" sz="2800" dirty="0"/>
          </a:p>
        </p:txBody>
      </p:sp>
      <p:sp>
        <p:nvSpPr>
          <p:cNvPr id="43013" name="Slide Number Placeholder 5">
            <a:extLst>
              <a:ext uri="{FF2B5EF4-FFF2-40B4-BE49-F238E27FC236}">
                <a16:creationId xmlns:a16="http://schemas.microsoft.com/office/drawing/2014/main" id="{BDC6FDB6-8B93-34C8-6CAB-9137CA59BEB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5CA007-898A-4158-80B1-2C364E3912C2}" type="slidenum">
              <a:rPr lang="en-US" altLang="en-US" smtClean="0"/>
              <a:pPr/>
              <a:t>14</a:t>
            </a:fld>
            <a:endParaRPr lang="en-US" altLang="en-US"/>
          </a:p>
        </p:txBody>
      </p:sp>
      <p:cxnSp>
        <p:nvCxnSpPr>
          <p:cNvPr id="6" name="Straight Connector 5">
            <a:extLst>
              <a:ext uri="{FF2B5EF4-FFF2-40B4-BE49-F238E27FC236}">
                <a16:creationId xmlns:a16="http://schemas.microsoft.com/office/drawing/2014/main" id="{23E85C44-67EC-3CB3-4956-99ED2E6EC960}"/>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mph" presetSubtype="2" fill="hold" nodeType="clickEffect">
                                  <p:stCondLst>
                                    <p:cond delay="0"/>
                                  </p:stCondLst>
                                  <p:childTnLst>
                                    <p:animClr clrSpc="rgb" dir="cw">
                                      <p:cBhvr>
                                        <p:cTn id="14" dur="2000" fill="hold"/>
                                        <p:tgtEl>
                                          <p:spTgt spid="4"/>
                                        </p:tgtEl>
                                        <p:attrNameLst>
                                          <p:attrName>fillcolor</p:attrName>
                                        </p:attrNameLst>
                                      </p:cBhvr>
                                      <p:to>
                                        <a:srgbClr val="FFDE00"/>
                                      </p:to>
                                    </p:animClr>
                                    <p:set>
                                      <p:cBhvr>
                                        <p:cTn id="15" dur="2000" fill="hold"/>
                                        <p:tgtEl>
                                          <p:spTgt spid="4"/>
                                        </p:tgtEl>
                                        <p:attrNameLst>
                                          <p:attrName>fill.type</p:attrName>
                                        </p:attrNameLst>
                                      </p:cBhvr>
                                      <p:to>
                                        <p:strVal val="solid"/>
                                      </p:to>
                                    </p:set>
                                    <p:set>
                                      <p:cBhvr>
                                        <p:cTn id="16" dur="2000" fill="hold"/>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B6C7-855F-555C-2A64-178FA20FA73E}"/>
              </a:ext>
            </a:extLst>
          </p:cNvPr>
          <p:cNvSpPr>
            <a:spLocks noGrp="1"/>
          </p:cNvSpPr>
          <p:nvPr>
            <p:ph type="title"/>
          </p:nvPr>
        </p:nvSpPr>
        <p:spPr/>
        <p:txBody>
          <a:bodyPr/>
          <a:lstStyle/>
          <a:p>
            <a:pPr>
              <a:defRPr/>
            </a:pPr>
            <a:r>
              <a:rPr lang="en-US" altLang="en-US" sz="4000" b="1" dirty="0"/>
              <a:t>Isaiah 37:8-13</a:t>
            </a:r>
            <a:br>
              <a:rPr lang="en-US" altLang="en-US" sz="4000" b="1" dirty="0"/>
            </a:br>
            <a:r>
              <a:rPr lang="en-US" altLang="en-US" sz="4000" b="1" dirty="0">
                <a:solidFill>
                  <a:schemeClr val="accent6">
                    <a:lumMod val="50000"/>
                  </a:schemeClr>
                </a:solidFill>
              </a:rPr>
              <a:t>Assyrian Taunting…Again</a:t>
            </a:r>
            <a:endParaRPr lang="en-US" sz="3200" dirty="0">
              <a:solidFill>
                <a:schemeClr val="accent6">
                  <a:lumMod val="50000"/>
                </a:schemeClr>
              </a:solidFill>
            </a:endParaRPr>
          </a:p>
        </p:txBody>
      </p:sp>
      <p:sp>
        <p:nvSpPr>
          <p:cNvPr id="3" name="Content Placeholder 2">
            <a:extLst>
              <a:ext uri="{FF2B5EF4-FFF2-40B4-BE49-F238E27FC236}">
                <a16:creationId xmlns:a16="http://schemas.microsoft.com/office/drawing/2014/main" id="{2082A7F3-ED6D-D029-B852-F9F051BF573E}"/>
              </a:ext>
            </a:extLst>
          </p:cNvPr>
          <p:cNvSpPr>
            <a:spLocks noGrp="1"/>
          </p:cNvSpPr>
          <p:nvPr>
            <p:ph idx="1"/>
          </p:nvPr>
        </p:nvSpPr>
        <p:spPr>
          <a:xfrm>
            <a:off x="611188" y="1762970"/>
            <a:ext cx="7881883" cy="5065713"/>
          </a:xfrm>
        </p:spPr>
        <p:txBody>
          <a:bodyPr/>
          <a:lstStyle/>
          <a:p>
            <a:pPr marL="0" indent="0">
              <a:buNone/>
            </a:pPr>
            <a:r>
              <a:rPr lang="en-US" sz="3000" baseline="30000" dirty="0"/>
              <a:t>8</a:t>
            </a:r>
            <a:r>
              <a:rPr lang="en-US" sz="3000" dirty="0"/>
              <a:t>The Rabshakeh returned, and found the king of Assyria fighting against </a:t>
            </a:r>
            <a:r>
              <a:rPr lang="en-US" sz="3000" dirty="0" err="1"/>
              <a:t>Libnah</a:t>
            </a:r>
            <a:r>
              <a:rPr lang="en-US" sz="3000" dirty="0"/>
              <a:t>, for he had heard that the king had left Lachish. </a:t>
            </a:r>
            <a:r>
              <a:rPr lang="en-US" sz="3000" baseline="30000" dirty="0"/>
              <a:t>9</a:t>
            </a:r>
            <a:r>
              <a:rPr lang="en-US" sz="3000" dirty="0"/>
              <a:t>Now the king heard concerning </a:t>
            </a:r>
            <a:r>
              <a:rPr lang="en-US" sz="3000" dirty="0" err="1"/>
              <a:t>Tirhakah</a:t>
            </a:r>
            <a:r>
              <a:rPr lang="en-US" sz="3000" dirty="0"/>
              <a:t> king of Cush, “He has set out to fight against you.” And when he heard it, he sent messengers to Hezekiah, saying, </a:t>
            </a:r>
            <a:r>
              <a:rPr lang="en-US" sz="3000" baseline="30000" dirty="0"/>
              <a:t>10</a:t>
            </a:r>
            <a:r>
              <a:rPr lang="en-US" sz="3000" dirty="0"/>
              <a:t>“Thus shall you speak to Hezekiah king of Judah: ‘Do not let your God in whom you trust deceive you by promising that Jerusalem will not be given into the hand of the king of Assyria. </a:t>
            </a:r>
          </a:p>
        </p:txBody>
      </p:sp>
      <p:sp>
        <p:nvSpPr>
          <p:cNvPr id="43013" name="Slide Number Placeholder 5">
            <a:extLst>
              <a:ext uri="{FF2B5EF4-FFF2-40B4-BE49-F238E27FC236}">
                <a16:creationId xmlns:a16="http://schemas.microsoft.com/office/drawing/2014/main" id="{BDC6FDB6-8B93-34C8-6CAB-9137CA59BEB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5CA007-898A-4158-80B1-2C364E3912C2}" type="slidenum">
              <a:rPr lang="en-US" altLang="en-US" smtClean="0"/>
              <a:pPr/>
              <a:t>15</a:t>
            </a:fld>
            <a:endParaRPr lang="en-US" altLang="en-US"/>
          </a:p>
        </p:txBody>
      </p:sp>
      <p:cxnSp>
        <p:nvCxnSpPr>
          <p:cNvPr id="6" name="Straight Connector 5">
            <a:extLst>
              <a:ext uri="{FF2B5EF4-FFF2-40B4-BE49-F238E27FC236}">
                <a16:creationId xmlns:a16="http://schemas.microsoft.com/office/drawing/2014/main" id="{23E85C44-67EC-3CB3-4956-99ED2E6EC960}"/>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pic>
        <p:nvPicPr>
          <p:cNvPr id="4" name="Picture 3">
            <a:extLst>
              <a:ext uri="{FF2B5EF4-FFF2-40B4-BE49-F238E27FC236}">
                <a16:creationId xmlns:a16="http://schemas.microsoft.com/office/drawing/2014/main" id="{561C1E4C-565B-B94E-8950-0D48B09A7507}"/>
              </a:ext>
            </a:extLst>
          </p:cNvPr>
          <p:cNvPicPr>
            <a:picLocks noChangeAspect="1"/>
          </p:cNvPicPr>
          <p:nvPr/>
        </p:nvPicPr>
        <p:blipFill>
          <a:blip r:embed="rId3"/>
          <a:stretch>
            <a:fillRect/>
          </a:stretch>
        </p:blipFill>
        <p:spPr>
          <a:xfrm>
            <a:off x="8632554" y="1933449"/>
            <a:ext cx="3229869" cy="4586414"/>
          </a:xfrm>
          <a:prstGeom prst="rect">
            <a:avLst/>
          </a:prstGeom>
        </p:spPr>
      </p:pic>
    </p:spTree>
    <p:extLst>
      <p:ext uri="{BB962C8B-B14F-4D97-AF65-F5344CB8AC3E}">
        <p14:creationId xmlns:p14="http://schemas.microsoft.com/office/powerpoint/2010/main" val="27916332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B6C7-855F-555C-2A64-178FA20FA73E}"/>
              </a:ext>
            </a:extLst>
          </p:cNvPr>
          <p:cNvSpPr>
            <a:spLocks noGrp="1"/>
          </p:cNvSpPr>
          <p:nvPr>
            <p:ph type="title"/>
          </p:nvPr>
        </p:nvSpPr>
        <p:spPr/>
        <p:txBody>
          <a:bodyPr/>
          <a:lstStyle/>
          <a:p>
            <a:pPr>
              <a:defRPr/>
            </a:pPr>
            <a:r>
              <a:rPr lang="en-US" altLang="en-US" sz="4000" b="1" dirty="0"/>
              <a:t>Isaiah 37:8-13</a:t>
            </a:r>
            <a:br>
              <a:rPr lang="en-US" altLang="en-US" sz="4000" b="1" dirty="0"/>
            </a:br>
            <a:r>
              <a:rPr lang="en-US" altLang="en-US" sz="4000" b="1" dirty="0">
                <a:solidFill>
                  <a:schemeClr val="accent6">
                    <a:lumMod val="50000"/>
                  </a:schemeClr>
                </a:solidFill>
              </a:rPr>
              <a:t>Assyrian Taunting…Again</a:t>
            </a:r>
            <a:endParaRPr lang="en-US" sz="3200" dirty="0">
              <a:solidFill>
                <a:schemeClr val="accent6">
                  <a:lumMod val="50000"/>
                </a:schemeClr>
              </a:solidFill>
            </a:endParaRPr>
          </a:p>
        </p:txBody>
      </p:sp>
      <p:sp>
        <p:nvSpPr>
          <p:cNvPr id="3" name="Content Placeholder 2">
            <a:extLst>
              <a:ext uri="{FF2B5EF4-FFF2-40B4-BE49-F238E27FC236}">
                <a16:creationId xmlns:a16="http://schemas.microsoft.com/office/drawing/2014/main" id="{2082A7F3-ED6D-D029-B852-F9F051BF573E}"/>
              </a:ext>
            </a:extLst>
          </p:cNvPr>
          <p:cNvSpPr>
            <a:spLocks noGrp="1"/>
          </p:cNvSpPr>
          <p:nvPr>
            <p:ph idx="1"/>
          </p:nvPr>
        </p:nvSpPr>
        <p:spPr>
          <a:xfrm>
            <a:off x="611188" y="1718000"/>
            <a:ext cx="10972800" cy="5065713"/>
          </a:xfrm>
        </p:spPr>
        <p:txBody>
          <a:bodyPr/>
          <a:lstStyle/>
          <a:p>
            <a:pPr marL="0" indent="0">
              <a:buNone/>
            </a:pPr>
            <a:r>
              <a:rPr lang="en-US" baseline="30000" dirty="0"/>
              <a:t>11</a:t>
            </a:r>
            <a:r>
              <a:rPr lang="en-US" dirty="0"/>
              <a:t>Behold, you have heard what the kings of Assyria have done to all lands, devoting them to destruction. And shall you be delivered? </a:t>
            </a:r>
          </a:p>
          <a:p>
            <a:pPr marL="0" indent="0">
              <a:buNone/>
            </a:pPr>
            <a:r>
              <a:rPr lang="en-US" baseline="30000" dirty="0"/>
              <a:t>12</a:t>
            </a:r>
            <a:r>
              <a:rPr lang="en-US" dirty="0"/>
              <a:t>Have the gods of the nations delivered them, the nations that my fathers destroyed, </a:t>
            </a:r>
            <a:r>
              <a:rPr lang="en-US" dirty="0" err="1"/>
              <a:t>Gozan</a:t>
            </a:r>
            <a:r>
              <a:rPr lang="en-US" dirty="0"/>
              <a:t>, Haran, </a:t>
            </a:r>
            <a:r>
              <a:rPr lang="en-US" dirty="0" err="1"/>
              <a:t>Rezeph</a:t>
            </a:r>
            <a:r>
              <a:rPr lang="en-US" dirty="0"/>
              <a:t>, and the people of Eden who were in </a:t>
            </a:r>
            <a:r>
              <a:rPr lang="en-US" dirty="0" err="1"/>
              <a:t>Telassar</a:t>
            </a:r>
            <a:r>
              <a:rPr lang="en-US" dirty="0"/>
              <a:t>? </a:t>
            </a:r>
          </a:p>
          <a:p>
            <a:pPr marL="0" indent="0">
              <a:buNone/>
            </a:pPr>
            <a:r>
              <a:rPr lang="en-US" baseline="30000" dirty="0"/>
              <a:t>13</a:t>
            </a:r>
            <a:r>
              <a:rPr lang="en-US" dirty="0"/>
              <a:t>Where is the king of </a:t>
            </a:r>
            <a:r>
              <a:rPr lang="en-US" dirty="0" err="1"/>
              <a:t>Hamath</a:t>
            </a:r>
            <a:r>
              <a:rPr lang="en-US" dirty="0"/>
              <a:t>, the king of Arpad, the king of the city of Sepharvaim, the king of </a:t>
            </a:r>
            <a:r>
              <a:rPr lang="en-US" dirty="0" err="1"/>
              <a:t>Hena</a:t>
            </a:r>
            <a:r>
              <a:rPr lang="en-US" dirty="0"/>
              <a:t>, or the king of </a:t>
            </a:r>
            <a:r>
              <a:rPr lang="en-US" dirty="0" err="1"/>
              <a:t>Ivvah</a:t>
            </a:r>
            <a:r>
              <a:rPr lang="en-US" dirty="0"/>
              <a:t>?’ ”</a:t>
            </a:r>
          </a:p>
          <a:p>
            <a:pPr marL="0" indent="0">
              <a:buNone/>
            </a:pPr>
            <a:endParaRPr lang="en-US" sz="2800" dirty="0"/>
          </a:p>
        </p:txBody>
      </p:sp>
      <p:sp>
        <p:nvSpPr>
          <p:cNvPr id="43013" name="Slide Number Placeholder 5">
            <a:extLst>
              <a:ext uri="{FF2B5EF4-FFF2-40B4-BE49-F238E27FC236}">
                <a16:creationId xmlns:a16="http://schemas.microsoft.com/office/drawing/2014/main" id="{BDC6FDB6-8B93-34C8-6CAB-9137CA59BEB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5CA007-898A-4158-80B1-2C364E3912C2}" type="slidenum">
              <a:rPr lang="en-US" altLang="en-US" smtClean="0"/>
              <a:pPr/>
              <a:t>16</a:t>
            </a:fld>
            <a:endParaRPr lang="en-US" altLang="en-US"/>
          </a:p>
        </p:txBody>
      </p:sp>
      <p:cxnSp>
        <p:nvCxnSpPr>
          <p:cNvPr id="6" name="Straight Connector 5">
            <a:extLst>
              <a:ext uri="{FF2B5EF4-FFF2-40B4-BE49-F238E27FC236}">
                <a16:creationId xmlns:a16="http://schemas.microsoft.com/office/drawing/2014/main" id="{23E85C44-67EC-3CB3-4956-99ED2E6EC960}"/>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670692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B6C7-855F-555C-2A64-178FA20FA73E}"/>
              </a:ext>
            </a:extLst>
          </p:cNvPr>
          <p:cNvSpPr>
            <a:spLocks noGrp="1"/>
          </p:cNvSpPr>
          <p:nvPr>
            <p:ph type="title"/>
          </p:nvPr>
        </p:nvSpPr>
        <p:spPr/>
        <p:txBody>
          <a:bodyPr/>
          <a:lstStyle/>
          <a:p>
            <a:pPr>
              <a:defRPr/>
            </a:pPr>
            <a:r>
              <a:rPr lang="en-US" altLang="en-US" sz="4000" b="1" dirty="0"/>
              <a:t>Isaiah 37:14-20</a:t>
            </a:r>
            <a:br>
              <a:rPr lang="en-US" altLang="en-US" sz="4000" b="1" dirty="0"/>
            </a:br>
            <a:r>
              <a:rPr lang="en-US" altLang="en-US" sz="4000" b="1" dirty="0">
                <a:solidFill>
                  <a:schemeClr val="accent6">
                    <a:lumMod val="50000"/>
                  </a:schemeClr>
                </a:solidFill>
              </a:rPr>
              <a:t>Hezekiah’s Prayer</a:t>
            </a:r>
            <a:endParaRPr lang="en-US" sz="3200" dirty="0">
              <a:solidFill>
                <a:schemeClr val="accent6">
                  <a:lumMod val="50000"/>
                </a:schemeClr>
              </a:solidFill>
            </a:endParaRPr>
          </a:p>
        </p:txBody>
      </p:sp>
      <p:sp>
        <p:nvSpPr>
          <p:cNvPr id="3" name="Content Placeholder 2">
            <a:extLst>
              <a:ext uri="{FF2B5EF4-FFF2-40B4-BE49-F238E27FC236}">
                <a16:creationId xmlns:a16="http://schemas.microsoft.com/office/drawing/2014/main" id="{2082A7F3-ED6D-D029-B852-F9F051BF573E}"/>
              </a:ext>
            </a:extLst>
          </p:cNvPr>
          <p:cNvSpPr>
            <a:spLocks noGrp="1"/>
          </p:cNvSpPr>
          <p:nvPr>
            <p:ph idx="1"/>
          </p:nvPr>
        </p:nvSpPr>
        <p:spPr>
          <a:xfrm>
            <a:off x="611188" y="1628060"/>
            <a:ext cx="10972800" cy="5065713"/>
          </a:xfrm>
        </p:spPr>
        <p:txBody>
          <a:bodyPr/>
          <a:lstStyle/>
          <a:p>
            <a:pPr marL="0" indent="0">
              <a:buNone/>
            </a:pPr>
            <a:r>
              <a:rPr lang="en-US" sz="2700" b="1" baseline="30000" dirty="0"/>
              <a:t>14 </a:t>
            </a:r>
            <a:r>
              <a:rPr lang="en-US" sz="2700" dirty="0"/>
              <a:t>Hezekiah received the letter from the hand of the messengers, and read it; and Hezekiah went up to the house of the Lord, and spread it before the Lord. </a:t>
            </a:r>
            <a:r>
              <a:rPr lang="en-US" sz="2700" b="1" baseline="30000" dirty="0"/>
              <a:t>15 </a:t>
            </a:r>
            <a:r>
              <a:rPr lang="en-US" sz="2700" dirty="0"/>
              <a:t>And Hezekiah prayed to the Lord: </a:t>
            </a:r>
            <a:r>
              <a:rPr lang="en-US" sz="2700" b="1" baseline="30000" dirty="0"/>
              <a:t>16 </a:t>
            </a:r>
            <a:r>
              <a:rPr lang="en-US" sz="2700" dirty="0"/>
              <a:t>“O Lord of hosts, God of Israel, enthroned above the cherubim, you are the God, you alone, of all the kingdoms of the earth; you have made heaven and earth. </a:t>
            </a:r>
            <a:r>
              <a:rPr lang="en-US" sz="2700" b="1" baseline="30000" dirty="0"/>
              <a:t>17 </a:t>
            </a:r>
            <a:r>
              <a:rPr lang="en-US" sz="2700" dirty="0"/>
              <a:t>Incline your ear, O Lord, and hear; open your eyes, O Lord, and see; and hear all the words of Sennacherib, which he has sent to mock the living God. </a:t>
            </a:r>
            <a:r>
              <a:rPr lang="en-US" sz="2700" b="1" baseline="30000" dirty="0"/>
              <a:t>18 </a:t>
            </a:r>
            <a:r>
              <a:rPr lang="en-US" sz="2700" dirty="0"/>
              <a:t>Truly, O Lord, the kings of Assyria have laid waste all the nations and their lands, </a:t>
            </a:r>
            <a:r>
              <a:rPr lang="en-US" sz="2700" b="1" baseline="30000" dirty="0"/>
              <a:t>19 </a:t>
            </a:r>
            <a:r>
              <a:rPr lang="en-US" sz="2700" dirty="0"/>
              <a:t>and have cast their gods into the fire. For they were no gods, but the work of men’s hands, wood and stone. Therefore they were destroyed. </a:t>
            </a:r>
            <a:r>
              <a:rPr lang="en-US" sz="2700" b="1" baseline="30000" dirty="0"/>
              <a:t>20 </a:t>
            </a:r>
            <a:r>
              <a:rPr lang="en-US" sz="2700" dirty="0"/>
              <a:t>So now, O Lord our God, save us from his hand, that all the kingdoms of the earth may know that you alone are the Lord.” </a:t>
            </a:r>
          </a:p>
        </p:txBody>
      </p:sp>
      <p:sp>
        <p:nvSpPr>
          <p:cNvPr id="43013" name="Slide Number Placeholder 5">
            <a:extLst>
              <a:ext uri="{FF2B5EF4-FFF2-40B4-BE49-F238E27FC236}">
                <a16:creationId xmlns:a16="http://schemas.microsoft.com/office/drawing/2014/main" id="{BDC6FDB6-8B93-34C8-6CAB-9137CA59BEB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5CA007-898A-4158-80B1-2C364E3912C2}" type="slidenum">
              <a:rPr lang="en-US" altLang="en-US" smtClean="0"/>
              <a:pPr/>
              <a:t>17</a:t>
            </a:fld>
            <a:endParaRPr lang="en-US" altLang="en-US"/>
          </a:p>
        </p:txBody>
      </p:sp>
      <p:cxnSp>
        <p:nvCxnSpPr>
          <p:cNvPr id="6" name="Straight Connector 5">
            <a:extLst>
              <a:ext uri="{FF2B5EF4-FFF2-40B4-BE49-F238E27FC236}">
                <a16:creationId xmlns:a16="http://schemas.microsoft.com/office/drawing/2014/main" id="{23E85C44-67EC-3CB3-4956-99ED2E6EC960}"/>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099648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47D994F-5850-D04E-A08B-4A793269BD97}"/>
              </a:ext>
            </a:extLst>
          </p:cNvPr>
          <p:cNvSpPr/>
          <p:nvPr/>
        </p:nvSpPr>
        <p:spPr>
          <a:xfrm>
            <a:off x="979019" y="5904854"/>
            <a:ext cx="6026215" cy="32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F93505E-FD53-5A4E-A955-29541BE1D437}"/>
              </a:ext>
            </a:extLst>
          </p:cNvPr>
          <p:cNvSpPr/>
          <p:nvPr/>
        </p:nvSpPr>
        <p:spPr>
          <a:xfrm>
            <a:off x="3394129" y="4804475"/>
            <a:ext cx="3611105" cy="340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7DEC121-25BF-3A4F-A1CF-A170D25C5E3E}"/>
              </a:ext>
            </a:extLst>
          </p:cNvPr>
          <p:cNvSpPr/>
          <p:nvPr/>
        </p:nvSpPr>
        <p:spPr>
          <a:xfrm>
            <a:off x="958270" y="3701292"/>
            <a:ext cx="1787556" cy="3755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BB3BDB0-17C8-4048-A02C-F1F5916D18F7}"/>
              </a:ext>
            </a:extLst>
          </p:cNvPr>
          <p:cNvSpPr/>
          <p:nvPr/>
        </p:nvSpPr>
        <p:spPr>
          <a:xfrm>
            <a:off x="6137329" y="2583665"/>
            <a:ext cx="650929" cy="422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C17E2E7-EAF6-294E-AE02-A60E48090F2E}"/>
              </a:ext>
            </a:extLst>
          </p:cNvPr>
          <p:cNvSpPr/>
          <p:nvPr/>
        </p:nvSpPr>
        <p:spPr>
          <a:xfrm>
            <a:off x="4463513" y="2891112"/>
            <a:ext cx="650929" cy="422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E002EE2-ACBF-ED43-B5E0-E7E1BC87CE30}"/>
              </a:ext>
            </a:extLst>
          </p:cNvPr>
          <p:cNvSpPr/>
          <p:nvPr/>
        </p:nvSpPr>
        <p:spPr>
          <a:xfrm>
            <a:off x="5607802" y="2906545"/>
            <a:ext cx="650929" cy="422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80DFD6D-0B1F-4646-A4A6-E6E893316431}"/>
              </a:ext>
            </a:extLst>
          </p:cNvPr>
          <p:cNvSpPr/>
          <p:nvPr/>
        </p:nvSpPr>
        <p:spPr>
          <a:xfrm>
            <a:off x="3874576" y="2231756"/>
            <a:ext cx="2913682" cy="422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789B399-1154-3F4A-BCDA-EFC5C20C13A9}"/>
              </a:ext>
            </a:extLst>
          </p:cNvPr>
          <p:cNvSpPr/>
          <p:nvPr/>
        </p:nvSpPr>
        <p:spPr>
          <a:xfrm>
            <a:off x="979019" y="2583665"/>
            <a:ext cx="1268235" cy="422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5982A31-4A4D-FB46-B8B7-D7F1042DCDAB}"/>
              </a:ext>
            </a:extLst>
          </p:cNvPr>
          <p:cNvSpPr/>
          <p:nvPr/>
        </p:nvSpPr>
        <p:spPr>
          <a:xfrm>
            <a:off x="1565329" y="1809088"/>
            <a:ext cx="3394129" cy="422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90ED87-2A2C-1C44-92EB-FBA914808807}"/>
              </a:ext>
            </a:extLst>
          </p:cNvPr>
          <p:cNvSpPr/>
          <p:nvPr/>
        </p:nvSpPr>
        <p:spPr>
          <a:xfrm>
            <a:off x="5362414" y="1809088"/>
            <a:ext cx="929898" cy="422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0B47618-67F0-5744-A6A5-3B751E598F71}"/>
              </a:ext>
            </a:extLst>
          </p:cNvPr>
          <p:cNvSpPr/>
          <p:nvPr/>
        </p:nvSpPr>
        <p:spPr>
          <a:xfrm>
            <a:off x="942772" y="2231756"/>
            <a:ext cx="2792320" cy="422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F5E3BAF-9B84-E84C-98FA-E7E3978A8601}"/>
              </a:ext>
            </a:extLst>
          </p:cNvPr>
          <p:cNvSpPr/>
          <p:nvPr/>
        </p:nvSpPr>
        <p:spPr>
          <a:xfrm>
            <a:off x="919485" y="1814730"/>
            <a:ext cx="6328471" cy="4524315"/>
          </a:xfrm>
          <a:prstGeom prst="rect">
            <a:avLst/>
          </a:prstGeom>
        </p:spPr>
        <p:txBody>
          <a:bodyPr wrap="square">
            <a:spAutoFit/>
          </a:bodyPr>
          <a:lstStyle/>
          <a:p>
            <a:r>
              <a:rPr lang="en-US" sz="2400" b="1" baseline="30000" dirty="0"/>
              <a:t>16 </a:t>
            </a:r>
            <a:r>
              <a:rPr lang="en-US" sz="2400" dirty="0"/>
              <a:t>“…you are the God, you alone, of all the kingdoms of the earth; you have made heaven and earth. </a:t>
            </a:r>
            <a:r>
              <a:rPr lang="en-US" sz="2400" b="1" baseline="30000" dirty="0"/>
              <a:t>17 </a:t>
            </a:r>
            <a:r>
              <a:rPr lang="en-US" sz="2400" dirty="0"/>
              <a:t>Incline your ear, O Lord, and hear; open your eyes, O Lord, and see; and hear all the words of Sennacherib, which he has sent to mock the living God. </a:t>
            </a:r>
            <a:r>
              <a:rPr lang="en-US" sz="2400" b="1" baseline="30000" dirty="0"/>
              <a:t>18 </a:t>
            </a:r>
            <a:r>
              <a:rPr lang="en-US" sz="2400" dirty="0"/>
              <a:t>Truly, O Lord, the kings of Assyria have laid waste all the nations and their lands, </a:t>
            </a:r>
            <a:r>
              <a:rPr lang="en-US" sz="2400" b="1" baseline="30000" dirty="0"/>
              <a:t>19 </a:t>
            </a:r>
            <a:r>
              <a:rPr lang="en-US" sz="2400" dirty="0"/>
              <a:t>and have cast their gods into the fire. For they were no gods, but the work of men’s hands, wood and stone. … </a:t>
            </a:r>
            <a:r>
              <a:rPr lang="en-US" sz="2400" baseline="30000" dirty="0"/>
              <a:t>20 </a:t>
            </a:r>
            <a:r>
              <a:rPr lang="en-US" sz="2400" dirty="0"/>
              <a:t>So now, O Lord our God, save us from his hand, that all the kingdoms of the earth may know that you alone are the Lord.”</a:t>
            </a:r>
          </a:p>
        </p:txBody>
      </p:sp>
      <p:sp>
        <p:nvSpPr>
          <p:cNvPr id="2" name="Title 1">
            <a:extLst>
              <a:ext uri="{FF2B5EF4-FFF2-40B4-BE49-F238E27FC236}">
                <a16:creationId xmlns:a16="http://schemas.microsoft.com/office/drawing/2014/main" id="{0052B6C7-855F-555C-2A64-178FA20FA73E}"/>
              </a:ext>
            </a:extLst>
          </p:cNvPr>
          <p:cNvSpPr>
            <a:spLocks noGrp="1"/>
          </p:cNvSpPr>
          <p:nvPr>
            <p:ph type="title"/>
          </p:nvPr>
        </p:nvSpPr>
        <p:spPr/>
        <p:txBody>
          <a:bodyPr/>
          <a:lstStyle/>
          <a:p>
            <a:pPr>
              <a:defRPr/>
            </a:pPr>
            <a:r>
              <a:rPr lang="en-US" altLang="en-US" sz="4000" b="1"/>
              <a:t>Isaiah 37:14-20</a:t>
            </a:r>
            <a:br>
              <a:rPr lang="en-US" altLang="en-US" sz="4000" b="1"/>
            </a:br>
            <a:r>
              <a:rPr lang="en-US" altLang="en-US" sz="4000" b="1">
                <a:solidFill>
                  <a:schemeClr val="accent6">
                    <a:lumMod val="50000"/>
                  </a:schemeClr>
                </a:solidFill>
              </a:rPr>
              <a:t>Hezekiah’s Prayer</a:t>
            </a:r>
            <a:endParaRPr lang="en-US" sz="3200" dirty="0">
              <a:solidFill>
                <a:schemeClr val="accent6">
                  <a:lumMod val="50000"/>
                </a:schemeClr>
              </a:solidFill>
            </a:endParaRPr>
          </a:p>
        </p:txBody>
      </p:sp>
      <p:sp>
        <p:nvSpPr>
          <p:cNvPr id="3" name="Content Placeholder 2">
            <a:extLst>
              <a:ext uri="{FF2B5EF4-FFF2-40B4-BE49-F238E27FC236}">
                <a16:creationId xmlns:a16="http://schemas.microsoft.com/office/drawing/2014/main" id="{2082A7F3-ED6D-D029-B852-F9F051BF573E}"/>
              </a:ext>
            </a:extLst>
          </p:cNvPr>
          <p:cNvSpPr>
            <a:spLocks noGrp="1"/>
          </p:cNvSpPr>
          <p:nvPr>
            <p:ph idx="1"/>
          </p:nvPr>
        </p:nvSpPr>
        <p:spPr>
          <a:xfrm>
            <a:off x="7563173" y="1809088"/>
            <a:ext cx="4251698" cy="4911010"/>
          </a:xfrm>
        </p:spPr>
        <p:txBody>
          <a:bodyPr/>
          <a:lstStyle/>
          <a:p>
            <a:r>
              <a:rPr lang="en-US" sz="2800" dirty="0"/>
              <a:t>The only God</a:t>
            </a:r>
          </a:p>
          <a:p>
            <a:r>
              <a:rPr lang="en-US" sz="2800" dirty="0"/>
              <a:t>Sovereign over all kingdoms</a:t>
            </a:r>
          </a:p>
          <a:p>
            <a:r>
              <a:rPr lang="en-US" sz="2800" dirty="0"/>
              <a:t>God as the creator</a:t>
            </a:r>
          </a:p>
          <a:p>
            <a:r>
              <a:rPr lang="en-US" sz="2800" dirty="0"/>
              <a:t>Hear…see…hear</a:t>
            </a:r>
          </a:p>
          <a:p>
            <a:r>
              <a:rPr lang="en-US" sz="2800" dirty="0"/>
              <a:t>Living God</a:t>
            </a:r>
          </a:p>
          <a:p>
            <a:r>
              <a:rPr lang="en-US" sz="2800" dirty="0"/>
              <a:t>Not the work of men’s hands</a:t>
            </a:r>
          </a:p>
          <a:p>
            <a:r>
              <a:rPr lang="en-US" sz="2800" dirty="0"/>
              <a:t>For God’s glory</a:t>
            </a:r>
          </a:p>
        </p:txBody>
      </p:sp>
      <p:sp>
        <p:nvSpPr>
          <p:cNvPr id="43013" name="Slide Number Placeholder 5">
            <a:extLst>
              <a:ext uri="{FF2B5EF4-FFF2-40B4-BE49-F238E27FC236}">
                <a16:creationId xmlns:a16="http://schemas.microsoft.com/office/drawing/2014/main" id="{BDC6FDB6-8B93-34C8-6CAB-9137CA59BEB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5CA007-898A-4158-80B1-2C364E3912C2}" type="slidenum">
              <a:rPr lang="en-US" altLang="en-US" smtClean="0"/>
              <a:pPr/>
              <a:t>18</a:t>
            </a:fld>
            <a:endParaRPr lang="en-US" altLang="en-US"/>
          </a:p>
        </p:txBody>
      </p:sp>
      <p:cxnSp>
        <p:nvCxnSpPr>
          <p:cNvPr id="6" name="Straight Connector 5">
            <a:extLst>
              <a:ext uri="{FF2B5EF4-FFF2-40B4-BE49-F238E27FC236}">
                <a16:creationId xmlns:a16="http://schemas.microsoft.com/office/drawing/2014/main" id="{23E85C44-67EC-3CB3-4956-99ED2E6EC960}"/>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6529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 presetClass="emph" presetSubtype="2" fill="hold" nodeType="withEffect">
                                  <p:stCondLst>
                                    <p:cond delay="0"/>
                                  </p:stCondLst>
                                  <p:childTnLst>
                                    <p:animClr clrSpc="rgb" dir="cw">
                                      <p:cBhvr>
                                        <p:cTn id="9" dur="2000" fill="hold"/>
                                        <p:tgtEl>
                                          <p:spTgt spid="11"/>
                                        </p:tgtEl>
                                        <p:attrNameLst>
                                          <p:attrName>fillcolor</p:attrName>
                                        </p:attrNameLst>
                                      </p:cBhvr>
                                      <p:to>
                                        <a:srgbClr val="FFDE00"/>
                                      </p:to>
                                    </p:animClr>
                                    <p:set>
                                      <p:cBhvr>
                                        <p:cTn id="10" dur="2000" fill="hold"/>
                                        <p:tgtEl>
                                          <p:spTgt spid="11"/>
                                        </p:tgtEl>
                                        <p:attrNameLst>
                                          <p:attrName>fill.type</p:attrName>
                                        </p:attrNameLst>
                                      </p:cBhvr>
                                      <p:to>
                                        <p:strVal val="solid"/>
                                      </p:to>
                                    </p:set>
                                    <p:set>
                                      <p:cBhvr>
                                        <p:cTn id="11" dur="2000" fill="hold"/>
                                        <p:tgtEl>
                                          <p:spTgt spid="11"/>
                                        </p:tgtEl>
                                        <p:attrNameLst>
                                          <p:attrName>fill.on</p:attrName>
                                        </p:attrNameLst>
                                      </p:cBhvr>
                                      <p:to>
                                        <p:strVal val="tru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 presetClass="emph" presetSubtype="2" fill="hold" nodeType="withEffect">
                                  <p:stCondLst>
                                    <p:cond delay="0"/>
                                  </p:stCondLst>
                                  <p:childTnLst>
                                    <p:animClr clrSpc="rgb" dir="cw">
                                      <p:cBhvr>
                                        <p:cTn id="18" dur="2000" fill="hold"/>
                                        <p:tgtEl>
                                          <p:spTgt spid="13"/>
                                        </p:tgtEl>
                                        <p:attrNameLst>
                                          <p:attrName>fillcolor</p:attrName>
                                        </p:attrNameLst>
                                      </p:cBhvr>
                                      <p:to>
                                        <a:srgbClr val="FFDE00"/>
                                      </p:to>
                                    </p:animClr>
                                    <p:set>
                                      <p:cBhvr>
                                        <p:cTn id="19" dur="2000" fill="hold"/>
                                        <p:tgtEl>
                                          <p:spTgt spid="13"/>
                                        </p:tgtEl>
                                        <p:attrNameLst>
                                          <p:attrName>fill.type</p:attrName>
                                        </p:attrNameLst>
                                      </p:cBhvr>
                                      <p:to>
                                        <p:strVal val="solid"/>
                                      </p:to>
                                    </p:set>
                                    <p:set>
                                      <p:cBhvr>
                                        <p:cTn id="20" dur="2000" fill="hold"/>
                                        <p:tgtEl>
                                          <p:spTgt spid="13"/>
                                        </p:tgtEl>
                                        <p:attrNameLst>
                                          <p:attrName>fill.on</p:attrName>
                                        </p:attrNameLst>
                                      </p:cBhvr>
                                      <p:to>
                                        <p:strVal val="true"/>
                                      </p:to>
                                    </p:set>
                                  </p:childTnLst>
                                </p:cTn>
                              </p:par>
                              <p:par>
                                <p:cTn id="21" presetID="1" presetClass="emph" presetSubtype="2" fill="hold" nodeType="withEffect">
                                  <p:stCondLst>
                                    <p:cond delay="0"/>
                                  </p:stCondLst>
                                  <p:childTnLst>
                                    <p:animClr clrSpc="rgb" dir="cw">
                                      <p:cBhvr>
                                        <p:cTn id="22" dur="2000" fill="hold"/>
                                        <p:tgtEl>
                                          <p:spTgt spid="15"/>
                                        </p:tgtEl>
                                        <p:attrNameLst>
                                          <p:attrName>fillcolor</p:attrName>
                                        </p:attrNameLst>
                                      </p:cBhvr>
                                      <p:to>
                                        <a:srgbClr val="FFDE00"/>
                                      </p:to>
                                    </p:animClr>
                                    <p:set>
                                      <p:cBhvr>
                                        <p:cTn id="23" dur="2000" fill="hold"/>
                                        <p:tgtEl>
                                          <p:spTgt spid="15"/>
                                        </p:tgtEl>
                                        <p:attrNameLst>
                                          <p:attrName>fill.type</p:attrName>
                                        </p:attrNameLst>
                                      </p:cBhvr>
                                      <p:to>
                                        <p:strVal val="solid"/>
                                      </p:to>
                                    </p:set>
                                    <p:set>
                                      <p:cBhvr>
                                        <p:cTn id="24" dur="2000" fill="hold"/>
                                        <p:tgtEl>
                                          <p:spTgt spid="15"/>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par>
                                <p:cTn id="30" presetID="1" presetClass="emph" presetSubtype="2" fill="hold" nodeType="withEffect">
                                  <p:stCondLst>
                                    <p:cond delay="0"/>
                                  </p:stCondLst>
                                  <p:childTnLst>
                                    <p:animClr clrSpc="rgb" dir="cw">
                                      <p:cBhvr>
                                        <p:cTn id="31" dur="2000" fill="hold"/>
                                        <p:tgtEl>
                                          <p:spTgt spid="16"/>
                                        </p:tgtEl>
                                        <p:attrNameLst>
                                          <p:attrName>fillcolor</p:attrName>
                                        </p:attrNameLst>
                                      </p:cBhvr>
                                      <p:to>
                                        <a:srgbClr val="FFDE00"/>
                                      </p:to>
                                    </p:animClr>
                                    <p:set>
                                      <p:cBhvr>
                                        <p:cTn id="32" dur="2000" fill="hold"/>
                                        <p:tgtEl>
                                          <p:spTgt spid="16"/>
                                        </p:tgtEl>
                                        <p:attrNameLst>
                                          <p:attrName>fill.type</p:attrName>
                                        </p:attrNameLst>
                                      </p:cBhvr>
                                      <p:to>
                                        <p:strVal val="solid"/>
                                      </p:to>
                                    </p:set>
                                    <p:set>
                                      <p:cBhvr>
                                        <p:cTn id="33" dur="2000" fill="hold"/>
                                        <p:tgtEl>
                                          <p:spTgt spid="16"/>
                                        </p:tgtEl>
                                        <p:attrNameLst>
                                          <p:attrName>fill.on</p:attrName>
                                        </p:attrNameLst>
                                      </p:cBhvr>
                                      <p:to>
                                        <p:strVal val="true"/>
                                      </p:to>
                                    </p:set>
                                  </p:childTnLst>
                                </p:cTn>
                              </p:par>
                              <p:par>
                                <p:cTn id="34" presetID="1" presetClass="emph" presetSubtype="2" fill="hold" nodeType="withEffect">
                                  <p:stCondLst>
                                    <p:cond delay="0"/>
                                  </p:stCondLst>
                                  <p:childTnLst>
                                    <p:animClr clrSpc="rgb" dir="cw">
                                      <p:cBhvr>
                                        <p:cTn id="35" dur="2000" fill="hold"/>
                                        <p:tgtEl>
                                          <p:spTgt spid="18"/>
                                        </p:tgtEl>
                                        <p:attrNameLst>
                                          <p:attrName>fillcolor</p:attrName>
                                        </p:attrNameLst>
                                      </p:cBhvr>
                                      <p:to>
                                        <a:srgbClr val="FFDE00"/>
                                      </p:to>
                                    </p:animClr>
                                    <p:set>
                                      <p:cBhvr>
                                        <p:cTn id="36" dur="2000" fill="hold"/>
                                        <p:tgtEl>
                                          <p:spTgt spid="18"/>
                                        </p:tgtEl>
                                        <p:attrNameLst>
                                          <p:attrName>fill.type</p:attrName>
                                        </p:attrNameLst>
                                      </p:cBhvr>
                                      <p:to>
                                        <p:strVal val="solid"/>
                                      </p:to>
                                    </p:set>
                                    <p:set>
                                      <p:cBhvr>
                                        <p:cTn id="37" dur="2000" fill="hold"/>
                                        <p:tgtEl>
                                          <p:spTgt spid="18"/>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500"/>
                                        <p:tgtEl>
                                          <p:spTgt spid="3">
                                            <p:txEl>
                                              <p:pRg st="3" end="3"/>
                                            </p:txEl>
                                          </p:spTgt>
                                        </p:tgtEl>
                                      </p:cBhvr>
                                    </p:animEffect>
                                  </p:childTnLst>
                                </p:cTn>
                              </p:par>
                              <p:par>
                                <p:cTn id="43" presetID="1" presetClass="emph" presetSubtype="2" fill="hold" nodeType="withEffect">
                                  <p:stCondLst>
                                    <p:cond delay="0"/>
                                  </p:stCondLst>
                                  <p:childTnLst>
                                    <p:animClr clrSpc="rgb" dir="cw">
                                      <p:cBhvr>
                                        <p:cTn id="44" dur="2000" fill="hold"/>
                                        <p:tgtEl>
                                          <p:spTgt spid="20"/>
                                        </p:tgtEl>
                                        <p:attrNameLst>
                                          <p:attrName>fillcolor</p:attrName>
                                        </p:attrNameLst>
                                      </p:cBhvr>
                                      <p:to>
                                        <a:srgbClr val="FFDE00"/>
                                      </p:to>
                                    </p:animClr>
                                    <p:set>
                                      <p:cBhvr>
                                        <p:cTn id="45" dur="2000" fill="hold"/>
                                        <p:tgtEl>
                                          <p:spTgt spid="20"/>
                                        </p:tgtEl>
                                        <p:attrNameLst>
                                          <p:attrName>fill.type</p:attrName>
                                        </p:attrNameLst>
                                      </p:cBhvr>
                                      <p:to>
                                        <p:strVal val="solid"/>
                                      </p:to>
                                    </p:set>
                                    <p:set>
                                      <p:cBhvr>
                                        <p:cTn id="46" dur="2000" fill="hold"/>
                                        <p:tgtEl>
                                          <p:spTgt spid="20"/>
                                        </p:tgtEl>
                                        <p:attrNameLst>
                                          <p:attrName>fill.on</p:attrName>
                                        </p:attrNameLst>
                                      </p:cBhvr>
                                      <p:to>
                                        <p:strVal val="true"/>
                                      </p:to>
                                    </p:set>
                                  </p:childTnLst>
                                </p:cTn>
                              </p:par>
                              <p:par>
                                <p:cTn id="47" presetID="1" presetClass="emph" presetSubtype="2" fill="hold" nodeType="withEffect">
                                  <p:stCondLst>
                                    <p:cond delay="0"/>
                                  </p:stCondLst>
                                  <p:childTnLst>
                                    <p:animClr clrSpc="rgb" dir="cw">
                                      <p:cBhvr>
                                        <p:cTn id="48" dur="2000" fill="hold"/>
                                        <p:tgtEl>
                                          <p:spTgt spid="21"/>
                                        </p:tgtEl>
                                        <p:attrNameLst>
                                          <p:attrName>fillcolor</p:attrName>
                                        </p:attrNameLst>
                                      </p:cBhvr>
                                      <p:to>
                                        <a:srgbClr val="FFDE00"/>
                                      </p:to>
                                    </p:animClr>
                                    <p:set>
                                      <p:cBhvr>
                                        <p:cTn id="49" dur="2000" fill="hold"/>
                                        <p:tgtEl>
                                          <p:spTgt spid="21"/>
                                        </p:tgtEl>
                                        <p:attrNameLst>
                                          <p:attrName>fill.type</p:attrName>
                                        </p:attrNameLst>
                                      </p:cBhvr>
                                      <p:to>
                                        <p:strVal val="solid"/>
                                      </p:to>
                                    </p:set>
                                    <p:set>
                                      <p:cBhvr>
                                        <p:cTn id="50" dur="2000" fill="hold"/>
                                        <p:tgtEl>
                                          <p:spTgt spid="21"/>
                                        </p:tgtEl>
                                        <p:attrNameLst>
                                          <p:attrName>fill.on</p:attrName>
                                        </p:attrNameLst>
                                      </p:cBhvr>
                                      <p:to>
                                        <p:strVal val="true"/>
                                      </p:to>
                                    </p:set>
                                  </p:childTnLst>
                                </p:cTn>
                              </p:par>
                              <p:par>
                                <p:cTn id="51" presetID="1" presetClass="emph" presetSubtype="2" fill="hold" nodeType="withEffect">
                                  <p:stCondLst>
                                    <p:cond delay="0"/>
                                  </p:stCondLst>
                                  <p:childTnLst>
                                    <p:animClr clrSpc="rgb" dir="cw">
                                      <p:cBhvr>
                                        <p:cTn id="52" dur="2000" fill="hold"/>
                                        <p:tgtEl>
                                          <p:spTgt spid="17"/>
                                        </p:tgtEl>
                                        <p:attrNameLst>
                                          <p:attrName>fillcolor</p:attrName>
                                        </p:attrNameLst>
                                      </p:cBhvr>
                                      <p:to>
                                        <a:srgbClr val="FFDE00"/>
                                      </p:to>
                                    </p:animClr>
                                    <p:set>
                                      <p:cBhvr>
                                        <p:cTn id="53" dur="2000" fill="hold"/>
                                        <p:tgtEl>
                                          <p:spTgt spid="17"/>
                                        </p:tgtEl>
                                        <p:attrNameLst>
                                          <p:attrName>fill.type</p:attrName>
                                        </p:attrNameLst>
                                      </p:cBhvr>
                                      <p:to>
                                        <p:strVal val="solid"/>
                                      </p:to>
                                    </p:set>
                                    <p:set>
                                      <p:cBhvr>
                                        <p:cTn id="54" dur="2000" fill="hold"/>
                                        <p:tgtEl>
                                          <p:spTgt spid="17"/>
                                        </p:tgtEl>
                                        <p:attrNameLst>
                                          <p:attrName>fill.on</p:attrName>
                                        </p:attrNameLst>
                                      </p:cBhvr>
                                      <p:to>
                                        <p:strVal val="true"/>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
                                            <p:txEl>
                                              <p:pRg st="4" end="4"/>
                                            </p:txEl>
                                          </p:spTgt>
                                        </p:tgtEl>
                                        <p:attrNameLst>
                                          <p:attrName>style.visibility</p:attrName>
                                        </p:attrNameLst>
                                      </p:cBhvr>
                                      <p:to>
                                        <p:strVal val="visible"/>
                                      </p:to>
                                    </p:set>
                                    <p:animEffect transition="in" filter="fade">
                                      <p:cBhvr>
                                        <p:cTn id="59" dur="500"/>
                                        <p:tgtEl>
                                          <p:spTgt spid="3">
                                            <p:txEl>
                                              <p:pRg st="4" end="4"/>
                                            </p:txEl>
                                          </p:spTgt>
                                        </p:tgtEl>
                                      </p:cBhvr>
                                    </p:animEffect>
                                  </p:childTnLst>
                                </p:cTn>
                              </p:par>
                              <p:par>
                                <p:cTn id="60" presetID="1" presetClass="emph" presetSubtype="2" fill="hold" nodeType="withEffect">
                                  <p:stCondLst>
                                    <p:cond delay="0"/>
                                  </p:stCondLst>
                                  <p:childTnLst>
                                    <p:animClr clrSpc="rgb" dir="cw">
                                      <p:cBhvr>
                                        <p:cTn id="61" dur="2000" fill="hold"/>
                                        <p:tgtEl>
                                          <p:spTgt spid="19"/>
                                        </p:tgtEl>
                                        <p:attrNameLst>
                                          <p:attrName>fillcolor</p:attrName>
                                        </p:attrNameLst>
                                      </p:cBhvr>
                                      <p:to>
                                        <a:srgbClr val="FFDE00"/>
                                      </p:to>
                                    </p:animClr>
                                    <p:set>
                                      <p:cBhvr>
                                        <p:cTn id="62" dur="2000" fill="hold"/>
                                        <p:tgtEl>
                                          <p:spTgt spid="19"/>
                                        </p:tgtEl>
                                        <p:attrNameLst>
                                          <p:attrName>fill.type</p:attrName>
                                        </p:attrNameLst>
                                      </p:cBhvr>
                                      <p:to>
                                        <p:strVal val="solid"/>
                                      </p:to>
                                    </p:set>
                                    <p:set>
                                      <p:cBhvr>
                                        <p:cTn id="63" dur="2000" fill="hold"/>
                                        <p:tgtEl>
                                          <p:spTgt spid="19"/>
                                        </p:tgtEl>
                                        <p:attrNameLst>
                                          <p:attrName>fill.on</p:attrName>
                                        </p:attrNameLst>
                                      </p:cBhvr>
                                      <p:to>
                                        <p:strVal val="true"/>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
                                            <p:txEl>
                                              <p:pRg st="5" end="5"/>
                                            </p:txEl>
                                          </p:spTgt>
                                        </p:tgtEl>
                                        <p:attrNameLst>
                                          <p:attrName>style.visibility</p:attrName>
                                        </p:attrNameLst>
                                      </p:cBhvr>
                                      <p:to>
                                        <p:strVal val="visible"/>
                                      </p:to>
                                    </p:set>
                                    <p:animEffect transition="in" filter="fade">
                                      <p:cBhvr>
                                        <p:cTn id="68" dur="500"/>
                                        <p:tgtEl>
                                          <p:spTgt spid="3">
                                            <p:txEl>
                                              <p:pRg st="5" end="5"/>
                                            </p:txEl>
                                          </p:spTgt>
                                        </p:tgtEl>
                                      </p:cBhvr>
                                    </p:animEffect>
                                  </p:childTnLst>
                                </p:cTn>
                              </p:par>
                              <p:par>
                                <p:cTn id="69" presetID="1" presetClass="emph" presetSubtype="2" fill="hold" nodeType="withEffect">
                                  <p:stCondLst>
                                    <p:cond delay="0"/>
                                  </p:stCondLst>
                                  <p:childTnLst>
                                    <p:animClr clrSpc="rgb" dir="cw">
                                      <p:cBhvr>
                                        <p:cTn id="70" dur="2000" fill="hold"/>
                                        <p:tgtEl>
                                          <p:spTgt spid="22"/>
                                        </p:tgtEl>
                                        <p:attrNameLst>
                                          <p:attrName>fillcolor</p:attrName>
                                        </p:attrNameLst>
                                      </p:cBhvr>
                                      <p:to>
                                        <a:srgbClr val="FFDE00"/>
                                      </p:to>
                                    </p:animClr>
                                    <p:set>
                                      <p:cBhvr>
                                        <p:cTn id="71" dur="2000" fill="hold"/>
                                        <p:tgtEl>
                                          <p:spTgt spid="22"/>
                                        </p:tgtEl>
                                        <p:attrNameLst>
                                          <p:attrName>fill.type</p:attrName>
                                        </p:attrNameLst>
                                      </p:cBhvr>
                                      <p:to>
                                        <p:strVal val="solid"/>
                                      </p:to>
                                    </p:set>
                                    <p:set>
                                      <p:cBhvr>
                                        <p:cTn id="72" dur="2000" fill="hold"/>
                                        <p:tgtEl>
                                          <p:spTgt spid="22"/>
                                        </p:tgtEl>
                                        <p:attrNameLst>
                                          <p:attrName>fill.on</p:attrName>
                                        </p:attrNameLst>
                                      </p:cBhvr>
                                      <p:to>
                                        <p:strVal val="true"/>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
                                            <p:txEl>
                                              <p:pRg st="6" end="6"/>
                                            </p:txEl>
                                          </p:spTgt>
                                        </p:tgtEl>
                                        <p:attrNameLst>
                                          <p:attrName>style.visibility</p:attrName>
                                        </p:attrNameLst>
                                      </p:cBhvr>
                                      <p:to>
                                        <p:strVal val="visible"/>
                                      </p:to>
                                    </p:set>
                                    <p:animEffect transition="in" filter="fade">
                                      <p:cBhvr>
                                        <p:cTn id="77" dur="500"/>
                                        <p:tgtEl>
                                          <p:spTgt spid="3">
                                            <p:txEl>
                                              <p:pRg st="6" end="6"/>
                                            </p:txEl>
                                          </p:spTgt>
                                        </p:tgtEl>
                                      </p:cBhvr>
                                    </p:animEffect>
                                  </p:childTnLst>
                                </p:cTn>
                              </p:par>
                              <p:par>
                                <p:cTn id="78" presetID="1" presetClass="emph" presetSubtype="2" fill="hold" nodeType="withEffect">
                                  <p:stCondLst>
                                    <p:cond delay="0"/>
                                  </p:stCondLst>
                                  <p:childTnLst>
                                    <p:animClr clrSpc="rgb" dir="cw">
                                      <p:cBhvr>
                                        <p:cTn id="79" dur="2000" fill="hold"/>
                                        <p:tgtEl>
                                          <p:spTgt spid="23"/>
                                        </p:tgtEl>
                                        <p:attrNameLst>
                                          <p:attrName>fillcolor</p:attrName>
                                        </p:attrNameLst>
                                      </p:cBhvr>
                                      <p:to>
                                        <a:srgbClr val="FFDE00"/>
                                      </p:to>
                                    </p:animClr>
                                    <p:set>
                                      <p:cBhvr>
                                        <p:cTn id="80" dur="2000" fill="hold"/>
                                        <p:tgtEl>
                                          <p:spTgt spid="23"/>
                                        </p:tgtEl>
                                        <p:attrNameLst>
                                          <p:attrName>fill.type</p:attrName>
                                        </p:attrNameLst>
                                      </p:cBhvr>
                                      <p:to>
                                        <p:strVal val="solid"/>
                                      </p:to>
                                    </p:set>
                                    <p:set>
                                      <p:cBhvr>
                                        <p:cTn id="81" dur="2000" fill="hold"/>
                                        <p:tgtEl>
                                          <p:spTgt spid="2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F5E3BAF-9B84-E84C-98FA-E7E3978A8601}"/>
              </a:ext>
            </a:extLst>
          </p:cNvPr>
          <p:cNvSpPr/>
          <p:nvPr/>
        </p:nvSpPr>
        <p:spPr>
          <a:xfrm>
            <a:off x="810999" y="1721742"/>
            <a:ext cx="10533762" cy="4955203"/>
          </a:xfrm>
          <a:prstGeom prst="rect">
            <a:avLst/>
          </a:prstGeom>
          <a:solidFill>
            <a:schemeClr val="bg2">
              <a:lumMod val="90000"/>
            </a:schemeClr>
          </a:solidFill>
          <a:ln>
            <a:solidFill>
              <a:schemeClr val="bg2">
                <a:lumMod val="50000"/>
              </a:schemeClr>
            </a:solidFill>
          </a:ln>
        </p:spPr>
        <p:txBody>
          <a:bodyPr wrap="square" lIns="365760" tIns="182880" rIns="365760" bIns="91440">
            <a:spAutoFit/>
          </a:bodyPr>
          <a:lstStyle/>
          <a:p>
            <a:pPr algn="just"/>
            <a:r>
              <a:rPr lang="en-US" sz="2800" dirty="0"/>
              <a:t>When there is little awareness of real need, there is little real prayer. Some circumstances drive us to our knees. But there are periods when life seems quite manageable. Although Jesus said, “Apart from me you can do nothing” (John 15:5), this truth hits home more forcefully at some times than at others. In pride and self-sufficiency we may live for days as though prayer were needed only when something comes along that’s too big for us to handle on our own. Until we see the danger and foolishness of this attitude, God’s expectation for us to pray may seem irrelevant.</a:t>
            </a:r>
          </a:p>
          <a:p>
            <a:pPr algn="just"/>
            <a:endParaRPr lang="en-US" sz="2800" dirty="0"/>
          </a:p>
          <a:p>
            <a:pPr algn="r"/>
            <a:r>
              <a:rPr lang="en-US" sz="2400" i="1" dirty="0"/>
              <a:t>- Spiritual Disciplines for the Christian Life, Donald S. Whitney</a:t>
            </a:r>
          </a:p>
        </p:txBody>
      </p:sp>
      <p:sp>
        <p:nvSpPr>
          <p:cNvPr id="2" name="Title 1">
            <a:extLst>
              <a:ext uri="{FF2B5EF4-FFF2-40B4-BE49-F238E27FC236}">
                <a16:creationId xmlns:a16="http://schemas.microsoft.com/office/drawing/2014/main" id="{0052B6C7-855F-555C-2A64-178FA20FA73E}"/>
              </a:ext>
            </a:extLst>
          </p:cNvPr>
          <p:cNvSpPr>
            <a:spLocks noGrp="1"/>
          </p:cNvSpPr>
          <p:nvPr>
            <p:ph type="title"/>
          </p:nvPr>
        </p:nvSpPr>
        <p:spPr/>
        <p:txBody>
          <a:bodyPr/>
          <a:lstStyle/>
          <a:p>
            <a:pPr>
              <a:defRPr/>
            </a:pPr>
            <a:r>
              <a:rPr lang="en-US" altLang="en-US" sz="4000" b="1" dirty="0"/>
              <a:t>Spiritual Disciplines</a:t>
            </a:r>
            <a:br>
              <a:rPr lang="en-US" altLang="en-US" sz="4000" b="1" dirty="0"/>
            </a:br>
            <a:r>
              <a:rPr lang="en-US" altLang="en-US" sz="4000" b="1" dirty="0">
                <a:solidFill>
                  <a:schemeClr val="accent6">
                    <a:lumMod val="50000"/>
                  </a:schemeClr>
                </a:solidFill>
              </a:rPr>
              <a:t>Prayer</a:t>
            </a:r>
            <a:endParaRPr lang="en-US" sz="3200" dirty="0">
              <a:solidFill>
                <a:schemeClr val="accent6">
                  <a:lumMod val="50000"/>
                </a:schemeClr>
              </a:solidFill>
            </a:endParaRPr>
          </a:p>
        </p:txBody>
      </p:sp>
      <p:sp>
        <p:nvSpPr>
          <p:cNvPr id="43013" name="Slide Number Placeholder 5">
            <a:extLst>
              <a:ext uri="{FF2B5EF4-FFF2-40B4-BE49-F238E27FC236}">
                <a16:creationId xmlns:a16="http://schemas.microsoft.com/office/drawing/2014/main" id="{BDC6FDB6-8B93-34C8-6CAB-9137CA59BEB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5CA007-898A-4158-80B1-2C364E3912C2}" type="slidenum">
              <a:rPr lang="en-US" altLang="en-US" smtClean="0"/>
              <a:pPr/>
              <a:t>19</a:t>
            </a:fld>
            <a:endParaRPr lang="en-US" altLang="en-US"/>
          </a:p>
        </p:txBody>
      </p:sp>
      <p:cxnSp>
        <p:nvCxnSpPr>
          <p:cNvPr id="6" name="Straight Connector 5">
            <a:extLst>
              <a:ext uri="{FF2B5EF4-FFF2-40B4-BE49-F238E27FC236}">
                <a16:creationId xmlns:a16="http://schemas.microsoft.com/office/drawing/2014/main" id="{23E85C44-67EC-3CB3-4956-99ED2E6EC960}"/>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65660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b="1" dirty="0"/>
              <a:t>Announcements</a:t>
            </a:r>
          </a:p>
        </p:txBody>
      </p:sp>
      <p:sp>
        <p:nvSpPr>
          <p:cNvPr id="21507" name="Content Placeholder 2"/>
          <p:cNvSpPr>
            <a:spLocks noGrp="1"/>
          </p:cNvSpPr>
          <p:nvPr>
            <p:ph idx="1"/>
          </p:nvPr>
        </p:nvSpPr>
        <p:spPr>
          <a:xfrm>
            <a:off x="580571" y="1682630"/>
            <a:ext cx="11301866" cy="4837233"/>
          </a:xfrm>
        </p:spPr>
        <p:txBody>
          <a:bodyPr anchor="t"/>
          <a:lstStyle/>
          <a:p>
            <a:pPr>
              <a:spcAft>
                <a:spcPts val="600"/>
              </a:spcAft>
            </a:pPr>
            <a:r>
              <a:rPr lang="en-US" altLang="en-US" sz="3000" b="1" dirty="0"/>
              <a:t>MOB Website &amp; Resources:  </a:t>
            </a:r>
            <a:r>
              <a:rPr lang="en-US" altLang="en-US" sz="3000" b="1" dirty="0">
                <a:hlinkClick r:id="rId3"/>
              </a:rPr>
              <a:t>www.ibcmob.net</a:t>
            </a:r>
            <a:r>
              <a:rPr lang="en-US" altLang="en-US" sz="3000" b="1" dirty="0"/>
              <a:t> </a:t>
            </a:r>
          </a:p>
          <a:p>
            <a:pPr eaLnBrk="1" hangingPunct="1">
              <a:spcAft>
                <a:spcPts val="563"/>
              </a:spcAft>
              <a:defRPr/>
            </a:pPr>
            <a:r>
              <a:rPr lang="en-US" altLang="en-US" sz="3000" b="1" dirty="0"/>
              <a:t>Assist Crisis Pregnancy Walk/Run/Ride – Saturday, May 13, sign up at:  </a:t>
            </a:r>
            <a:r>
              <a:rPr lang="en-US" altLang="en-US" sz="2625" b="1" dirty="0"/>
              <a:t>https://runsignup.com/WRRforLife</a:t>
            </a:r>
          </a:p>
          <a:p>
            <a:pPr>
              <a:spcAft>
                <a:spcPts val="600"/>
              </a:spcAft>
            </a:pPr>
            <a:r>
              <a:rPr lang="en-US" altLang="en-US" sz="3000" b="1" dirty="0"/>
              <a:t>Men's Summer Sundae Series</a:t>
            </a:r>
          </a:p>
          <a:p>
            <a:pPr lvl="1">
              <a:spcAft>
                <a:spcPts val="600"/>
              </a:spcAft>
            </a:pPr>
            <a:r>
              <a:rPr lang="en-US" altLang="en-US" sz="2250" b="1" dirty="0"/>
              <a:t>Tuesday, June 13</a:t>
            </a:r>
            <a:r>
              <a:rPr lang="en-US" altLang="en-US" sz="2250" b="1" baseline="30000" dirty="0"/>
              <a:t>th</a:t>
            </a:r>
            <a:r>
              <a:rPr lang="en-US" altLang="en-US" sz="2250" b="1" dirty="0"/>
              <a:t> – Speaker is Jonathan Alexandre of Liberty Counsel</a:t>
            </a:r>
          </a:p>
          <a:p>
            <a:pPr lvl="1">
              <a:spcAft>
                <a:spcPts val="600"/>
              </a:spcAft>
            </a:pPr>
            <a:r>
              <a:rPr lang="en-US" altLang="en-US" sz="2250" b="1" dirty="0"/>
              <a:t>Sunday, July 23</a:t>
            </a:r>
            <a:r>
              <a:rPr lang="en-US" altLang="en-US" sz="2250" b="1" baseline="30000" dirty="0"/>
              <a:t>rd</a:t>
            </a:r>
            <a:r>
              <a:rPr lang="en-US" altLang="en-US" sz="2250" b="1" dirty="0"/>
              <a:t> – Speaker is Janet Parshall who is a nationally syndicated radio talk show host -  open to spouses</a:t>
            </a:r>
          </a:p>
          <a:p>
            <a:pPr lvl="1">
              <a:spcAft>
                <a:spcPts val="600"/>
              </a:spcAft>
            </a:pPr>
            <a:r>
              <a:rPr lang="en-US" sz="2250" b="1" dirty="0"/>
              <a:t>Tuesday, August 8</a:t>
            </a:r>
            <a:r>
              <a:rPr lang="en-US" sz="2250" b="1" baseline="30000" dirty="0"/>
              <a:t>th</a:t>
            </a:r>
            <a:r>
              <a:rPr lang="en-US" sz="2250" b="1" dirty="0"/>
              <a:t> – Speaker is retired Navy Vice Admiral Scott Redd who was the first Senate-confirmed Director of the National Counterterrorism Center serving from 2005 until 2007.</a:t>
            </a:r>
            <a:endParaRPr lang="en-US" altLang="en-US" sz="2250" b="1" dirty="0"/>
          </a:p>
        </p:txBody>
      </p:sp>
      <p:sp>
        <p:nvSpPr>
          <p:cNvPr id="21510"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B5EE791-D10D-43E1-8F75-0B15EFAA8F6D}" type="slidenum">
              <a:rPr lang="en-US" altLang="en-US"/>
              <a:pPr/>
              <a:t>2</a:t>
            </a:fld>
            <a:endParaRPr lang="en-US" altLang="en-US"/>
          </a:p>
        </p:txBody>
      </p:sp>
    </p:spTree>
    <p:extLst>
      <p:ext uri="{BB962C8B-B14F-4D97-AF65-F5344CB8AC3E}">
        <p14:creationId xmlns:p14="http://schemas.microsoft.com/office/powerpoint/2010/main" val="30262534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fade">
                                      <p:cBhvr>
                                        <p:cTn id="12" dur="500"/>
                                        <p:tgtEl>
                                          <p:spTgt spid="215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fade">
                                      <p:cBhvr>
                                        <p:cTn id="17" dur="500"/>
                                        <p:tgtEl>
                                          <p:spTgt spid="21507">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1507">
                                            <p:txEl>
                                              <p:pRg st="3" end="3"/>
                                            </p:txEl>
                                          </p:spTgt>
                                        </p:tgtEl>
                                        <p:attrNameLst>
                                          <p:attrName>style.visibility</p:attrName>
                                        </p:attrNameLst>
                                      </p:cBhvr>
                                      <p:to>
                                        <p:strVal val="visible"/>
                                      </p:to>
                                    </p:set>
                                    <p:animEffect transition="in" filter="fade">
                                      <p:cBhvr>
                                        <p:cTn id="20" dur="500"/>
                                        <p:tgtEl>
                                          <p:spTgt spid="21507">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1507">
                                            <p:txEl>
                                              <p:pRg st="4" end="4"/>
                                            </p:txEl>
                                          </p:spTgt>
                                        </p:tgtEl>
                                        <p:attrNameLst>
                                          <p:attrName>style.visibility</p:attrName>
                                        </p:attrNameLst>
                                      </p:cBhvr>
                                      <p:to>
                                        <p:strVal val="visible"/>
                                      </p:to>
                                    </p:set>
                                    <p:animEffect transition="in" filter="fade">
                                      <p:cBhvr>
                                        <p:cTn id="23" dur="500"/>
                                        <p:tgtEl>
                                          <p:spTgt spid="21507">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507">
                                            <p:txEl>
                                              <p:pRg st="5" end="5"/>
                                            </p:txEl>
                                          </p:spTgt>
                                        </p:tgtEl>
                                        <p:attrNameLst>
                                          <p:attrName>style.visibility</p:attrName>
                                        </p:attrNameLst>
                                      </p:cBhvr>
                                      <p:to>
                                        <p:strVal val="visible"/>
                                      </p:to>
                                    </p:set>
                                    <p:animEffect transition="in" filter="fade">
                                      <p:cBhvr>
                                        <p:cTn id="26" dur="500"/>
                                        <p:tgtEl>
                                          <p:spTgt spid="215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B6C7-855F-555C-2A64-178FA20FA73E}"/>
              </a:ext>
            </a:extLst>
          </p:cNvPr>
          <p:cNvSpPr>
            <a:spLocks noGrp="1"/>
          </p:cNvSpPr>
          <p:nvPr>
            <p:ph type="title"/>
          </p:nvPr>
        </p:nvSpPr>
        <p:spPr/>
        <p:txBody>
          <a:bodyPr/>
          <a:lstStyle/>
          <a:p>
            <a:pPr>
              <a:defRPr/>
            </a:pPr>
            <a:r>
              <a:rPr lang="en-US" altLang="en-US" sz="4000" b="1" dirty="0"/>
              <a:t>Isaiah 37:21-22</a:t>
            </a:r>
            <a:br>
              <a:rPr lang="en-US" altLang="en-US" sz="4000" b="1" dirty="0"/>
            </a:br>
            <a:r>
              <a:rPr lang="en-US" altLang="en-US" sz="4000" b="1" dirty="0">
                <a:solidFill>
                  <a:schemeClr val="accent6">
                    <a:lumMod val="50000"/>
                  </a:schemeClr>
                </a:solidFill>
              </a:rPr>
              <a:t>God’s Response</a:t>
            </a:r>
            <a:endParaRPr lang="en-US" sz="3200" dirty="0">
              <a:solidFill>
                <a:schemeClr val="accent6">
                  <a:lumMod val="50000"/>
                </a:schemeClr>
              </a:solidFill>
            </a:endParaRPr>
          </a:p>
        </p:txBody>
      </p:sp>
      <p:sp>
        <p:nvSpPr>
          <p:cNvPr id="3" name="Content Placeholder 2">
            <a:extLst>
              <a:ext uri="{FF2B5EF4-FFF2-40B4-BE49-F238E27FC236}">
                <a16:creationId xmlns:a16="http://schemas.microsoft.com/office/drawing/2014/main" id="{2082A7F3-ED6D-D029-B852-F9F051BF573E}"/>
              </a:ext>
            </a:extLst>
          </p:cNvPr>
          <p:cNvSpPr>
            <a:spLocks noGrp="1"/>
          </p:cNvSpPr>
          <p:nvPr>
            <p:ph idx="1"/>
          </p:nvPr>
        </p:nvSpPr>
        <p:spPr>
          <a:xfrm>
            <a:off x="626686" y="1938024"/>
            <a:ext cx="10972800" cy="4292294"/>
          </a:xfrm>
        </p:spPr>
        <p:txBody>
          <a:bodyPr/>
          <a:lstStyle/>
          <a:p>
            <a:pPr marL="0" indent="0">
              <a:buNone/>
            </a:pPr>
            <a:r>
              <a:rPr lang="en-US" baseline="30000" dirty="0"/>
              <a:t>21</a:t>
            </a:r>
            <a:r>
              <a:rPr lang="en-US" dirty="0"/>
              <a:t>Then Isaiah the son of </a:t>
            </a:r>
            <a:r>
              <a:rPr lang="en-US" dirty="0" err="1"/>
              <a:t>Amoz</a:t>
            </a:r>
            <a:r>
              <a:rPr lang="en-US" dirty="0"/>
              <a:t> sent to Hezekiah, saying, “Thus says the Lord, the God of Israel: Because you have prayed to me concerning Sennacherib king of Assyria, </a:t>
            </a:r>
          </a:p>
          <a:p>
            <a:pPr marL="0" indent="0">
              <a:buNone/>
            </a:pPr>
            <a:r>
              <a:rPr lang="en-US" baseline="30000" dirty="0"/>
              <a:t>22</a:t>
            </a:r>
            <a:r>
              <a:rPr lang="en-US" dirty="0"/>
              <a:t>this is the word that the Lord has spoken concerning him: “ ‘She despises you, she scorns you— the virgin daughter of Zion; she wags her head behind you— the daughter of Jerusalem.</a:t>
            </a:r>
          </a:p>
        </p:txBody>
      </p:sp>
      <p:sp>
        <p:nvSpPr>
          <p:cNvPr id="43013" name="Slide Number Placeholder 5">
            <a:extLst>
              <a:ext uri="{FF2B5EF4-FFF2-40B4-BE49-F238E27FC236}">
                <a16:creationId xmlns:a16="http://schemas.microsoft.com/office/drawing/2014/main" id="{BDC6FDB6-8B93-34C8-6CAB-9137CA59BEB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5CA007-898A-4158-80B1-2C364E3912C2}" type="slidenum">
              <a:rPr lang="en-US" altLang="en-US" smtClean="0"/>
              <a:pPr/>
              <a:t>20</a:t>
            </a:fld>
            <a:endParaRPr lang="en-US" altLang="en-US"/>
          </a:p>
        </p:txBody>
      </p:sp>
      <p:cxnSp>
        <p:nvCxnSpPr>
          <p:cNvPr id="6" name="Straight Connector 5">
            <a:extLst>
              <a:ext uri="{FF2B5EF4-FFF2-40B4-BE49-F238E27FC236}">
                <a16:creationId xmlns:a16="http://schemas.microsoft.com/office/drawing/2014/main" id="{23E85C44-67EC-3CB3-4956-99ED2E6EC960}"/>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566142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B6C7-855F-555C-2A64-178FA20FA73E}"/>
              </a:ext>
            </a:extLst>
          </p:cNvPr>
          <p:cNvSpPr>
            <a:spLocks noGrp="1"/>
          </p:cNvSpPr>
          <p:nvPr>
            <p:ph type="title"/>
          </p:nvPr>
        </p:nvSpPr>
        <p:spPr/>
        <p:txBody>
          <a:bodyPr/>
          <a:lstStyle/>
          <a:p>
            <a:pPr>
              <a:defRPr/>
            </a:pPr>
            <a:r>
              <a:rPr lang="en-US" altLang="en-US" sz="4000" b="1" dirty="0"/>
              <a:t>Isaiah 37:26-29</a:t>
            </a:r>
            <a:br>
              <a:rPr lang="en-US" altLang="en-US" sz="4000" b="1" dirty="0"/>
            </a:br>
            <a:r>
              <a:rPr lang="en-US" altLang="en-US" sz="4000" b="1" dirty="0">
                <a:solidFill>
                  <a:schemeClr val="accent6">
                    <a:lumMod val="50000"/>
                  </a:schemeClr>
                </a:solidFill>
              </a:rPr>
              <a:t>God’s Response</a:t>
            </a:r>
            <a:endParaRPr lang="en-US" sz="3200" dirty="0">
              <a:solidFill>
                <a:schemeClr val="accent6">
                  <a:lumMod val="50000"/>
                </a:schemeClr>
              </a:solidFill>
            </a:endParaRPr>
          </a:p>
        </p:txBody>
      </p:sp>
      <p:sp>
        <p:nvSpPr>
          <p:cNvPr id="3" name="Content Placeholder 2">
            <a:extLst>
              <a:ext uri="{FF2B5EF4-FFF2-40B4-BE49-F238E27FC236}">
                <a16:creationId xmlns:a16="http://schemas.microsoft.com/office/drawing/2014/main" id="{2082A7F3-ED6D-D029-B852-F9F051BF573E}"/>
              </a:ext>
            </a:extLst>
          </p:cNvPr>
          <p:cNvSpPr>
            <a:spLocks noGrp="1"/>
          </p:cNvSpPr>
          <p:nvPr>
            <p:ph idx="1"/>
          </p:nvPr>
        </p:nvSpPr>
        <p:spPr>
          <a:xfrm>
            <a:off x="611188" y="1628060"/>
            <a:ext cx="10972800" cy="5065713"/>
          </a:xfrm>
        </p:spPr>
        <p:txBody>
          <a:bodyPr/>
          <a:lstStyle/>
          <a:p>
            <a:pPr marL="0" indent="0">
              <a:buNone/>
            </a:pPr>
            <a:r>
              <a:rPr lang="en-US" baseline="30000" dirty="0"/>
              <a:t>26</a:t>
            </a:r>
            <a:r>
              <a:rPr lang="en-US" dirty="0"/>
              <a:t>“ ‘Have you not heard that I determined it long ago? I planned from days of old what now I bring to pass, that you should make fortified cities crash into heaps of ruins, </a:t>
            </a:r>
          </a:p>
          <a:p>
            <a:pPr marL="0" indent="0">
              <a:buNone/>
            </a:pPr>
            <a:r>
              <a:rPr lang="en-US" baseline="30000" dirty="0"/>
              <a:t>27</a:t>
            </a:r>
            <a:r>
              <a:rPr lang="en-US" dirty="0"/>
              <a:t>while their inhabitants, shorn of strength, are dismayed and confounded …. </a:t>
            </a:r>
            <a:r>
              <a:rPr lang="en-US" baseline="30000" dirty="0"/>
              <a:t>28</a:t>
            </a:r>
            <a:r>
              <a:rPr lang="en-US" dirty="0"/>
              <a:t>“ ‘I know your sitting down and your going out and coming in, and your raging against me. </a:t>
            </a:r>
            <a:r>
              <a:rPr lang="en-US" baseline="30000" dirty="0"/>
              <a:t>29</a:t>
            </a:r>
            <a:r>
              <a:rPr lang="en-US" dirty="0"/>
              <a:t>Because you have raged against me and your complacency has come to my ears, I will put my hook in your nose and my bit in your mouth, and I will turn you back on the way by which you came.’</a:t>
            </a:r>
          </a:p>
          <a:p>
            <a:pPr marL="0" indent="0">
              <a:buNone/>
            </a:pPr>
            <a:endParaRPr lang="en-US" dirty="0"/>
          </a:p>
        </p:txBody>
      </p:sp>
      <p:sp>
        <p:nvSpPr>
          <p:cNvPr id="43013" name="Slide Number Placeholder 5">
            <a:extLst>
              <a:ext uri="{FF2B5EF4-FFF2-40B4-BE49-F238E27FC236}">
                <a16:creationId xmlns:a16="http://schemas.microsoft.com/office/drawing/2014/main" id="{BDC6FDB6-8B93-34C8-6CAB-9137CA59BEB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5CA007-898A-4158-80B1-2C364E3912C2}" type="slidenum">
              <a:rPr lang="en-US" altLang="en-US" smtClean="0"/>
              <a:pPr/>
              <a:t>21</a:t>
            </a:fld>
            <a:endParaRPr lang="en-US" altLang="en-US"/>
          </a:p>
        </p:txBody>
      </p:sp>
      <p:cxnSp>
        <p:nvCxnSpPr>
          <p:cNvPr id="6" name="Straight Connector 5">
            <a:extLst>
              <a:ext uri="{FF2B5EF4-FFF2-40B4-BE49-F238E27FC236}">
                <a16:creationId xmlns:a16="http://schemas.microsoft.com/office/drawing/2014/main" id="{23E85C44-67EC-3CB3-4956-99ED2E6EC960}"/>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669106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B6C7-855F-555C-2A64-178FA20FA73E}"/>
              </a:ext>
            </a:extLst>
          </p:cNvPr>
          <p:cNvSpPr>
            <a:spLocks noGrp="1"/>
          </p:cNvSpPr>
          <p:nvPr>
            <p:ph type="title"/>
          </p:nvPr>
        </p:nvSpPr>
        <p:spPr/>
        <p:txBody>
          <a:bodyPr/>
          <a:lstStyle/>
          <a:p>
            <a:pPr>
              <a:defRPr/>
            </a:pPr>
            <a:r>
              <a:rPr lang="en-US" altLang="en-US" sz="4000" b="1" dirty="0"/>
              <a:t>Isaiah 37:30-35</a:t>
            </a:r>
            <a:br>
              <a:rPr lang="en-US" altLang="en-US" sz="4000" b="1" dirty="0"/>
            </a:br>
            <a:r>
              <a:rPr lang="en-US" altLang="en-US" sz="4000" b="1" dirty="0">
                <a:solidFill>
                  <a:schemeClr val="accent6">
                    <a:lumMod val="50000"/>
                  </a:schemeClr>
                </a:solidFill>
              </a:rPr>
              <a:t>God’s Response</a:t>
            </a:r>
            <a:endParaRPr lang="en-US" sz="3200" dirty="0">
              <a:solidFill>
                <a:schemeClr val="accent6">
                  <a:lumMod val="50000"/>
                </a:schemeClr>
              </a:solidFill>
            </a:endParaRPr>
          </a:p>
        </p:txBody>
      </p:sp>
      <p:sp>
        <p:nvSpPr>
          <p:cNvPr id="3" name="Content Placeholder 2">
            <a:extLst>
              <a:ext uri="{FF2B5EF4-FFF2-40B4-BE49-F238E27FC236}">
                <a16:creationId xmlns:a16="http://schemas.microsoft.com/office/drawing/2014/main" id="{2082A7F3-ED6D-D029-B852-F9F051BF573E}"/>
              </a:ext>
            </a:extLst>
          </p:cNvPr>
          <p:cNvSpPr>
            <a:spLocks noGrp="1"/>
          </p:cNvSpPr>
          <p:nvPr>
            <p:ph idx="1"/>
          </p:nvPr>
        </p:nvSpPr>
        <p:spPr>
          <a:xfrm>
            <a:off x="611188" y="1628060"/>
            <a:ext cx="10972800" cy="5065713"/>
          </a:xfrm>
        </p:spPr>
        <p:txBody>
          <a:bodyPr/>
          <a:lstStyle/>
          <a:p>
            <a:pPr marL="0" indent="0">
              <a:buNone/>
            </a:pPr>
            <a:r>
              <a:rPr lang="en-US" sz="2750" baseline="30000" dirty="0"/>
              <a:t>30</a:t>
            </a:r>
            <a:r>
              <a:rPr lang="en-US" sz="2750" dirty="0"/>
              <a:t>“And this shall be the sign for you: this year you shall eat what grows of itself, and in the second year what springs from that. Then in the third year sow and reap, and plant vineyards, and eat their fruit. </a:t>
            </a:r>
            <a:r>
              <a:rPr lang="en-US" sz="2750" baseline="30000" dirty="0"/>
              <a:t>31</a:t>
            </a:r>
            <a:r>
              <a:rPr lang="en-US" sz="2750" dirty="0"/>
              <a:t>And the surviving remnant of the house of Judah shall again take root downward and bear fruit upward. </a:t>
            </a:r>
            <a:r>
              <a:rPr lang="en-US" sz="2750" baseline="30000" dirty="0"/>
              <a:t>32</a:t>
            </a:r>
            <a:r>
              <a:rPr lang="en-US" sz="2750" dirty="0"/>
              <a:t>For out of Jerusalem shall go a remnant, and out of Mount Zion a band of survivors. The zeal of the Lord of hosts will do this. </a:t>
            </a:r>
            <a:r>
              <a:rPr lang="en-US" sz="2750" baseline="30000" dirty="0"/>
              <a:t>33</a:t>
            </a:r>
            <a:r>
              <a:rPr lang="en-US" sz="2750" dirty="0"/>
              <a:t>“Therefore thus says the Lord concerning the king of Assyria: He shall not come into this city or shoot an arrow there or come before it with a shield or cast up a siege mound against it. </a:t>
            </a:r>
            <a:r>
              <a:rPr lang="en-US" sz="2750" baseline="30000" dirty="0"/>
              <a:t>34</a:t>
            </a:r>
            <a:r>
              <a:rPr lang="en-US" sz="2750" dirty="0"/>
              <a:t>By the way that he came, by the same he shall return, and he shall not come into this city, declares the Lord. </a:t>
            </a:r>
            <a:r>
              <a:rPr lang="en-US" sz="2750" baseline="30000" dirty="0"/>
              <a:t>35</a:t>
            </a:r>
            <a:r>
              <a:rPr lang="en-US" sz="2750" dirty="0"/>
              <a:t>For I will defend this city to save it, for my own sake and for the sake of my servant David.”</a:t>
            </a:r>
          </a:p>
          <a:p>
            <a:pPr marL="0" indent="0">
              <a:buNone/>
            </a:pPr>
            <a:endParaRPr lang="en-US" sz="2750" dirty="0"/>
          </a:p>
        </p:txBody>
      </p:sp>
      <p:sp>
        <p:nvSpPr>
          <p:cNvPr id="43013" name="Slide Number Placeholder 5">
            <a:extLst>
              <a:ext uri="{FF2B5EF4-FFF2-40B4-BE49-F238E27FC236}">
                <a16:creationId xmlns:a16="http://schemas.microsoft.com/office/drawing/2014/main" id="{BDC6FDB6-8B93-34C8-6CAB-9137CA59BEB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5CA007-898A-4158-80B1-2C364E3912C2}" type="slidenum">
              <a:rPr lang="en-US" altLang="en-US" smtClean="0"/>
              <a:pPr/>
              <a:t>22</a:t>
            </a:fld>
            <a:endParaRPr lang="en-US" altLang="en-US"/>
          </a:p>
        </p:txBody>
      </p:sp>
      <p:cxnSp>
        <p:nvCxnSpPr>
          <p:cNvPr id="6" name="Straight Connector 5">
            <a:extLst>
              <a:ext uri="{FF2B5EF4-FFF2-40B4-BE49-F238E27FC236}">
                <a16:creationId xmlns:a16="http://schemas.microsoft.com/office/drawing/2014/main" id="{23E85C44-67EC-3CB3-4956-99ED2E6EC960}"/>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157277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B6C7-855F-555C-2A64-178FA20FA73E}"/>
              </a:ext>
            </a:extLst>
          </p:cNvPr>
          <p:cNvSpPr>
            <a:spLocks noGrp="1"/>
          </p:cNvSpPr>
          <p:nvPr>
            <p:ph type="title"/>
          </p:nvPr>
        </p:nvSpPr>
        <p:spPr/>
        <p:txBody>
          <a:bodyPr/>
          <a:lstStyle/>
          <a:p>
            <a:pPr>
              <a:defRPr/>
            </a:pPr>
            <a:r>
              <a:rPr lang="en-US" altLang="en-US" sz="4000" b="1" dirty="0"/>
              <a:t>Isaiah 37:30</a:t>
            </a:r>
            <a:br>
              <a:rPr lang="en-US" altLang="en-US" sz="4000" b="1" dirty="0"/>
            </a:br>
            <a:r>
              <a:rPr lang="en-US" altLang="en-US" sz="4000" b="1" dirty="0">
                <a:solidFill>
                  <a:schemeClr val="accent6">
                    <a:lumMod val="50000"/>
                  </a:schemeClr>
                </a:solidFill>
              </a:rPr>
              <a:t>“And this shall be the sign for you”</a:t>
            </a:r>
            <a:endParaRPr lang="en-US" sz="3200" dirty="0">
              <a:solidFill>
                <a:schemeClr val="accent6">
                  <a:lumMod val="50000"/>
                </a:schemeClr>
              </a:solidFill>
            </a:endParaRPr>
          </a:p>
        </p:txBody>
      </p:sp>
      <p:sp>
        <p:nvSpPr>
          <p:cNvPr id="3" name="Content Placeholder 2">
            <a:extLst>
              <a:ext uri="{FF2B5EF4-FFF2-40B4-BE49-F238E27FC236}">
                <a16:creationId xmlns:a16="http://schemas.microsoft.com/office/drawing/2014/main" id="{2082A7F3-ED6D-D029-B852-F9F051BF573E}"/>
              </a:ext>
            </a:extLst>
          </p:cNvPr>
          <p:cNvSpPr>
            <a:spLocks noGrp="1"/>
          </p:cNvSpPr>
          <p:nvPr>
            <p:ph idx="1"/>
          </p:nvPr>
        </p:nvSpPr>
        <p:spPr>
          <a:xfrm>
            <a:off x="611188" y="1628060"/>
            <a:ext cx="10972800" cy="5065713"/>
          </a:xfrm>
          <a:solidFill>
            <a:schemeClr val="bg2">
              <a:lumMod val="90000"/>
            </a:schemeClr>
          </a:solidFill>
          <a:ln>
            <a:solidFill>
              <a:schemeClr val="bg2">
                <a:lumMod val="50000"/>
              </a:schemeClr>
            </a:solidFill>
          </a:ln>
        </p:spPr>
        <p:txBody>
          <a:bodyPr tIns="365760"/>
          <a:lstStyle/>
          <a:p>
            <a:pPr marL="0" indent="0">
              <a:buNone/>
            </a:pPr>
            <a:r>
              <a:rPr lang="en-US" dirty="0"/>
              <a:t>The faithful Sovereign. Lest anyone should think that the Assyrian withdrawal was no more than a happy chance, Isaiah adds a </a:t>
            </a:r>
            <a:r>
              <a:rPr lang="en-US" i="1" dirty="0"/>
              <a:t>sign</a:t>
            </a:r>
            <a:r>
              <a:rPr lang="en-US" dirty="0"/>
              <a:t>. For two years normal agriculture would be impossible, yet the land would of itself produce enough for the people until </a:t>
            </a:r>
            <a:r>
              <a:rPr lang="en-US" i="1" dirty="0"/>
              <a:t>in the third year</a:t>
            </a:r>
            <a:r>
              <a:rPr lang="en-US" dirty="0"/>
              <a:t> tillage could be resumed.</a:t>
            </a:r>
          </a:p>
          <a:p>
            <a:pPr marL="0" indent="0">
              <a:buNone/>
            </a:pPr>
            <a:r>
              <a:rPr lang="en-US" dirty="0"/>
              <a:t> </a:t>
            </a:r>
          </a:p>
          <a:p>
            <a:pPr marL="0" indent="0" algn="r">
              <a:buNone/>
            </a:pPr>
            <a:r>
              <a:rPr lang="en-US" sz="2400" dirty="0"/>
              <a:t>J. A. </a:t>
            </a:r>
            <a:r>
              <a:rPr lang="en-US" sz="2400" dirty="0" err="1"/>
              <a:t>Motyer</a:t>
            </a:r>
            <a:r>
              <a:rPr lang="en-US" sz="2400" dirty="0"/>
              <a:t>, </a:t>
            </a:r>
            <a:r>
              <a:rPr lang="en-US" sz="2400" i="1" u="sng" dirty="0">
                <a:hlinkClick r:id="rId3"/>
              </a:rPr>
              <a:t>The Prophecy of Isaiah: An Introduction &amp; Commentary</a:t>
            </a:r>
            <a:r>
              <a:rPr lang="en-US" sz="2400" dirty="0"/>
              <a:t> (Downers Grove, IL: InterVarsity Press, 1996), 283.</a:t>
            </a:r>
          </a:p>
          <a:p>
            <a:pPr marL="0" indent="0">
              <a:buNone/>
            </a:pPr>
            <a:endParaRPr lang="en-US" sz="2750" dirty="0"/>
          </a:p>
        </p:txBody>
      </p:sp>
      <p:sp>
        <p:nvSpPr>
          <p:cNvPr id="43013" name="Slide Number Placeholder 5">
            <a:extLst>
              <a:ext uri="{FF2B5EF4-FFF2-40B4-BE49-F238E27FC236}">
                <a16:creationId xmlns:a16="http://schemas.microsoft.com/office/drawing/2014/main" id="{BDC6FDB6-8B93-34C8-6CAB-9137CA59BEB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5CA007-898A-4158-80B1-2C364E3912C2}" type="slidenum">
              <a:rPr lang="en-US" altLang="en-US" smtClean="0"/>
              <a:pPr/>
              <a:t>23</a:t>
            </a:fld>
            <a:endParaRPr lang="en-US" altLang="en-US"/>
          </a:p>
        </p:txBody>
      </p:sp>
      <p:cxnSp>
        <p:nvCxnSpPr>
          <p:cNvPr id="6" name="Straight Connector 5">
            <a:extLst>
              <a:ext uri="{FF2B5EF4-FFF2-40B4-BE49-F238E27FC236}">
                <a16:creationId xmlns:a16="http://schemas.microsoft.com/office/drawing/2014/main" id="{23E85C44-67EC-3CB3-4956-99ED2E6EC960}"/>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88511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B6C7-855F-555C-2A64-178FA20FA73E}"/>
              </a:ext>
            </a:extLst>
          </p:cNvPr>
          <p:cNvSpPr>
            <a:spLocks noGrp="1"/>
          </p:cNvSpPr>
          <p:nvPr>
            <p:ph type="title"/>
          </p:nvPr>
        </p:nvSpPr>
        <p:spPr/>
        <p:txBody>
          <a:bodyPr/>
          <a:lstStyle/>
          <a:p>
            <a:pPr>
              <a:defRPr/>
            </a:pPr>
            <a:r>
              <a:rPr lang="en-US" altLang="en-US" sz="4000" b="1" dirty="0"/>
              <a:t>Isaiah 37:36-38</a:t>
            </a:r>
            <a:br>
              <a:rPr lang="en-US" altLang="en-US" sz="4000" b="1" dirty="0"/>
            </a:br>
            <a:r>
              <a:rPr lang="en-US" altLang="en-US" sz="4000" b="1" dirty="0">
                <a:solidFill>
                  <a:schemeClr val="accent6">
                    <a:lumMod val="50000"/>
                  </a:schemeClr>
                </a:solidFill>
              </a:rPr>
              <a:t>Assyrians Struck Down</a:t>
            </a:r>
            <a:endParaRPr lang="en-US" sz="3200" dirty="0">
              <a:solidFill>
                <a:schemeClr val="accent6">
                  <a:lumMod val="50000"/>
                </a:schemeClr>
              </a:solidFill>
            </a:endParaRPr>
          </a:p>
        </p:txBody>
      </p:sp>
      <p:sp>
        <p:nvSpPr>
          <p:cNvPr id="3" name="Content Placeholder 2">
            <a:extLst>
              <a:ext uri="{FF2B5EF4-FFF2-40B4-BE49-F238E27FC236}">
                <a16:creationId xmlns:a16="http://schemas.microsoft.com/office/drawing/2014/main" id="{2082A7F3-ED6D-D029-B852-F9F051BF573E}"/>
              </a:ext>
            </a:extLst>
          </p:cNvPr>
          <p:cNvSpPr>
            <a:spLocks noGrp="1"/>
          </p:cNvSpPr>
          <p:nvPr>
            <p:ph idx="1"/>
          </p:nvPr>
        </p:nvSpPr>
        <p:spPr>
          <a:xfrm>
            <a:off x="673180" y="1814038"/>
            <a:ext cx="7308446" cy="4783316"/>
          </a:xfrm>
        </p:spPr>
        <p:txBody>
          <a:bodyPr/>
          <a:lstStyle/>
          <a:p>
            <a:pPr marL="0" indent="0">
              <a:buNone/>
            </a:pPr>
            <a:r>
              <a:rPr lang="en-US" sz="2800" baseline="30000" dirty="0"/>
              <a:t>36</a:t>
            </a:r>
            <a:r>
              <a:rPr lang="en-US" sz="2800" dirty="0"/>
              <a:t>And the angel of the Lord went out and struck down 185,000 in the camp of the Assyrians. And when people arose early in the morning, behold, these were all dead bodies. </a:t>
            </a:r>
            <a:r>
              <a:rPr lang="en-US" sz="2800" baseline="30000" dirty="0"/>
              <a:t>37</a:t>
            </a:r>
            <a:r>
              <a:rPr lang="en-US" sz="2800" dirty="0"/>
              <a:t>Then Sennacherib king of Assyria departed and returned home and lived at Nineveh. </a:t>
            </a:r>
            <a:r>
              <a:rPr lang="en-US" sz="2800" baseline="30000" dirty="0"/>
              <a:t>38</a:t>
            </a:r>
            <a:r>
              <a:rPr lang="en-US" sz="2800" dirty="0"/>
              <a:t>And as he was worshiping in the house of </a:t>
            </a:r>
            <a:r>
              <a:rPr lang="en-US" sz="2800" dirty="0" err="1"/>
              <a:t>Nisroch</a:t>
            </a:r>
            <a:r>
              <a:rPr lang="en-US" sz="2800" dirty="0"/>
              <a:t> his god, </a:t>
            </a:r>
            <a:r>
              <a:rPr lang="en-US" sz="2800" dirty="0" err="1"/>
              <a:t>Adrammelech</a:t>
            </a:r>
            <a:r>
              <a:rPr lang="en-US" sz="2800" dirty="0"/>
              <a:t> and </a:t>
            </a:r>
            <a:r>
              <a:rPr lang="en-US" sz="2800" dirty="0" err="1"/>
              <a:t>Sharezer</a:t>
            </a:r>
            <a:r>
              <a:rPr lang="en-US" sz="2800" dirty="0"/>
              <a:t>, his sons, struck him down with the sword. And after they escaped into the land of Ararat, Esarhaddon his son reigned in his place.</a:t>
            </a:r>
          </a:p>
          <a:p>
            <a:pPr marL="0" indent="0">
              <a:buNone/>
            </a:pPr>
            <a:endParaRPr lang="en-US" sz="2400" dirty="0"/>
          </a:p>
        </p:txBody>
      </p:sp>
      <p:sp>
        <p:nvSpPr>
          <p:cNvPr id="43013" name="Slide Number Placeholder 5">
            <a:extLst>
              <a:ext uri="{FF2B5EF4-FFF2-40B4-BE49-F238E27FC236}">
                <a16:creationId xmlns:a16="http://schemas.microsoft.com/office/drawing/2014/main" id="{BDC6FDB6-8B93-34C8-6CAB-9137CA59BEB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95CA007-898A-4158-80B1-2C364E3912C2}" type="slidenum">
              <a:rPr lang="en-US" altLang="en-US" smtClean="0"/>
              <a:pPr/>
              <a:t>24</a:t>
            </a:fld>
            <a:endParaRPr lang="en-US" altLang="en-US"/>
          </a:p>
        </p:txBody>
      </p:sp>
      <p:cxnSp>
        <p:nvCxnSpPr>
          <p:cNvPr id="6" name="Straight Connector 5">
            <a:extLst>
              <a:ext uri="{FF2B5EF4-FFF2-40B4-BE49-F238E27FC236}">
                <a16:creationId xmlns:a16="http://schemas.microsoft.com/office/drawing/2014/main" id="{23E85C44-67EC-3CB3-4956-99ED2E6EC960}"/>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pic>
        <p:nvPicPr>
          <p:cNvPr id="4" name="Picture 3">
            <a:extLst>
              <a:ext uri="{FF2B5EF4-FFF2-40B4-BE49-F238E27FC236}">
                <a16:creationId xmlns:a16="http://schemas.microsoft.com/office/drawing/2014/main" id="{9F002C5B-74F4-054F-B3C0-C5475424E9B8}"/>
              </a:ext>
            </a:extLst>
          </p:cNvPr>
          <p:cNvPicPr>
            <a:picLocks noChangeAspect="1"/>
          </p:cNvPicPr>
          <p:nvPr/>
        </p:nvPicPr>
        <p:blipFill>
          <a:blip r:embed="rId3"/>
          <a:stretch>
            <a:fillRect/>
          </a:stretch>
        </p:blipFill>
        <p:spPr>
          <a:xfrm>
            <a:off x="8294284" y="1872000"/>
            <a:ext cx="3288116" cy="4647863"/>
          </a:xfrm>
          <a:prstGeom prst="rect">
            <a:avLst/>
          </a:prstGeom>
        </p:spPr>
      </p:pic>
    </p:spTree>
    <p:extLst>
      <p:ext uri="{BB962C8B-B14F-4D97-AF65-F5344CB8AC3E}">
        <p14:creationId xmlns:p14="http://schemas.microsoft.com/office/powerpoint/2010/main" val="11118612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6F69FC63-6CA9-9ED0-1139-19821B904430}"/>
              </a:ext>
            </a:extLst>
          </p:cNvPr>
          <p:cNvSpPr>
            <a:spLocks noGrp="1"/>
          </p:cNvSpPr>
          <p:nvPr>
            <p:ph type="title"/>
          </p:nvPr>
        </p:nvSpPr>
        <p:spPr/>
        <p:txBody>
          <a:bodyPr/>
          <a:lstStyle/>
          <a:p>
            <a:r>
              <a:rPr lang="en-US" altLang="en-US" b="1" dirty="0"/>
              <a:t>Conclusion</a:t>
            </a:r>
          </a:p>
        </p:txBody>
      </p:sp>
      <p:sp>
        <p:nvSpPr>
          <p:cNvPr id="3" name="Content Placeholder 2">
            <a:extLst>
              <a:ext uri="{FF2B5EF4-FFF2-40B4-BE49-F238E27FC236}">
                <a16:creationId xmlns:a16="http://schemas.microsoft.com/office/drawing/2014/main" id="{AACCE1F9-4A4C-0E5E-F2B6-39EA55ACA382}"/>
              </a:ext>
            </a:extLst>
          </p:cNvPr>
          <p:cNvSpPr>
            <a:spLocks noGrp="1"/>
          </p:cNvSpPr>
          <p:nvPr>
            <p:ph idx="1"/>
          </p:nvPr>
        </p:nvSpPr>
        <p:spPr>
          <a:xfrm>
            <a:off x="712917" y="1747119"/>
            <a:ext cx="11101953" cy="4667914"/>
          </a:xfrm>
        </p:spPr>
        <p:txBody>
          <a:bodyPr/>
          <a:lstStyle/>
          <a:p>
            <a:endParaRPr lang="en-US" altLang="en-US" sz="2800" dirty="0"/>
          </a:p>
          <a:p>
            <a:endParaRPr lang="en-US" altLang="en-US" sz="2800" dirty="0"/>
          </a:p>
          <a:p>
            <a:r>
              <a:rPr lang="en-US" altLang="en-US" sz="2800" dirty="0"/>
              <a:t>Do not wait until you are “in need” to come to your heavenly Father in prayer.    Colossians 4:2 (NIV) Devote yourselves to prayer, being watchful and thankful.</a:t>
            </a:r>
          </a:p>
          <a:p>
            <a:endParaRPr lang="en-US" altLang="en-US" sz="2800" dirty="0"/>
          </a:p>
          <a:p>
            <a:r>
              <a:rPr lang="en-US" altLang="en-US" sz="2800" dirty="0"/>
              <a:t>Our God is a saving God – He will be glorified!</a:t>
            </a:r>
          </a:p>
          <a:p>
            <a:endParaRPr lang="en-US" altLang="en-US" sz="2400" dirty="0"/>
          </a:p>
          <a:p>
            <a:pPr marL="0" indent="0">
              <a:buNone/>
            </a:pPr>
            <a:br>
              <a:rPr lang="en-US" dirty="0"/>
            </a:br>
            <a:endParaRPr lang="en-US" altLang="en-US" sz="1800" dirty="0"/>
          </a:p>
          <a:p>
            <a:pPr marL="0" indent="0">
              <a:buNone/>
            </a:pPr>
            <a:endParaRPr lang="en-US" altLang="en-US" dirty="0"/>
          </a:p>
        </p:txBody>
      </p:sp>
      <p:sp>
        <p:nvSpPr>
          <p:cNvPr id="63494" name="Slide Number Placeholder 5">
            <a:extLst>
              <a:ext uri="{FF2B5EF4-FFF2-40B4-BE49-F238E27FC236}">
                <a16:creationId xmlns:a16="http://schemas.microsoft.com/office/drawing/2014/main" id="{AD6B21B5-DEF6-773A-06BA-0EBB7005F65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00BD12D-871E-4D5F-A3F8-5D90EC79196B}" type="slidenum">
              <a:rPr lang="en-US" altLang="en-US" smtClean="0"/>
              <a:pPr/>
              <a:t>25</a:t>
            </a:fld>
            <a:endParaRPr lang="en-US" altLang="en-US"/>
          </a:p>
        </p:txBody>
      </p:sp>
      <p:cxnSp>
        <p:nvCxnSpPr>
          <p:cNvPr id="2" name="Straight Connector 1">
            <a:extLst>
              <a:ext uri="{FF2B5EF4-FFF2-40B4-BE49-F238E27FC236}">
                <a16:creationId xmlns:a16="http://schemas.microsoft.com/office/drawing/2014/main" id="{7D17FCF0-66B6-AEC7-4948-3ABDE410F543}"/>
              </a:ext>
            </a:extLst>
          </p:cNvPr>
          <p:cNvCxnSpPr/>
          <p:nvPr/>
        </p:nvCxnSpPr>
        <p:spPr>
          <a:xfrm>
            <a:off x="762000" y="1590554"/>
            <a:ext cx="10972800" cy="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6F69FC63-6CA9-9ED0-1139-19821B904430}"/>
              </a:ext>
            </a:extLst>
          </p:cNvPr>
          <p:cNvSpPr>
            <a:spLocks noGrp="1"/>
          </p:cNvSpPr>
          <p:nvPr>
            <p:ph type="title"/>
          </p:nvPr>
        </p:nvSpPr>
        <p:spPr/>
        <p:txBody>
          <a:bodyPr/>
          <a:lstStyle/>
          <a:p>
            <a:r>
              <a:rPr lang="en-US" altLang="en-US" b="1" dirty="0"/>
              <a:t>Conclusion</a:t>
            </a:r>
          </a:p>
        </p:txBody>
      </p:sp>
      <p:sp>
        <p:nvSpPr>
          <p:cNvPr id="3" name="Content Placeholder 2">
            <a:extLst>
              <a:ext uri="{FF2B5EF4-FFF2-40B4-BE49-F238E27FC236}">
                <a16:creationId xmlns:a16="http://schemas.microsoft.com/office/drawing/2014/main" id="{AACCE1F9-4A4C-0E5E-F2B6-39EA55ACA382}"/>
              </a:ext>
            </a:extLst>
          </p:cNvPr>
          <p:cNvSpPr>
            <a:spLocks noGrp="1"/>
          </p:cNvSpPr>
          <p:nvPr>
            <p:ph idx="1"/>
          </p:nvPr>
        </p:nvSpPr>
        <p:spPr>
          <a:xfrm>
            <a:off x="712917" y="1747119"/>
            <a:ext cx="11101953" cy="4772744"/>
          </a:xfrm>
          <a:solidFill>
            <a:schemeClr val="bg2">
              <a:lumMod val="90000"/>
            </a:schemeClr>
          </a:solidFill>
          <a:ln>
            <a:solidFill>
              <a:schemeClr val="bg2">
                <a:lumMod val="50000"/>
              </a:schemeClr>
            </a:solidFill>
          </a:ln>
        </p:spPr>
        <p:txBody>
          <a:bodyPr lIns="274320" bIns="182880"/>
          <a:lstStyle/>
          <a:p>
            <a:pPr marL="0" indent="0">
              <a:buNone/>
            </a:pPr>
            <a:endParaRPr lang="en-US" altLang="en-US" sz="2400" dirty="0"/>
          </a:p>
          <a:p>
            <a:pPr marL="0" indent="0">
              <a:buNone/>
            </a:pPr>
            <a:r>
              <a:rPr lang="en-US" dirty="0"/>
              <a:t>The LORD is my rock and my fortress and my deliverer, my God, my rock, in whom I take refuge, my shield, and the horn of my salvation, my stronghold.  Psalm 18:2</a:t>
            </a:r>
          </a:p>
          <a:p>
            <a:pPr marL="0" indent="0">
              <a:buNone/>
            </a:pPr>
            <a:endParaRPr lang="en-US" sz="2000" dirty="0"/>
          </a:p>
          <a:p>
            <a:pPr marL="0" indent="0">
              <a:buNone/>
            </a:pPr>
            <a:r>
              <a:rPr lang="en-US" dirty="0"/>
              <a:t>The salvation of the righteous is from the </a:t>
            </a:r>
            <a:r>
              <a:rPr lang="en-US" cap="small" dirty="0"/>
              <a:t>Lord</a:t>
            </a:r>
            <a:r>
              <a:rPr lang="en-US" dirty="0"/>
              <a:t>; he is their stronghold in the time of trouble. The </a:t>
            </a:r>
            <a:r>
              <a:rPr lang="en-US" cap="small" dirty="0"/>
              <a:t>Lord</a:t>
            </a:r>
            <a:r>
              <a:rPr lang="en-US" dirty="0"/>
              <a:t> helps them and delivers them; he delivers them from the wicked and saves them, because they take refuge in him. Psalm 37:39-40</a:t>
            </a:r>
          </a:p>
          <a:p>
            <a:pPr marL="0" indent="0">
              <a:buNone/>
            </a:pPr>
            <a:br>
              <a:rPr lang="en-US" dirty="0"/>
            </a:br>
            <a:endParaRPr lang="en-US" altLang="en-US" sz="1800" dirty="0"/>
          </a:p>
          <a:p>
            <a:pPr marL="0" indent="0">
              <a:buNone/>
            </a:pPr>
            <a:endParaRPr lang="en-US" altLang="en-US" dirty="0"/>
          </a:p>
        </p:txBody>
      </p:sp>
      <p:sp>
        <p:nvSpPr>
          <p:cNvPr id="63494" name="Slide Number Placeholder 5">
            <a:extLst>
              <a:ext uri="{FF2B5EF4-FFF2-40B4-BE49-F238E27FC236}">
                <a16:creationId xmlns:a16="http://schemas.microsoft.com/office/drawing/2014/main" id="{AD6B21B5-DEF6-773A-06BA-0EBB7005F65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00BD12D-871E-4D5F-A3F8-5D90EC79196B}" type="slidenum">
              <a:rPr lang="en-US" altLang="en-US" smtClean="0"/>
              <a:pPr/>
              <a:t>26</a:t>
            </a:fld>
            <a:endParaRPr lang="en-US" altLang="en-US"/>
          </a:p>
        </p:txBody>
      </p:sp>
      <p:cxnSp>
        <p:nvCxnSpPr>
          <p:cNvPr id="2" name="Straight Connector 1">
            <a:extLst>
              <a:ext uri="{FF2B5EF4-FFF2-40B4-BE49-F238E27FC236}">
                <a16:creationId xmlns:a16="http://schemas.microsoft.com/office/drawing/2014/main" id="{7D17FCF0-66B6-AEC7-4948-3ABDE410F543}"/>
              </a:ext>
            </a:extLst>
          </p:cNvPr>
          <p:cNvCxnSpPr/>
          <p:nvPr/>
        </p:nvCxnSpPr>
        <p:spPr>
          <a:xfrm>
            <a:off x="762000" y="1590554"/>
            <a:ext cx="109728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54498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11914A4B-80AA-CEF1-2685-3C594E11EF20}"/>
              </a:ext>
            </a:extLst>
          </p:cNvPr>
          <p:cNvSpPr>
            <a:spLocks noGrp="1"/>
          </p:cNvSpPr>
          <p:nvPr>
            <p:ph type="title"/>
          </p:nvPr>
        </p:nvSpPr>
        <p:spPr>
          <a:xfrm>
            <a:off x="635000" y="304800"/>
            <a:ext cx="10972800" cy="1143000"/>
          </a:xfrm>
        </p:spPr>
        <p:txBody>
          <a:bodyPr/>
          <a:lstStyle/>
          <a:p>
            <a:r>
              <a:rPr lang="en-US" altLang="en-US" sz="5400" b="1" dirty="0"/>
              <a:t>Next Meeting – May 2</a:t>
            </a:r>
          </a:p>
        </p:txBody>
      </p:sp>
      <p:sp>
        <p:nvSpPr>
          <p:cNvPr id="3" name="Content Placeholder 2">
            <a:extLst>
              <a:ext uri="{FF2B5EF4-FFF2-40B4-BE49-F238E27FC236}">
                <a16:creationId xmlns:a16="http://schemas.microsoft.com/office/drawing/2014/main" id="{879C6822-6388-F65E-BBE8-4D5CE5E00456}"/>
              </a:ext>
            </a:extLst>
          </p:cNvPr>
          <p:cNvSpPr>
            <a:spLocks noGrp="1"/>
          </p:cNvSpPr>
          <p:nvPr>
            <p:ph idx="1"/>
          </p:nvPr>
        </p:nvSpPr>
        <p:spPr>
          <a:xfrm>
            <a:off x="380144" y="1600200"/>
            <a:ext cx="11476234" cy="4525963"/>
          </a:xfrm>
        </p:spPr>
        <p:txBody>
          <a:bodyPr/>
          <a:lstStyle/>
          <a:p>
            <a:pPr>
              <a:spcBef>
                <a:spcPts val="0"/>
              </a:spcBef>
              <a:spcAft>
                <a:spcPts val="0"/>
              </a:spcAft>
              <a:defRPr/>
            </a:pPr>
            <a:r>
              <a:rPr lang="fr-FR" altLang="en-US" sz="3000" b="1" dirty="0" err="1">
                <a:cs typeface="Arial" panose="020B0604020202020204" pitchFamily="34" charset="0"/>
              </a:rPr>
              <a:t>Review</a:t>
            </a:r>
            <a:r>
              <a:rPr lang="fr-FR" altLang="en-US" sz="3000" b="1" dirty="0">
                <a:cs typeface="Arial" panose="020B0604020202020204" pitchFamily="34" charset="0"/>
              </a:rPr>
              <a:t>:</a:t>
            </a:r>
          </a:p>
          <a:p>
            <a:pPr marL="342900" indent="-342900">
              <a:spcBef>
                <a:spcPts val="0"/>
              </a:spcBef>
              <a:spcAft>
                <a:spcPts val="0"/>
              </a:spcAft>
              <a:defRPr/>
            </a:pPr>
            <a:r>
              <a:rPr lang="en-US" altLang="en-US" sz="2800" b="1" dirty="0">
                <a:cs typeface="Arial" panose="020B0604020202020204" pitchFamily="34" charset="0"/>
              </a:rPr>
              <a:t>Isaiah 37, Hezekiah’s Distress and Prayer; Assyrians Struck Down</a:t>
            </a:r>
          </a:p>
          <a:p>
            <a:pPr marL="342900" indent="-342900">
              <a:spcBef>
                <a:spcPts val="0"/>
              </a:spcBef>
              <a:spcAft>
                <a:spcPts val="0"/>
              </a:spcAft>
              <a:defRPr/>
            </a:pPr>
            <a:r>
              <a:rPr lang="en-US" altLang="en-US" sz="2800" b="1" dirty="0">
                <a:cs typeface="Arial" panose="020B0604020202020204" pitchFamily="34" charset="0"/>
              </a:rPr>
              <a:t>Memory Verse: Isaiah 37:15-16</a:t>
            </a:r>
          </a:p>
          <a:p>
            <a:pPr marL="342900" indent="-342900">
              <a:spcBef>
                <a:spcPts val="0"/>
              </a:spcBef>
              <a:spcAft>
                <a:spcPts val="0"/>
              </a:spcAft>
              <a:defRPr/>
            </a:pPr>
            <a:r>
              <a:rPr lang="en-US" altLang="en-US" sz="2800" b="1" i="1" dirty="0">
                <a:cs typeface="Arial" panose="020B0604020202020204" pitchFamily="34" charset="0"/>
              </a:rPr>
              <a:t>Dr. Constable’s Notes, 2022 Ed., pp.233-240; </a:t>
            </a:r>
            <a:r>
              <a:rPr lang="en-US" altLang="en-US" sz="2800" b="1" i="1" dirty="0" err="1">
                <a:cs typeface="Arial" panose="020B0604020202020204" pitchFamily="34" charset="0"/>
              </a:rPr>
              <a:t>Motyer</a:t>
            </a:r>
            <a:r>
              <a:rPr lang="en-US" altLang="en-US" sz="2800" b="1" i="1" dirty="0">
                <a:cs typeface="Arial" panose="020B0604020202020204" pitchFamily="34" charset="0"/>
              </a:rPr>
              <a:t>, pp.279-286.</a:t>
            </a:r>
          </a:p>
          <a:p>
            <a:pPr marL="342900" indent="-342900">
              <a:spcBef>
                <a:spcPts val="0"/>
              </a:spcBef>
              <a:spcAft>
                <a:spcPts val="0"/>
              </a:spcAft>
              <a:defRPr/>
            </a:pPr>
            <a:endParaRPr lang="fr-FR" altLang="en-US" sz="3000" b="1" dirty="0">
              <a:cs typeface="Arial" panose="020B0604020202020204" pitchFamily="34" charset="0"/>
            </a:endParaRPr>
          </a:p>
          <a:p>
            <a:pPr>
              <a:spcBef>
                <a:spcPts val="0"/>
              </a:spcBef>
              <a:spcAft>
                <a:spcPts val="0"/>
              </a:spcAft>
              <a:defRPr/>
            </a:pPr>
            <a:r>
              <a:rPr lang="fr-FR" altLang="en-US" sz="2800" b="1" dirty="0" err="1">
                <a:cs typeface="Arial" panose="020B0604020202020204" pitchFamily="34" charset="0"/>
              </a:rPr>
              <a:t>Study</a:t>
            </a:r>
            <a:r>
              <a:rPr lang="fr-FR" altLang="en-US" sz="2800" b="1" dirty="0">
                <a:cs typeface="Arial" panose="020B0604020202020204" pitchFamily="34" charset="0"/>
              </a:rPr>
              <a:t>:</a:t>
            </a:r>
          </a:p>
          <a:p>
            <a:pPr>
              <a:spcBef>
                <a:spcPts val="0"/>
              </a:spcBef>
              <a:spcAft>
                <a:spcPts val="0"/>
              </a:spcAft>
              <a:defRPr/>
            </a:pPr>
            <a:r>
              <a:rPr lang="fr-FR" altLang="en-US" sz="2800" b="1" dirty="0" err="1">
                <a:cs typeface="Arial" panose="020B0604020202020204" pitchFamily="34" charset="0"/>
              </a:rPr>
              <a:t>Isaiah</a:t>
            </a:r>
            <a:r>
              <a:rPr lang="fr-FR" altLang="en-US" sz="2800" b="1" dirty="0">
                <a:cs typeface="Arial" panose="020B0604020202020204" pitchFamily="34" charset="0"/>
              </a:rPr>
              <a:t> 38 – </a:t>
            </a:r>
            <a:r>
              <a:rPr lang="fr-FR" altLang="en-US" sz="2800" b="1" dirty="0" err="1">
                <a:cs typeface="Arial" panose="020B0604020202020204" pitchFamily="34" charset="0"/>
              </a:rPr>
              <a:t>Hezekiah’s</a:t>
            </a:r>
            <a:r>
              <a:rPr lang="fr-FR" altLang="en-US" sz="2800" b="1" dirty="0">
                <a:cs typeface="Arial" panose="020B0604020202020204" pitchFamily="34" charset="0"/>
              </a:rPr>
              <a:t> </a:t>
            </a:r>
            <a:r>
              <a:rPr lang="fr-FR" altLang="en-US" sz="2800" b="1" dirty="0" err="1">
                <a:cs typeface="Arial" panose="020B0604020202020204" pitchFamily="34" charset="0"/>
              </a:rPr>
              <a:t>Sickness</a:t>
            </a:r>
            <a:r>
              <a:rPr lang="fr-FR" altLang="en-US" sz="2800" b="1" dirty="0">
                <a:cs typeface="Arial" panose="020B0604020202020204" pitchFamily="34" charset="0"/>
              </a:rPr>
              <a:t> and </a:t>
            </a:r>
            <a:r>
              <a:rPr lang="fr-FR" altLang="en-US" sz="2800" b="1" dirty="0" err="1">
                <a:cs typeface="Arial" panose="020B0604020202020204" pitchFamily="34" charset="0"/>
              </a:rPr>
              <a:t>Recovery</a:t>
            </a:r>
            <a:endParaRPr lang="fr-FR" altLang="en-US" sz="2800" b="1" dirty="0">
              <a:cs typeface="Arial" panose="020B0604020202020204" pitchFamily="34" charset="0"/>
            </a:endParaRPr>
          </a:p>
          <a:p>
            <a:pPr>
              <a:spcBef>
                <a:spcPts val="0"/>
              </a:spcBef>
              <a:spcAft>
                <a:spcPts val="0"/>
              </a:spcAft>
              <a:defRPr/>
            </a:pPr>
            <a:r>
              <a:rPr lang="fr-FR" altLang="en-US" sz="2800" b="1" dirty="0">
                <a:cs typeface="Arial" panose="020B0604020202020204" pitchFamily="34" charset="0"/>
              </a:rPr>
              <a:t>Memory Verse: </a:t>
            </a:r>
            <a:r>
              <a:rPr lang="fr-FR" altLang="en-US" sz="2800" b="1" dirty="0" err="1">
                <a:cs typeface="Arial" panose="020B0604020202020204" pitchFamily="34" charset="0"/>
              </a:rPr>
              <a:t>Isaiah</a:t>
            </a:r>
            <a:r>
              <a:rPr lang="fr-FR" altLang="en-US" sz="2800" b="1" dirty="0">
                <a:cs typeface="Arial" panose="020B0604020202020204" pitchFamily="34" charset="0"/>
              </a:rPr>
              <a:t> 38:17</a:t>
            </a:r>
          </a:p>
          <a:p>
            <a:pPr>
              <a:spcBef>
                <a:spcPts val="0"/>
              </a:spcBef>
              <a:spcAft>
                <a:spcPts val="0"/>
              </a:spcAft>
              <a:defRPr/>
            </a:pPr>
            <a:r>
              <a:rPr lang="fr-FR" altLang="en-US" sz="2800" b="1" i="1" dirty="0">
                <a:cs typeface="Arial" panose="020B0604020202020204" pitchFamily="34" charset="0"/>
              </a:rPr>
              <a:t>Dr. </a:t>
            </a:r>
            <a:r>
              <a:rPr lang="fr-FR" altLang="en-US" sz="2800" b="1" i="1" dirty="0" err="1">
                <a:cs typeface="Arial" panose="020B0604020202020204" pitchFamily="34" charset="0"/>
              </a:rPr>
              <a:t>Constable’s</a:t>
            </a:r>
            <a:r>
              <a:rPr lang="fr-FR" altLang="en-US" sz="2800" b="1" i="1" dirty="0">
                <a:cs typeface="Arial" panose="020B0604020202020204" pitchFamily="34" charset="0"/>
              </a:rPr>
              <a:t> Notes, 2022 Ed., pp.240-246; </a:t>
            </a:r>
            <a:r>
              <a:rPr lang="fr-FR" altLang="en-US" sz="2800" b="1" i="1" dirty="0" err="1">
                <a:cs typeface="Arial" panose="020B0604020202020204" pitchFamily="34" charset="0"/>
              </a:rPr>
              <a:t>Motyer</a:t>
            </a:r>
            <a:r>
              <a:rPr lang="fr-FR" altLang="en-US" sz="2800" b="1" i="1" dirty="0">
                <a:cs typeface="Arial" panose="020B0604020202020204" pitchFamily="34" charset="0"/>
              </a:rPr>
              <a:t>, pp. 289-295</a:t>
            </a:r>
          </a:p>
          <a:p>
            <a:pPr>
              <a:spcBef>
                <a:spcPts val="0"/>
              </a:spcBef>
              <a:spcAft>
                <a:spcPts val="0"/>
              </a:spcAft>
              <a:defRPr/>
            </a:pPr>
            <a:r>
              <a:rPr lang="fr-FR" altLang="en-US" sz="2800" b="1" dirty="0" err="1">
                <a:cs typeface="Arial" panose="020B0604020202020204" pitchFamily="34" charset="0"/>
              </a:rPr>
              <a:t>Refreshment</a:t>
            </a:r>
            <a:r>
              <a:rPr lang="fr-FR" altLang="en-US" sz="2800" b="1" dirty="0">
                <a:cs typeface="Arial" panose="020B0604020202020204" pitchFamily="34" charset="0"/>
              </a:rPr>
              <a:t> Host: Group D</a:t>
            </a:r>
          </a:p>
        </p:txBody>
      </p:sp>
      <p:sp>
        <p:nvSpPr>
          <p:cNvPr id="64517" name="Slide Number Placeholder 5">
            <a:extLst>
              <a:ext uri="{FF2B5EF4-FFF2-40B4-BE49-F238E27FC236}">
                <a16:creationId xmlns:a16="http://schemas.microsoft.com/office/drawing/2014/main" id="{14FF552B-0FBB-D60E-D9D4-70A5AAD7A51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4D8E948-26DC-4F2E-822F-C296E317BD7A}" type="slidenum">
              <a:rPr lang="en-US" altLang="en-US" smtClean="0"/>
              <a:pPr/>
              <a:t>27</a:t>
            </a:fld>
            <a:endParaRPr lang="en-US" altLang="en-US"/>
          </a:p>
        </p:txBody>
      </p:sp>
      <p:cxnSp>
        <p:nvCxnSpPr>
          <p:cNvPr id="2" name="Straight Connector 1">
            <a:extLst>
              <a:ext uri="{FF2B5EF4-FFF2-40B4-BE49-F238E27FC236}">
                <a16:creationId xmlns:a16="http://schemas.microsoft.com/office/drawing/2014/main" id="{9B3D9662-FCEE-CA87-CAC8-792E1A7F5282}"/>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645E1545-6696-9C2D-E858-625AE662CB00}"/>
              </a:ext>
            </a:extLst>
          </p:cNvPr>
          <p:cNvSpPr>
            <a:spLocks noGrp="1"/>
          </p:cNvSpPr>
          <p:nvPr>
            <p:ph type="title"/>
          </p:nvPr>
        </p:nvSpPr>
        <p:spPr/>
        <p:txBody>
          <a:bodyPr/>
          <a:lstStyle/>
          <a:p>
            <a:r>
              <a:rPr lang="en-US" altLang="en-US" b="1" dirty="0"/>
              <a:t>Discussion &amp; Application</a:t>
            </a:r>
            <a:endParaRPr lang="en-US" altLang="en-US" dirty="0"/>
          </a:p>
        </p:txBody>
      </p:sp>
      <p:sp>
        <p:nvSpPr>
          <p:cNvPr id="38915" name="Content Placeholder 2">
            <a:extLst>
              <a:ext uri="{FF2B5EF4-FFF2-40B4-BE49-F238E27FC236}">
                <a16:creationId xmlns:a16="http://schemas.microsoft.com/office/drawing/2014/main" id="{B06BEA39-E086-2C75-54B1-F25DF327126C}"/>
              </a:ext>
            </a:extLst>
          </p:cNvPr>
          <p:cNvSpPr>
            <a:spLocks noGrp="1"/>
          </p:cNvSpPr>
          <p:nvPr>
            <p:ph idx="1"/>
          </p:nvPr>
        </p:nvSpPr>
        <p:spPr>
          <a:xfrm>
            <a:off x="410967" y="1799859"/>
            <a:ext cx="11414588" cy="4720004"/>
          </a:xfrm>
        </p:spPr>
        <p:txBody>
          <a:bodyPr anchor="ctr"/>
          <a:lstStyle/>
          <a:p>
            <a:r>
              <a:rPr lang="en-US" sz="2800" dirty="0"/>
              <a:t>What is Hezekiah’s response to Judah’s situation at the beginning of this chapter in verses 1 and 2? How does it compare to his reaction in verses 14 and following?</a:t>
            </a:r>
          </a:p>
          <a:p>
            <a:r>
              <a:rPr lang="en-US" sz="2800" dirty="0"/>
              <a:t>What are your takeaways from Hezekiah’s prayer in verses 14-20? Do you see elements in his prayer that you could apply in your prayer life?</a:t>
            </a:r>
          </a:p>
          <a:p>
            <a:r>
              <a:rPr lang="en-US" sz="2800" dirty="0"/>
              <a:t>What is the sign that is given by God in verse 30?</a:t>
            </a:r>
          </a:p>
          <a:p>
            <a:r>
              <a:rPr lang="en-US" sz="2800" dirty="0"/>
              <a:t>What irony do you see in Sennacherib’s method of demise?</a:t>
            </a:r>
          </a:p>
          <a:p>
            <a:r>
              <a:rPr lang="en-US" sz="2800" dirty="0"/>
              <a:t>Where had Isaiah already promised </a:t>
            </a:r>
            <a:r>
              <a:rPr lang="en-US" sz="2800" dirty="0" err="1"/>
              <a:t>Jersualem’s</a:t>
            </a:r>
            <a:r>
              <a:rPr lang="en-US" sz="2800" dirty="0"/>
              <a:t> delivery from Assyria? (Hint – look in chapters 14 and 31.)</a:t>
            </a:r>
          </a:p>
        </p:txBody>
      </p:sp>
      <p:sp>
        <p:nvSpPr>
          <p:cNvPr id="65541" name="Slide Number Placeholder 5">
            <a:extLst>
              <a:ext uri="{FF2B5EF4-FFF2-40B4-BE49-F238E27FC236}">
                <a16:creationId xmlns:a16="http://schemas.microsoft.com/office/drawing/2014/main" id="{AC89848A-DA65-719C-F164-2BB12D198EC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2EDB36E-662D-48B5-9F04-9B96A59D9657}" type="slidenum">
              <a:rPr lang="en-US" altLang="en-US" smtClean="0"/>
              <a:pPr/>
              <a:t>28</a:t>
            </a:fld>
            <a:endParaRPr lang="en-US" altLang="en-US"/>
          </a:p>
        </p:txBody>
      </p:sp>
      <p:sp>
        <p:nvSpPr>
          <p:cNvPr id="65542" name="TextBox 7">
            <a:extLst>
              <a:ext uri="{FF2B5EF4-FFF2-40B4-BE49-F238E27FC236}">
                <a16:creationId xmlns:a16="http://schemas.microsoft.com/office/drawing/2014/main" id="{28CD31AF-CD34-4C5E-5F19-93BF67F28DAC}"/>
              </a:ext>
            </a:extLst>
          </p:cNvPr>
          <p:cNvSpPr txBox="1">
            <a:spLocks noChangeArrowheads="1"/>
          </p:cNvSpPr>
          <p:nvPr/>
        </p:nvSpPr>
        <p:spPr bwMode="auto">
          <a:xfrm>
            <a:off x="5575300" y="1241425"/>
            <a:ext cx="1054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b="1" dirty="0"/>
              <a:t>1 of 1</a:t>
            </a:r>
          </a:p>
        </p:txBody>
      </p:sp>
      <p:cxnSp>
        <p:nvCxnSpPr>
          <p:cNvPr id="2" name="Straight Connector 1">
            <a:extLst>
              <a:ext uri="{FF2B5EF4-FFF2-40B4-BE49-F238E27FC236}">
                <a16:creationId xmlns:a16="http://schemas.microsoft.com/office/drawing/2014/main" id="{B565F9C5-534B-964C-64A1-1CBDBB5CD2BD}"/>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729E8E22-0CED-BFD6-F1E7-2B5836E2B8A3}"/>
              </a:ext>
            </a:extLst>
          </p:cNvPr>
          <p:cNvSpPr>
            <a:spLocks noGrp="1"/>
          </p:cNvSpPr>
          <p:nvPr>
            <p:ph type="title"/>
          </p:nvPr>
        </p:nvSpPr>
        <p:spPr/>
        <p:txBody>
          <a:bodyPr/>
          <a:lstStyle/>
          <a:p>
            <a:r>
              <a:rPr lang="en-US" altLang="en-US" sz="5400" b="1"/>
              <a:t>Closing</a:t>
            </a:r>
          </a:p>
        </p:txBody>
      </p:sp>
      <p:sp>
        <p:nvSpPr>
          <p:cNvPr id="39939" name="Content Placeholder 2">
            <a:extLst>
              <a:ext uri="{FF2B5EF4-FFF2-40B4-BE49-F238E27FC236}">
                <a16:creationId xmlns:a16="http://schemas.microsoft.com/office/drawing/2014/main" id="{6C2916C7-3CD9-DB10-CC0D-26E16933E0CD}"/>
              </a:ext>
            </a:extLst>
          </p:cNvPr>
          <p:cNvSpPr>
            <a:spLocks noGrp="1"/>
          </p:cNvSpPr>
          <p:nvPr>
            <p:ph idx="1"/>
          </p:nvPr>
        </p:nvSpPr>
        <p:spPr>
          <a:xfrm>
            <a:off x="608013" y="2087563"/>
            <a:ext cx="10972800" cy="4525962"/>
          </a:xfrm>
        </p:spPr>
        <p:txBody>
          <a:bodyPr/>
          <a:lstStyle/>
          <a:p>
            <a:pPr algn="ctr" eaLnBrk="1" hangingPunct="1">
              <a:lnSpc>
                <a:spcPct val="200000"/>
              </a:lnSpc>
            </a:pPr>
            <a:r>
              <a:rPr lang="en-US" altLang="en-US" sz="5400" b="1" dirty="0"/>
              <a:t>Benediction </a:t>
            </a:r>
          </a:p>
          <a:p>
            <a:pPr algn="ctr" eaLnBrk="1" hangingPunct="1">
              <a:lnSpc>
                <a:spcPct val="200000"/>
              </a:lnSpc>
            </a:pPr>
            <a:r>
              <a:rPr lang="en-US" altLang="en-US" sz="5400" b="1" dirty="0"/>
              <a:t>Small Groups</a:t>
            </a:r>
          </a:p>
        </p:txBody>
      </p:sp>
      <p:sp>
        <p:nvSpPr>
          <p:cNvPr id="4" name="Date Placeholder 3">
            <a:extLst>
              <a:ext uri="{FF2B5EF4-FFF2-40B4-BE49-F238E27FC236}">
                <a16:creationId xmlns:a16="http://schemas.microsoft.com/office/drawing/2014/main" id="{DEDCF253-448D-BEEC-64BF-58F80732CD86}"/>
              </a:ext>
            </a:extLst>
          </p:cNvPr>
          <p:cNvSpPr>
            <a:spLocks noGrp="1"/>
          </p:cNvSpPr>
          <p:nvPr>
            <p:ph type="dt" sz="quarter" idx="10"/>
          </p:nvPr>
        </p:nvSpPr>
        <p:spPr/>
        <p:txBody>
          <a:bodyPr/>
          <a:lstStyle/>
          <a:p>
            <a:pPr>
              <a:defRPr/>
            </a:pPr>
            <a:r>
              <a:rPr lang="en-US"/>
              <a:t>November 15, 2022</a:t>
            </a:r>
          </a:p>
        </p:txBody>
      </p:sp>
      <p:sp>
        <p:nvSpPr>
          <p:cNvPr id="67589" name="Slide Number Placeholder 5">
            <a:extLst>
              <a:ext uri="{FF2B5EF4-FFF2-40B4-BE49-F238E27FC236}">
                <a16:creationId xmlns:a16="http://schemas.microsoft.com/office/drawing/2014/main" id="{22B9C2F0-BB73-7950-E07E-E1B3BAEC76B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D75A296-5AD6-4BF8-8BF9-F64A49232BAB}" type="slidenum">
              <a:rPr lang="en-US" altLang="en-US" smtClean="0"/>
              <a:pPr/>
              <a:t>29</a:t>
            </a:fld>
            <a:endParaRPr lang="en-US" altLang="en-US"/>
          </a:p>
        </p:txBody>
      </p:sp>
      <p:cxnSp>
        <p:nvCxnSpPr>
          <p:cNvPr id="2" name="Straight Connector 1">
            <a:extLst>
              <a:ext uri="{FF2B5EF4-FFF2-40B4-BE49-F238E27FC236}">
                <a16:creationId xmlns:a16="http://schemas.microsoft.com/office/drawing/2014/main" id="{26138EC9-7AFF-861D-743F-9EB85BBED526}"/>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500"/>
                                        <p:tgtEl>
                                          <p:spTgt spid="3993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939">
                                            <p:txEl>
                                              <p:pRg st="1" end="1"/>
                                            </p:txEl>
                                          </p:spTgt>
                                        </p:tgtEl>
                                        <p:attrNameLst>
                                          <p:attrName>style.visibility</p:attrName>
                                        </p:attrNameLst>
                                      </p:cBhvr>
                                      <p:to>
                                        <p:strVal val="visible"/>
                                      </p:to>
                                    </p:set>
                                    <p:animEffect transition="in" filter="fade">
                                      <p:cBhvr>
                                        <p:cTn id="10" dur="500"/>
                                        <p:tgtEl>
                                          <p:spTgt spid="3993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986"/>
                                        </p:tgtEl>
                                        <p:attrNameLst>
                                          <p:attrName>style.visibility</p:attrName>
                                        </p:attrNameLst>
                                      </p:cBhvr>
                                      <p:to>
                                        <p:strVal val="visible"/>
                                      </p:to>
                                    </p:set>
                                    <p:animEffect transition="in" filter="fade">
                                      <p:cBhvr>
                                        <p:cTn id="13" dur="500"/>
                                        <p:tgtEl>
                                          <p:spTgt spid="41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3993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z="4800" b="1" dirty="0"/>
              <a:t>Please Rise</a:t>
            </a:r>
          </a:p>
        </p:txBody>
      </p:sp>
      <p:sp>
        <p:nvSpPr>
          <p:cNvPr id="3" name="Content Placeholder 2"/>
          <p:cNvSpPr>
            <a:spLocks noGrp="1"/>
          </p:cNvSpPr>
          <p:nvPr>
            <p:ph idx="1"/>
          </p:nvPr>
        </p:nvSpPr>
        <p:spPr/>
        <p:txBody>
          <a:bodyPr/>
          <a:lstStyle/>
          <a:p>
            <a:pPr>
              <a:spcAft>
                <a:spcPts val="600"/>
              </a:spcAft>
              <a:defRPr/>
            </a:pPr>
            <a:r>
              <a:rPr lang="en-US" altLang="en-US" sz="4500" b="1" dirty="0"/>
              <a:t>Invocation/Prayer.</a:t>
            </a:r>
          </a:p>
          <a:p>
            <a:pPr>
              <a:spcAft>
                <a:spcPts val="600"/>
              </a:spcAft>
              <a:defRPr/>
            </a:pPr>
            <a:endParaRPr lang="en-US" altLang="en-US" sz="3000" b="1" dirty="0"/>
          </a:p>
          <a:p>
            <a:pPr>
              <a:spcAft>
                <a:spcPts val="600"/>
              </a:spcAft>
              <a:defRPr/>
            </a:pPr>
            <a:r>
              <a:rPr lang="en-US" altLang="en-US" sz="4500" b="1" dirty="0"/>
              <a:t>Song:</a:t>
            </a:r>
          </a:p>
          <a:p>
            <a:pPr>
              <a:spcAft>
                <a:spcPts val="600"/>
              </a:spcAft>
              <a:defRPr/>
            </a:pPr>
            <a:endParaRPr lang="en-US" altLang="en-US" sz="469" b="1" dirty="0"/>
          </a:p>
          <a:p>
            <a:pPr marL="0" indent="0" algn="ctr">
              <a:spcAft>
                <a:spcPts val="600"/>
              </a:spcAft>
              <a:buNone/>
              <a:defRPr/>
            </a:pPr>
            <a:r>
              <a:rPr lang="en-US" altLang="en-US" sz="4500" b="1" dirty="0"/>
              <a:t>“</a:t>
            </a:r>
            <a:r>
              <a:rPr lang="en-US" altLang="en-US" sz="4500" b="1" i="1" dirty="0">
                <a:solidFill>
                  <a:srgbClr val="0000FF"/>
                </a:solidFill>
              </a:rPr>
              <a:t>Lead On O King Eternal</a:t>
            </a:r>
            <a:r>
              <a:rPr lang="en-US" altLang="en-US" sz="4500" b="1" dirty="0"/>
              <a:t>”</a:t>
            </a:r>
          </a:p>
          <a:p>
            <a:pPr>
              <a:defRPr/>
            </a:pPr>
            <a:endParaRPr lang="en-US" sz="4500" dirty="0"/>
          </a:p>
        </p:txBody>
      </p:sp>
      <p:sp>
        <p:nvSpPr>
          <p:cNvPr id="22534"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3B97DB6-B669-40D3-ADAE-5E4EAA179F76}" type="slidenum">
              <a:rPr lang="en-US" altLang="en-US"/>
              <a:pPr/>
              <a:t>3</a:t>
            </a:fld>
            <a:endParaRPr lang="en-US" altLang="en-US"/>
          </a:p>
        </p:txBody>
      </p:sp>
    </p:spTree>
    <p:extLst>
      <p:ext uri="{BB962C8B-B14F-4D97-AF65-F5344CB8AC3E}">
        <p14:creationId xmlns:p14="http://schemas.microsoft.com/office/powerpoint/2010/main" val="26679141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530"/>
                                        </p:tgtEl>
                                        <p:attrNameLst>
                                          <p:attrName>style.visibility</p:attrName>
                                        </p:attrNameLst>
                                      </p:cBhvr>
                                      <p:to>
                                        <p:strVal val="visible"/>
                                      </p:to>
                                    </p:set>
                                    <p:animEffect transition="in" filter="fade">
                                      <p:cBhvr>
                                        <p:cTn id="16"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FDCB4D-E5FA-B9AD-6042-07ACA517CEF0}"/>
              </a:ext>
            </a:extLst>
          </p:cNvPr>
          <p:cNvSpPr>
            <a:spLocks noGrp="1"/>
          </p:cNvSpPr>
          <p:nvPr>
            <p:ph type="dt" sz="quarter" idx="10"/>
          </p:nvPr>
        </p:nvSpPr>
        <p:spPr/>
        <p:txBody>
          <a:bodyPr/>
          <a:lstStyle/>
          <a:p>
            <a:pPr>
              <a:defRPr/>
            </a:pPr>
            <a:r>
              <a:rPr lang="en-US"/>
              <a:t>November 8, 2022</a:t>
            </a:r>
          </a:p>
        </p:txBody>
      </p:sp>
      <p:sp>
        <p:nvSpPr>
          <p:cNvPr id="3" name="Footer Placeholder 2">
            <a:extLst>
              <a:ext uri="{FF2B5EF4-FFF2-40B4-BE49-F238E27FC236}">
                <a16:creationId xmlns:a16="http://schemas.microsoft.com/office/drawing/2014/main" id="{CC9D5232-D519-DEA5-833B-12ADD2E55800}"/>
              </a:ext>
            </a:extLst>
          </p:cNvPr>
          <p:cNvSpPr>
            <a:spLocks noGrp="1"/>
          </p:cNvSpPr>
          <p:nvPr>
            <p:ph type="ftr" sz="quarter" idx="11"/>
          </p:nvPr>
        </p:nvSpPr>
        <p:spPr/>
        <p:txBody>
          <a:bodyPr/>
          <a:lstStyle/>
          <a:p>
            <a:pPr>
              <a:defRPr/>
            </a:pPr>
            <a:r>
              <a:rPr lang="en-US"/>
              <a:t>For Unto Us A Child Is Born</a:t>
            </a:r>
          </a:p>
        </p:txBody>
      </p:sp>
      <p:sp>
        <p:nvSpPr>
          <p:cNvPr id="68612" name="Slide Number Placeholder 3">
            <a:extLst>
              <a:ext uri="{FF2B5EF4-FFF2-40B4-BE49-F238E27FC236}">
                <a16:creationId xmlns:a16="http://schemas.microsoft.com/office/drawing/2014/main" id="{7A29EE53-234E-3E41-A433-1DEB1318E05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AC7DA9C-66AC-422C-8681-7830B2DE6F25}" type="slidenum">
              <a:rPr lang="en-US" altLang="en-US" smtClean="0"/>
              <a:pPr/>
              <a:t>30</a:t>
            </a:fld>
            <a:endParaRPr lang="en-US" altLang="en-US"/>
          </a:p>
        </p:txBody>
      </p:sp>
      <p:sp>
        <p:nvSpPr>
          <p:cNvPr id="5" name="Rectangle 4">
            <a:extLst>
              <a:ext uri="{FF2B5EF4-FFF2-40B4-BE49-F238E27FC236}">
                <a16:creationId xmlns:a16="http://schemas.microsoft.com/office/drawing/2014/main" id="{037CBB7A-6B19-EAE6-6018-B2DDDA8EBE91}"/>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A7A5C1C-D2F2-E84D-AB78-C70949A7E3CB}"/>
              </a:ext>
            </a:extLst>
          </p:cNvPr>
          <p:cNvSpPr>
            <a:spLocks noGrp="1"/>
          </p:cNvSpPr>
          <p:nvPr>
            <p:ph type="title"/>
          </p:nvPr>
        </p:nvSpPr>
        <p:spPr/>
        <p:txBody>
          <a:bodyPr/>
          <a:lstStyle/>
          <a:p>
            <a:r>
              <a:rPr lang="en-US" altLang="en-US" b="1" dirty="0"/>
              <a:t>Lead On O King Eternal</a:t>
            </a:r>
            <a:br>
              <a:rPr lang="en-US" altLang="en-US" b="1" dirty="0"/>
            </a:br>
            <a:r>
              <a:rPr lang="en-US" altLang="en-US" sz="2200" b="1" dirty="0"/>
              <a:t>1 of 3</a:t>
            </a:r>
            <a:endParaRPr lang="en-US" altLang="en-US" sz="2200" dirty="0"/>
          </a:p>
        </p:txBody>
      </p:sp>
      <p:sp>
        <p:nvSpPr>
          <p:cNvPr id="23555" name="Content Placeholder 2">
            <a:extLst>
              <a:ext uri="{FF2B5EF4-FFF2-40B4-BE49-F238E27FC236}">
                <a16:creationId xmlns:a16="http://schemas.microsoft.com/office/drawing/2014/main" id="{453C3DCB-26EB-F228-74A9-1C95D948AAF6}"/>
              </a:ext>
            </a:extLst>
          </p:cNvPr>
          <p:cNvSpPr>
            <a:spLocks noGrp="1"/>
          </p:cNvSpPr>
          <p:nvPr>
            <p:ph idx="1"/>
          </p:nvPr>
        </p:nvSpPr>
        <p:spPr>
          <a:xfrm>
            <a:off x="309161" y="1600200"/>
            <a:ext cx="11097904" cy="5102225"/>
          </a:xfrm>
        </p:spPr>
        <p:txBody>
          <a:bodyPr/>
          <a:lstStyle/>
          <a:p>
            <a:pPr marL="0" indent="0" algn="ctr">
              <a:spcBef>
                <a:spcPct val="0"/>
              </a:spcBef>
              <a:buNone/>
            </a:pPr>
            <a:r>
              <a:rPr lang="en-US" sz="4000" dirty="0"/>
              <a:t>Lead on, O King eternal,</a:t>
            </a:r>
            <a:br>
              <a:rPr lang="en-US" sz="13800" dirty="0"/>
            </a:br>
            <a:r>
              <a:rPr lang="en-US" sz="4000" dirty="0"/>
              <a:t>the day of march has come;</a:t>
            </a:r>
            <a:br>
              <a:rPr lang="en-US" sz="13800" dirty="0"/>
            </a:br>
            <a:r>
              <a:rPr lang="en-US" sz="4000" dirty="0"/>
              <a:t>henceforth in fields of conquest</a:t>
            </a:r>
            <a:br>
              <a:rPr lang="en-US" sz="13800" dirty="0"/>
            </a:br>
            <a:r>
              <a:rPr lang="en-US" sz="4000" dirty="0"/>
              <a:t>your tents will be our home.</a:t>
            </a:r>
            <a:br>
              <a:rPr lang="en-US" sz="13800" dirty="0"/>
            </a:br>
            <a:r>
              <a:rPr lang="en-US" sz="4000" dirty="0"/>
              <a:t>Through days of preparation</a:t>
            </a:r>
            <a:br>
              <a:rPr lang="en-US" sz="13800" dirty="0"/>
            </a:br>
            <a:r>
              <a:rPr lang="en-US" sz="4000" dirty="0"/>
              <a:t>your grace has made us strong;</a:t>
            </a:r>
            <a:br>
              <a:rPr lang="en-US" sz="13800" dirty="0"/>
            </a:br>
            <a:r>
              <a:rPr lang="en-US" sz="4000" dirty="0"/>
              <a:t>and now, O King eternal,</a:t>
            </a:r>
            <a:br>
              <a:rPr lang="en-US" sz="13800" dirty="0"/>
            </a:br>
            <a:r>
              <a:rPr lang="en-US" sz="4000" dirty="0"/>
              <a:t>we lift our battle song.</a:t>
            </a:r>
            <a:endParaRPr lang="en-US" altLang="en-US" sz="13800" b="1" dirty="0"/>
          </a:p>
        </p:txBody>
      </p:sp>
      <p:sp>
        <p:nvSpPr>
          <p:cNvPr id="23557" name="Slide Number Placeholder 5">
            <a:extLst>
              <a:ext uri="{FF2B5EF4-FFF2-40B4-BE49-F238E27FC236}">
                <a16:creationId xmlns:a16="http://schemas.microsoft.com/office/drawing/2014/main" id="{177FF181-23B2-0D9B-707B-1F5E531A750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6919019-4F6A-42E7-89F1-3656187D903B}" type="slidenum">
              <a:rPr lang="en-US" altLang="en-US" smtClean="0"/>
              <a:pPr/>
              <a:t>4</a:t>
            </a:fld>
            <a:endParaRPr lang="en-US" altLang="en-US"/>
          </a:p>
        </p:txBody>
      </p:sp>
      <p:cxnSp>
        <p:nvCxnSpPr>
          <p:cNvPr id="2" name="Straight Connector 1">
            <a:extLst>
              <a:ext uri="{FF2B5EF4-FFF2-40B4-BE49-F238E27FC236}">
                <a16:creationId xmlns:a16="http://schemas.microsoft.com/office/drawing/2014/main" id="{D4E34993-9470-042D-133B-A267C4AE7A5B}"/>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A7A5C1C-D2F2-E84D-AB78-C70949A7E3CB}"/>
              </a:ext>
            </a:extLst>
          </p:cNvPr>
          <p:cNvSpPr>
            <a:spLocks noGrp="1"/>
          </p:cNvSpPr>
          <p:nvPr>
            <p:ph type="title"/>
          </p:nvPr>
        </p:nvSpPr>
        <p:spPr/>
        <p:txBody>
          <a:bodyPr/>
          <a:lstStyle/>
          <a:p>
            <a:r>
              <a:rPr lang="en-US" altLang="en-US" b="1" dirty="0"/>
              <a:t>Lead On O King Eternal</a:t>
            </a:r>
            <a:br>
              <a:rPr lang="en-US" altLang="en-US" b="1" dirty="0"/>
            </a:br>
            <a:r>
              <a:rPr lang="en-US" altLang="en-US" sz="2200" b="1" dirty="0"/>
              <a:t>2 of 3</a:t>
            </a:r>
            <a:endParaRPr lang="en-US" altLang="en-US" sz="2200" dirty="0"/>
          </a:p>
        </p:txBody>
      </p:sp>
      <p:sp>
        <p:nvSpPr>
          <p:cNvPr id="23555" name="Content Placeholder 2">
            <a:extLst>
              <a:ext uri="{FF2B5EF4-FFF2-40B4-BE49-F238E27FC236}">
                <a16:creationId xmlns:a16="http://schemas.microsoft.com/office/drawing/2014/main" id="{453C3DCB-26EB-F228-74A9-1C95D948AAF6}"/>
              </a:ext>
            </a:extLst>
          </p:cNvPr>
          <p:cNvSpPr>
            <a:spLocks noGrp="1"/>
          </p:cNvSpPr>
          <p:nvPr>
            <p:ph idx="1"/>
          </p:nvPr>
        </p:nvSpPr>
        <p:spPr>
          <a:xfrm>
            <a:off x="309161" y="1600200"/>
            <a:ext cx="11097904" cy="5102225"/>
          </a:xfrm>
        </p:spPr>
        <p:txBody>
          <a:bodyPr/>
          <a:lstStyle/>
          <a:p>
            <a:pPr marL="0" indent="0" algn="ctr">
              <a:spcBef>
                <a:spcPct val="0"/>
              </a:spcBef>
              <a:buNone/>
            </a:pPr>
            <a:r>
              <a:rPr lang="en-US" sz="4000" dirty="0"/>
              <a:t>Lead on, O King eternal,</a:t>
            </a:r>
            <a:br>
              <a:rPr lang="en-US" sz="4800" dirty="0"/>
            </a:br>
            <a:r>
              <a:rPr lang="en-US" sz="4000" dirty="0"/>
              <a:t>till sin's fierce war shall cease,</a:t>
            </a:r>
            <a:br>
              <a:rPr lang="en-US" sz="4800" dirty="0"/>
            </a:br>
            <a:r>
              <a:rPr lang="en-US" sz="4000" dirty="0"/>
              <a:t>and holiness shall whisper</a:t>
            </a:r>
            <a:br>
              <a:rPr lang="en-US" sz="4800" dirty="0"/>
            </a:br>
            <a:r>
              <a:rPr lang="en-US" sz="4000" dirty="0"/>
              <a:t>the sweet amen of peace.</a:t>
            </a:r>
            <a:br>
              <a:rPr lang="en-US" sz="4800" dirty="0"/>
            </a:br>
            <a:r>
              <a:rPr lang="en-US" sz="4000" dirty="0"/>
              <a:t>For not with swords' loud clashing</a:t>
            </a:r>
            <a:br>
              <a:rPr lang="en-US" sz="4800" dirty="0"/>
            </a:br>
            <a:r>
              <a:rPr lang="en-US" sz="4000" dirty="0"/>
              <a:t>or roll of stirring drums</a:t>
            </a:r>
            <a:br>
              <a:rPr lang="en-US" sz="4800" dirty="0"/>
            </a:br>
            <a:r>
              <a:rPr lang="en-US" sz="4000" dirty="0"/>
              <a:t>with deeds of love and mercy</a:t>
            </a:r>
            <a:br>
              <a:rPr lang="en-US" sz="4800" dirty="0"/>
            </a:br>
            <a:r>
              <a:rPr lang="en-US" sz="4000" dirty="0"/>
              <a:t>the heavenly kingdom comes.</a:t>
            </a:r>
            <a:endParaRPr lang="en-US" altLang="en-US" sz="19900" b="1" dirty="0"/>
          </a:p>
        </p:txBody>
      </p:sp>
      <p:sp>
        <p:nvSpPr>
          <p:cNvPr id="23557" name="Slide Number Placeholder 5">
            <a:extLst>
              <a:ext uri="{FF2B5EF4-FFF2-40B4-BE49-F238E27FC236}">
                <a16:creationId xmlns:a16="http://schemas.microsoft.com/office/drawing/2014/main" id="{177FF181-23B2-0D9B-707B-1F5E531A750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6919019-4F6A-42E7-89F1-3656187D903B}" type="slidenum">
              <a:rPr lang="en-US" altLang="en-US" smtClean="0"/>
              <a:pPr/>
              <a:t>5</a:t>
            </a:fld>
            <a:endParaRPr lang="en-US" altLang="en-US"/>
          </a:p>
        </p:txBody>
      </p:sp>
      <p:cxnSp>
        <p:nvCxnSpPr>
          <p:cNvPr id="2" name="Straight Connector 1">
            <a:extLst>
              <a:ext uri="{FF2B5EF4-FFF2-40B4-BE49-F238E27FC236}">
                <a16:creationId xmlns:a16="http://schemas.microsoft.com/office/drawing/2014/main" id="{D4E34993-9470-042D-133B-A267C4AE7A5B}"/>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01841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A7A5C1C-D2F2-E84D-AB78-C70949A7E3CB}"/>
              </a:ext>
            </a:extLst>
          </p:cNvPr>
          <p:cNvSpPr>
            <a:spLocks noGrp="1"/>
          </p:cNvSpPr>
          <p:nvPr>
            <p:ph type="title"/>
          </p:nvPr>
        </p:nvSpPr>
        <p:spPr/>
        <p:txBody>
          <a:bodyPr/>
          <a:lstStyle/>
          <a:p>
            <a:r>
              <a:rPr lang="en-US" altLang="en-US" b="1" dirty="0"/>
              <a:t>Lead On O King Eternal</a:t>
            </a:r>
            <a:br>
              <a:rPr lang="en-US" altLang="en-US" b="1" dirty="0"/>
            </a:br>
            <a:r>
              <a:rPr lang="en-US" altLang="en-US" sz="2200" b="1" dirty="0"/>
              <a:t>3 of 3</a:t>
            </a:r>
            <a:endParaRPr lang="en-US" altLang="en-US" sz="2200" dirty="0"/>
          </a:p>
        </p:txBody>
      </p:sp>
      <p:sp>
        <p:nvSpPr>
          <p:cNvPr id="23555" name="Content Placeholder 2">
            <a:extLst>
              <a:ext uri="{FF2B5EF4-FFF2-40B4-BE49-F238E27FC236}">
                <a16:creationId xmlns:a16="http://schemas.microsoft.com/office/drawing/2014/main" id="{453C3DCB-26EB-F228-74A9-1C95D948AAF6}"/>
              </a:ext>
            </a:extLst>
          </p:cNvPr>
          <p:cNvSpPr>
            <a:spLocks noGrp="1"/>
          </p:cNvSpPr>
          <p:nvPr>
            <p:ph idx="1"/>
          </p:nvPr>
        </p:nvSpPr>
        <p:spPr>
          <a:xfrm>
            <a:off x="309161" y="1600200"/>
            <a:ext cx="11097904" cy="5102225"/>
          </a:xfrm>
        </p:spPr>
        <p:txBody>
          <a:bodyPr/>
          <a:lstStyle/>
          <a:p>
            <a:pPr marL="0" indent="0" algn="ctr">
              <a:spcBef>
                <a:spcPct val="0"/>
              </a:spcBef>
              <a:buNone/>
            </a:pPr>
            <a:r>
              <a:rPr lang="en-US" sz="4000" dirty="0"/>
              <a:t>Lead on, O King eternal;</a:t>
            </a:r>
            <a:br>
              <a:rPr lang="en-US" sz="4800" dirty="0"/>
            </a:br>
            <a:r>
              <a:rPr lang="en-US" sz="4000" dirty="0"/>
              <a:t>we follow, not with fears,</a:t>
            </a:r>
            <a:br>
              <a:rPr lang="en-US" sz="4800" dirty="0"/>
            </a:br>
            <a:r>
              <a:rPr lang="en-US" sz="4000" dirty="0"/>
              <a:t>for gladness breaks like morning</a:t>
            </a:r>
            <a:br>
              <a:rPr lang="en-US" sz="4800" dirty="0"/>
            </a:br>
            <a:r>
              <a:rPr lang="en-US" sz="4000" dirty="0" err="1"/>
              <a:t>where'er</a:t>
            </a:r>
            <a:r>
              <a:rPr lang="en-US" sz="4000" dirty="0"/>
              <a:t> your face appears.</a:t>
            </a:r>
            <a:br>
              <a:rPr lang="en-US" sz="4800" dirty="0"/>
            </a:br>
            <a:r>
              <a:rPr lang="en-US" sz="4000" dirty="0"/>
              <a:t>Your cross is lifted o'er us,</a:t>
            </a:r>
            <a:br>
              <a:rPr lang="en-US" sz="4800" dirty="0"/>
            </a:br>
            <a:r>
              <a:rPr lang="en-US" sz="4000" dirty="0"/>
              <a:t>we journey in its light;</a:t>
            </a:r>
            <a:br>
              <a:rPr lang="en-US" sz="4800" dirty="0"/>
            </a:br>
            <a:r>
              <a:rPr lang="en-US" sz="4000" dirty="0"/>
              <a:t>the crown awaits the conquest;</a:t>
            </a:r>
            <a:br>
              <a:rPr lang="en-US" sz="4800" dirty="0"/>
            </a:br>
            <a:r>
              <a:rPr lang="en-US" sz="4000" dirty="0"/>
              <a:t>lead on, O God of might.</a:t>
            </a:r>
            <a:endParaRPr lang="en-US" altLang="en-US" sz="19900" b="1" dirty="0"/>
          </a:p>
        </p:txBody>
      </p:sp>
      <p:sp>
        <p:nvSpPr>
          <p:cNvPr id="23557" name="Slide Number Placeholder 5">
            <a:extLst>
              <a:ext uri="{FF2B5EF4-FFF2-40B4-BE49-F238E27FC236}">
                <a16:creationId xmlns:a16="http://schemas.microsoft.com/office/drawing/2014/main" id="{177FF181-23B2-0D9B-707B-1F5E531A750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6919019-4F6A-42E7-89F1-3656187D903B}" type="slidenum">
              <a:rPr lang="en-US" altLang="en-US" smtClean="0"/>
              <a:pPr/>
              <a:t>6</a:t>
            </a:fld>
            <a:endParaRPr lang="en-US" altLang="en-US"/>
          </a:p>
        </p:txBody>
      </p:sp>
      <p:cxnSp>
        <p:nvCxnSpPr>
          <p:cNvPr id="2" name="Straight Connector 1">
            <a:extLst>
              <a:ext uri="{FF2B5EF4-FFF2-40B4-BE49-F238E27FC236}">
                <a16:creationId xmlns:a16="http://schemas.microsoft.com/office/drawing/2014/main" id="{D4E34993-9470-042D-133B-A267C4AE7A5B}"/>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9782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C91023C5-A422-61BC-CA8C-CFDBF0B60CF0}"/>
              </a:ext>
            </a:extLst>
          </p:cNvPr>
          <p:cNvSpPr>
            <a:spLocks noGrp="1"/>
          </p:cNvSpPr>
          <p:nvPr>
            <p:ph type="title"/>
          </p:nvPr>
        </p:nvSpPr>
        <p:spPr/>
        <p:txBody>
          <a:bodyPr/>
          <a:lstStyle/>
          <a:p>
            <a:r>
              <a:rPr lang="en-US" altLang="en-US" sz="4800" b="1"/>
              <a:t>Memory Verse</a:t>
            </a:r>
          </a:p>
        </p:txBody>
      </p:sp>
      <p:sp>
        <p:nvSpPr>
          <p:cNvPr id="3" name="Content Placeholder 2">
            <a:extLst>
              <a:ext uri="{FF2B5EF4-FFF2-40B4-BE49-F238E27FC236}">
                <a16:creationId xmlns:a16="http://schemas.microsoft.com/office/drawing/2014/main" id="{3362F261-A048-3914-E5D5-4AD32D0B0944}"/>
              </a:ext>
            </a:extLst>
          </p:cNvPr>
          <p:cNvSpPr>
            <a:spLocks noGrp="1"/>
          </p:cNvSpPr>
          <p:nvPr>
            <p:ph idx="1"/>
          </p:nvPr>
        </p:nvSpPr>
        <p:spPr>
          <a:xfrm>
            <a:off x="468351" y="1371601"/>
            <a:ext cx="10747337" cy="4497572"/>
          </a:xfrm>
        </p:spPr>
        <p:txBody>
          <a:bodyPr/>
          <a:lstStyle/>
          <a:p>
            <a:pPr marL="0" indent="0" eaLnBrk="1" hangingPunct="1">
              <a:spcAft>
                <a:spcPts val="600"/>
              </a:spcAft>
              <a:buFont typeface="Arial" panose="020B0604020202020204" pitchFamily="34" charset="0"/>
              <a:buNone/>
              <a:defRPr/>
            </a:pPr>
            <a:endParaRPr lang="en-US" altLang="en-US" sz="3600" b="1" dirty="0"/>
          </a:p>
          <a:p>
            <a:pPr marL="0" indent="0" eaLnBrk="1" hangingPunct="1">
              <a:spcAft>
                <a:spcPts val="600"/>
              </a:spcAft>
              <a:buFont typeface="Arial" panose="020B0604020202020204" pitchFamily="34" charset="0"/>
              <a:buNone/>
              <a:defRPr/>
            </a:pPr>
            <a:r>
              <a:rPr lang="en-US" altLang="en-US" sz="3600" b="1" dirty="0"/>
              <a:t>Isaiah 37:15-16 (ESV)</a:t>
            </a:r>
          </a:p>
          <a:p>
            <a:pPr marL="0" indent="0">
              <a:buNone/>
            </a:pPr>
            <a:r>
              <a:rPr lang="en-US" sz="4000" dirty="0"/>
              <a:t>And Hezekiah prayed to the Lord: “O Lord of hosts, God of Israel, enthroned above the cherubim, you are the God, you alone, of all the kingdoms of the earth; you have made heaven and earth.”</a:t>
            </a:r>
          </a:p>
        </p:txBody>
      </p:sp>
      <p:sp>
        <p:nvSpPr>
          <p:cNvPr id="36869" name="Slide Number Placeholder 5">
            <a:extLst>
              <a:ext uri="{FF2B5EF4-FFF2-40B4-BE49-F238E27FC236}">
                <a16:creationId xmlns:a16="http://schemas.microsoft.com/office/drawing/2014/main" id="{8CF95EE2-3105-1987-C682-F1924A633EC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3E9D9CB-99D2-450F-A5DB-259783C7A8FF}" type="slidenum">
              <a:rPr lang="en-US" altLang="en-US" smtClean="0"/>
              <a:pPr/>
              <a:t>7</a:t>
            </a:fld>
            <a:endParaRPr lang="en-US" altLang="en-US"/>
          </a:p>
        </p:txBody>
      </p:sp>
      <p:cxnSp>
        <p:nvCxnSpPr>
          <p:cNvPr id="2" name="Straight Connector 1">
            <a:extLst>
              <a:ext uri="{FF2B5EF4-FFF2-40B4-BE49-F238E27FC236}">
                <a16:creationId xmlns:a16="http://schemas.microsoft.com/office/drawing/2014/main" id="{22738B6F-2B83-17D5-C9AC-0A8B1FE469F0}"/>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B214F8C1-D5F3-B23D-0DFA-BEB36E30F1EE}"/>
              </a:ext>
            </a:extLst>
          </p:cNvPr>
          <p:cNvSpPr>
            <a:spLocks noGrp="1"/>
          </p:cNvSpPr>
          <p:nvPr>
            <p:ph type="title"/>
          </p:nvPr>
        </p:nvSpPr>
        <p:spPr/>
        <p:txBody>
          <a:bodyPr/>
          <a:lstStyle/>
          <a:p>
            <a:r>
              <a:rPr lang="en-US" altLang="en-US" sz="5400" b="1"/>
              <a:t>Our Study of Isaiah</a:t>
            </a:r>
          </a:p>
        </p:txBody>
      </p:sp>
      <p:sp>
        <p:nvSpPr>
          <p:cNvPr id="3" name="Content Placeholder 2">
            <a:extLst>
              <a:ext uri="{FF2B5EF4-FFF2-40B4-BE49-F238E27FC236}">
                <a16:creationId xmlns:a16="http://schemas.microsoft.com/office/drawing/2014/main" id="{4F7BE69C-ABE1-1FAE-6116-519E1586792E}"/>
              </a:ext>
            </a:extLst>
          </p:cNvPr>
          <p:cNvSpPr>
            <a:spLocks noGrp="1"/>
          </p:cNvSpPr>
          <p:nvPr>
            <p:ph idx="1"/>
          </p:nvPr>
        </p:nvSpPr>
        <p:spPr>
          <a:xfrm>
            <a:off x="600075" y="1789113"/>
            <a:ext cx="10972800" cy="4525962"/>
          </a:xfrm>
        </p:spPr>
        <p:txBody>
          <a:bodyPr/>
          <a:lstStyle/>
          <a:p>
            <a:pPr marL="0" indent="0">
              <a:spcBef>
                <a:spcPts val="0"/>
              </a:spcBef>
              <a:spcAft>
                <a:spcPts val="0"/>
              </a:spcAft>
              <a:buFont typeface="Arial" panose="020B0604020202020204" pitchFamily="34" charset="0"/>
              <a:buNone/>
              <a:defRPr/>
            </a:pPr>
            <a:r>
              <a:rPr lang="fr-FR" altLang="en-US" sz="2800" b="1" dirty="0">
                <a:cs typeface="Arial" panose="020B0604020202020204" pitchFamily="34" charset="0"/>
              </a:rPr>
              <a:t>Last Meeting:</a:t>
            </a:r>
          </a:p>
          <a:p>
            <a:pPr marL="365771" indent="-365771">
              <a:spcBef>
                <a:spcPts val="0"/>
              </a:spcBef>
              <a:spcAft>
                <a:spcPts val="0"/>
              </a:spcAft>
              <a:defRPr/>
            </a:pPr>
            <a:r>
              <a:rPr lang="en-US" altLang="en-US" sz="2800" b="1" dirty="0">
                <a:cs typeface="Arial" panose="020B0604020202020204" pitchFamily="34" charset="0"/>
              </a:rPr>
              <a:t>Isaiah 36 - </a:t>
            </a:r>
            <a:r>
              <a:rPr lang="fr-FR" altLang="en-US" sz="2800" b="1" dirty="0" err="1">
                <a:cs typeface="Arial" panose="020B0604020202020204" pitchFamily="34" charset="0"/>
              </a:rPr>
              <a:t>Sennacherib</a:t>
            </a:r>
            <a:r>
              <a:rPr lang="fr-FR" altLang="en-US" sz="2800" b="1" dirty="0">
                <a:cs typeface="Arial" panose="020B0604020202020204" pitchFamily="34" charset="0"/>
              </a:rPr>
              <a:t> </a:t>
            </a:r>
            <a:r>
              <a:rPr lang="fr-FR" altLang="en-US" sz="2800" b="1" dirty="0" err="1">
                <a:cs typeface="Arial" panose="020B0604020202020204" pitchFamily="34" charset="0"/>
              </a:rPr>
              <a:t>Invades</a:t>
            </a:r>
            <a:r>
              <a:rPr lang="fr-FR" altLang="en-US" sz="2800" b="1" dirty="0">
                <a:cs typeface="Arial" panose="020B0604020202020204" pitchFamily="34" charset="0"/>
              </a:rPr>
              <a:t> </a:t>
            </a:r>
            <a:r>
              <a:rPr lang="fr-FR" altLang="en-US" sz="2800" b="1" dirty="0" err="1">
                <a:cs typeface="Arial" panose="020B0604020202020204" pitchFamily="34" charset="0"/>
              </a:rPr>
              <a:t>Judah</a:t>
            </a:r>
            <a:endParaRPr lang="fr-FR" altLang="en-US" sz="2800" b="1" dirty="0">
              <a:cs typeface="Arial" panose="020B0604020202020204" pitchFamily="34" charset="0"/>
            </a:endParaRPr>
          </a:p>
          <a:p>
            <a:pPr marL="365771" indent="-365771">
              <a:spcBef>
                <a:spcPts val="0"/>
              </a:spcBef>
              <a:spcAft>
                <a:spcPts val="0"/>
              </a:spcAft>
              <a:defRPr/>
            </a:pPr>
            <a:r>
              <a:rPr lang="en-US" altLang="en-US" sz="2800" b="1" dirty="0">
                <a:cs typeface="Arial" panose="020B0604020202020204" pitchFamily="34" charset="0"/>
              </a:rPr>
              <a:t>Memory Verse: Proverbs 21:1</a:t>
            </a:r>
          </a:p>
          <a:p>
            <a:pPr marL="365771" indent="-365771">
              <a:spcBef>
                <a:spcPts val="0"/>
              </a:spcBef>
              <a:spcAft>
                <a:spcPts val="0"/>
              </a:spcAft>
              <a:defRPr/>
            </a:pPr>
            <a:r>
              <a:rPr lang="en-US" altLang="en-US" sz="2800" b="1" i="1" dirty="0">
                <a:cs typeface="Arial" panose="020B0604020202020204" pitchFamily="34" charset="0"/>
              </a:rPr>
              <a:t>Dr. Constable’s Notes, 2022 Ed., pp.227-233; </a:t>
            </a:r>
            <a:r>
              <a:rPr lang="en-US" altLang="en-US" sz="2800" b="1" i="1" dirty="0" err="1">
                <a:cs typeface="Arial" panose="020B0604020202020204" pitchFamily="34" charset="0"/>
              </a:rPr>
              <a:t>Motyer</a:t>
            </a:r>
            <a:r>
              <a:rPr lang="en-US" altLang="en-US" sz="2800" b="1" i="1" dirty="0">
                <a:cs typeface="Arial" panose="020B0604020202020204" pitchFamily="34" charset="0"/>
              </a:rPr>
              <a:t>, pp.276-279.</a:t>
            </a:r>
          </a:p>
          <a:p>
            <a:pPr marL="0" indent="0">
              <a:spcBef>
                <a:spcPts val="0"/>
              </a:spcBef>
              <a:spcAft>
                <a:spcPts val="0"/>
              </a:spcAft>
              <a:buFont typeface="Arial" panose="020B0604020202020204" pitchFamily="34" charset="0"/>
              <a:buNone/>
              <a:defRPr/>
            </a:pPr>
            <a:endParaRPr lang="fr-FR" altLang="en-US" sz="2800" b="1" dirty="0">
              <a:cs typeface="Arial" panose="020B0604020202020204" pitchFamily="34" charset="0"/>
            </a:endParaRPr>
          </a:p>
          <a:p>
            <a:pPr marL="0" indent="0">
              <a:spcBef>
                <a:spcPts val="0"/>
              </a:spcBef>
              <a:spcAft>
                <a:spcPts val="0"/>
              </a:spcAft>
              <a:buFont typeface="Arial" panose="020B0604020202020204" pitchFamily="34" charset="0"/>
              <a:buNone/>
              <a:defRPr/>
            </a:pPr>
            <a:r>
              <a:rPr lang="fr-FR" altLang="en-US" sz="2800" b="1" dirty="0">
                <a:cs typeface="Arial" panose="020B0604020202020204" pitchFamily="34" charset="0"/>
              </a:rPr>
              <a:t>This Meeting:</a:t>
            </a:r>
          </a:p>
          <a:p>
            <a:pPr marL="342900" indent="-342900">
              <a:spcBef>
                <a:spcPts val="0"/>
              </a:spcBef>
              <a:spcAft>
                <a:spcPts val="0"/>
              </a:spcAft>
              <a:defRPr/>
            </a:pPr>
            <a:r>
              <a:rPr lang="en-US" altLang="en-US" sz="2800" b="1" dirty="0">
                <a:cs typeface="Arial" panose="020B0604020202020204" pitchFamily="34" charset="0"/>
              </a:rPr>
              <a:t>Isaiah 37, Hezekiah’s Distress and Prayer; Assyrians Struck Down</a:t>
            </a:r>
          </a:p>
          <a:p>
            <a:pPr marL="342900" indent="-342900">
              <a:spcBef>
                <a:spcPts val="0"/>
              </a:spcBef>
              <a:spcAft>
                <a:spcPts val="0"/>
              </a:spcAft>
              <a:defRPr/>
            </a:pPr>
            <a:r>
              <a:rPr lang="en-US" altLang="en-US" sz="2800" b="1" dirty="0">
                <a:cs typeface="Arial" panose="020B0604020202020204" pitchFamily="34" charset="0"/>
              </a:rPr>
              <a:t>Memory Verse: Isaiah 37:15-16</a:t>
            </a:r>
          </a:p>
          <a:p>
            <a:pPr marL="342900" indent="-342900">
              <a:spcBef>
                <a:spcPts val="0"/>
              </a:spcBef>
              <a:spcAft>
                <a:spcPts val="0"/>
              </a:spcAft>
              <a:defRPr/>
            </a:pPr>
            <a:r>
              <a:rPr lang="en-US" altLang="en-US" sz="2800" b="1" i="1" dirty="0">
                <a:cs typeface="Arial" panose="020B0604020202020204" pitchFamily="34" charset="0"/>
              </a:rPr>
              <a:t>Dr. Constable’s Notes, 2022 Ed., pp.233-240; </a:t>
            </a:r>
            <a:r>
              <a:rPr lang="en-US" altLang="en-US" sz="2800" b="1" i="1" dirty="0" err="1">
                <a:cs typeface="Arial" panose="020B0604020202020204" pitchFamily="34" charset="0"/>
              </a:rPr>
              <a:t>Motyer</a:t>
            </a:r>
            <a:r>
              <a:rPr lang="en-US" altLang="en-US" sz="2800" b="1" i="1" dirty="0">
                <a:cs typeface="Arial" panose="020B0604020202020204" pitchFamily="34" charset="0"/>
              </a:rPr>
              <a:t>, pp.279-286.</a:t>
            </a:r>
          </a:p>
          <a:p>
            <a:pPr marL="342900" indent="-342900">
              <a:spcBef>
                <a:spcPts val="0"/>
              </a:spcBef>
              <a:spcAft>
                <a:spcPts val="0"/>
              </a:spcAft>
              <a:defRPr/>
            </a:pPr>
            <a:r>
              <a:rPr lang="en-US" altLang="en-US" sz="2800" b="1" dirty="0">
                <a:cs typeface="Arial" panose="020B0604020202020204" pitchFamily="34" charset="0"/>
              </a:rPr>
              <a:t>Refreshment Host:  Small Group C</a:t>
            </a:r>
          </a:p>
        </p:txBody>
      </p:sp>
      <p:sp>
        <p:nvSpPr>
          <p:cNvPr id="37893" name="Slide Number Placeholder 5">
            <a:extLst>
              <a:ext uri="{FF2B5EF4-FFF2-40B4-BE49-F238E27FC236}">
                <a16:creationId xmlns:a16="http://schemas.microsoft.com/office/drawing/2014/main" id="{80F1DBCE-AA72-219E-FCAA-238CF83EB72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958A2FD-52ED-4C6C-A552-49FC3DA78AA4}" type="slidenum">
              <a:rPr lang="en-US" altLang="en-US" smtClean="0"/>
              <a:pPr/>
              <a:t>8</a:t>
            </a:fld>
            <a:endParaRPr lang="en-US" altLang="en-US"/>
          </a:p>
        </p:txBody>
      </p:sp>
      <p:cxnSp>
        <p:nvCxnSpPr>
          <p:cNvPr id="2" name="Straight Connector 1">
            <a:extLst>
              <a:ext uri="{FF2B5EF4-FFF2-40B4-BE49-F238E27FC236}">
                <a16:creationId xmlns:a16="http://schemas.microsoft.com/office/drawing/2014/main" id="{DA718196-D8FF-D0CB-668C-CE05FBC01906}"/>
              </a:ext>
            </a:extLst>
          </p:cNvPr>
          <p:cNvCxnSpPr/>
          <p:nvPr/>
        </p:nvCxnSpPr>
        <p:spPr>
          <a:xfrm>
            <a:off x="609600" y="1600200"/>
            <a:ext cx="10972800" cy="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fade">
                                      <p:cBhvr>
                                        <p:cTn id="16" dur="500"/>
                                        <p:tgtEl>
                                          <p:spTgt spid="3">
                                            <p:txEl>
                                              <p:pRg st="8" end="8"/>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fade">
                                      <p:cBhvr>
                                        <p:cTn id="1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F64D18E-9F42-4B73-959A-5029A0F5C239}" type="slidenum">
              <a:rPr lang="en-US" altLang="en-US"/>
              <a:pPr/>
              <a:t>9</a:t>
            </a:fld>
            <a:endParaRPr lang="en-US" altLang="en-US"/>
          </a:p>
        </p:txBody>
      </p:sp>
      <p:sp>
        <p:nvSpPr>
          <p:cNvPr id="36871" name="Title 1"/>
          <p:cNvSpPr>
            <a:spLocks noGrp="1"/>
          </p:cNvSpPr>
          <p:nvPr>
            <p:ph type="title"/>
          </p:nvPr>
        </p:nvSpPr>
        <p:spPr>
          <a:xfrm>
            <a:off x="1952625" y="206876"/>
            <a:ext cx="7408081" cy="1721937"/>
          </a:xfrm>
        </p:spPr>
        <p:txBody>
          <a:bodyPr/>
          <a:lstStyle/>
          <a:p>
            <a:pPr algn="ctr"/>
            <a:r>
              <a:rPr lang="en-US" altLang="en-US" sz="4125" b="1" dirty="0">
                <a:latin typeface="Times New Roman" panose="02020603050405020304" pitchFamily="18" charset="0"/>
                <a:cs typeface="Calibri" panose="020F0502020204030204" pitchFamily="34" charset="0"/>
              </a:rPr>
              <a:t>Isaiah Bible Study Schedule </a:t>
            </a:r>
            <a:br>
              <a:rPr lang="en-US" altLang="en-US" sz="4125" b="1" dirty="0">
                <a:latin typeface="Times New Roman" panose="02020603050405020304" pitchFamily="18" charset="0"/>
                <a:cs typeface="Calibri" panose="020F0502020204030204" pitchFamily="34" charset="0"/>
              </a:rPr>
            </a:br>
            <a:r>
              <a:rPr lang="en-US" altLang="en-US" sz="4125" b="1" dirty="0">
                <a:latin typeface="Times New Roman" panose="02020603050405020304" pitchFamily="18" charset="0"/>
                <a:cs typeface="Calibri" panose="020F0502020204030204" pitchFamily="34" charset="0"/>
              </a:rPr>
              <a:t>for Fall 2022 – Spring 2023</a:t>
            </a:r>
            <a:br>
              <a:rPr lang="en-US" altLang="en-US" sz="4125" b="1" dirty="0">
                <a:latin typeface="Times New Roman" panose="02020603050405020304" pitchFamily="18" charset="0"/>
                <a:cs typeface="Calibri" panose="020F0502020204030204" pitchFamily="34" charset="0"/>
              </a:rPr>
            </a:br>
            <a:r>
              <a:rPr lang="en-US" altLang="en-US" sz="1500" b="1" i="1" dirty="0">
                <a:solidFill>
                  <a:srgbClr val="0000FF"/>
                </a:solidFill>
                <a:latin typeface="Times New Roman" panose="02020603050405020304" pitchFamily="18" charset="0"/>
                <a:cs typeface="Calibri" panose="020F0502020204030204" pitchFamily="34" charset="0"/>
              </a:rPr>
              <a:t>as of December 30, 2022</a:t>
            </a:r>
            <a:endParaRPr lang="en-US" altLang="en-US" sz="1031" i="1" dirty="0">
              <a:solidFill>
                <a:srgbClr val="0000FF"/>
              </a:solidFill>
            </a:endParaRP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09688" y="1833818"/>
            <a:ext cx="10019949" cy="595058"/>
          </a:xfrm>
          <a:prstGeom prst="rect">
            <a:avLst/>
          </a:prstGeom>
        </p:spPr>
      </p:pic>
      <p:pic>
        <p:nvPicPr>
          <p:cNvPr id="4" name="Picture 3"/>
          <p:cNvPicPr>
            <a:picLocks noChangeAspect="1"/>
          </p:cNvPicPr>
          <p:nvPr/>
        </p:nvPicPr>
        <p:blipFill>
          <a:blip r:embed="rId4"/>
          <a:stretch>
            <a:fillRect/>
          </a:stretch>
        </p:blipFill>
        <p:spPr>
          <a:xfrm>
            <a:off x="1309688" y="2398261"/>
            <a:ext cx="10019949" cy="4255965"/>
          </a:xfrm>
          <a:prstGeom prst="rect">
            <a:avLst/>
          </a:prstGeom>
        </p:spPr>
      </p:pic>
      <p:sp>
        <p:nvSpPr>
          <p:cNvPr id="6" name="Right Arrow 3">
            <a:extLst>
              <a:ext uri="{FF2B5EF4-FFF2-40B4-BE49-F238E27FC236}">
                <a16:creationId xmlns:a16="http://schemas.microsoft.com/office/drawing/2014/main" id="{4685A5B9-AB65-560B-BEA4-FBC904CA3ABB}"/>
              </a:ext>
            </a:extLst>
          </p:cNvPr>
          <p:cNvSpPr/>
          <p:nvPr/>
        </p:nvSpPr>
        <p:spPr>
          <a:xfrm>
            <a:off x="475717" y="3605213"/>
            <a:ext cx="571500" cy="2857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842">
              <a:defRPr/>
            </a:pPr>
            <a:endParaRPr lang="en-US">
              <a:solidFill>
                <a:prstClr val="white"/>
              </a:solidFill>
              <a:latin typeface="Calibri"/>
            </a:endParaRPr>
          </a:p>
        </p:txBody>
      </p:sp>
      <p:sp>
        <p:nvSpPr>
          <p:cNvPr id="5" name="Rectangle 4">
            <a:extLst>
              <a:ext uri="{FF2B5EF4-FFF2-40B4-BE49-F238E27FC236}">
                <a16:creationId xmlns:a16="http://schemas.microsoft.com/office/drawing/2014/main" id="{D436A7DF-CE10-2143-8BEB-6CC4A9DAB4A1}"/>
              </a:ext>
            </a:extLst>
          </p:cNvPr>
          <p:cNvSpPr/>
          <p:nvPr/>
        </p:nvSpPr>
        <p:spPr>
          <a:xfrm>
            <a:off x="3048000" y="3748088"/>
            <a:ext cx="5905500" cy="307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B38D76B-5DB4-8E4D-AD00-0BD4797BB45D}"/>
              </a:ext>
            </a:extLst>
          </p:cNvPr>
          <p:cNvPicPr>
            <a:picLocks noChangeAspect="1"/>
          </p:cNvPicPr>
          <p:nvPr/>
        </p:nvPicPr>
        <p:blipFill>
          <a:blip r:embed="rId5"/>
          <a:stretch>
            <a:fillRect/>
          </a:stretch>
        </p:blipFill>
        <p:spPr>
          <a:xfrm>
            <a:off x="3068462" y="3795261"/>
            <a:ext cx="3771900" cy="228600"/>
          </a:xfrm>
          <a:prstGeom prst="rect">
            <a:avLst/>
          </a:prstGeom>
        </p:spPr>
      </p:pic>
      <p:sp>
        <p:nvSpPr>
          <p:cNvPr id="8" name="5-Point Star 7">
            <a:extLst>
              <a:ext uri="{FF2B5EF4-FFF2-40B4-BE49-F238E27FC236}">
                <a16:creationId xmlns:a16="http://schemas.microsoft.com/office/drawing/2014/main" id="{16EC8488-9868-E74D-A791-86D7E79DA7FD}"/>
              </a:ext>
            </a:extLst>
          </p:cNvPr>
          <p:cNvSpPr/>
          <p:nvPr/>
        </p:nvSpPr>
        <p:spPr>
          <a:xfrm>
            <a:off x="475717" y="5160936"/>
            <a:ext cx="571500" cy="511444"/>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C71D3C8-6252-3A41-BDD0-C603981E4E32}"/>
              </a:ext>
            </a:extLst>
          </p:cNvPr>
          <p:cNvPicPr>
            <a:picLocks noChangeAspect="1"/>
          </p:cNvPicPr>
          <p:nvPr/>
        </p:nvPicPr>
        <p:blipFill>
          <a:blip r:embed="rId6"/>
          <a:stretch>
            <a:fillRect/>
          </a:stretch>
        </p:blipFill>
        <p:spPr>
          <a:xfrm>
            <a:off x="10084983" y="5749225"/>
            <a:ext cx="713848" cy="498034"/>
          </a:xfrm>
          <a:prstGeom prst="rect">
            <a:avLst/>
          </a:prstGeom>
        </p:spPr>
      </p:pic>
      <p:pic>
        <p:nvPicPr>
          <p:cNvPr id="10" name="Picture 9">
            <a:extLst>
              <a:ext uri="{FF2B5EF4-FFF2-40B4-BE49-F238E27FC236}">
                <a16:creationId xmlns:a16="http://schemas.microsoft.com/office/drawing/2014/main" id="{98BA77E6-3B7A-604B-8F1B-306E9B3AED69}"/>
              </a:ext>
            </a:extLst>
          </p:cNvPr>
          <p:cNvPicPr>
            <a:picLocks noChangeAspect="1"/>
          </p:cNvPicPr>
          <p:nvPr/>
        </p:nvPicPr>
        <p:blipFill>
          <a:blip r:embed="rId7"/>
          <a:stretch>
            <a:fillRect/>
          </a:stretch>
        </p:blipFill>
        <p:spPr>
          <a:xfrm>
            <a:off x="10060643" y="5194259"/>
            <a:ext cx="753686" cy="471054"/>
          </a:xfrm>
          <a:prstGeom prst="rect">
            <a:avLst/>
          </a:prstGeom>
        </p:spPr>
      </p:pic>
    </p:spTree>
    <p:extLst>
      <p:ext uri="{BB962C8B-B14F-4D97-AF65-F5344CB8AC3E}">
        <p14:creationId xmlns:p14="http://schemas.microsoft.com/office/powerpoint/2010/main" val="2700022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fade">
                                      <p:cBhvr>
                                        <p:cTn id="7" dur="500"/>
                                        <p:tgtEl>
                                          <p:spTgt spid="3687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3000"/>
                                        <p:tgtEl>
                                          <p:spTgt spid="8"/>
                                        </p:tgtEl>
                                      </p:cBhvr>
                                    </p:animEffect>
                                    <p:anim calcmode="lin" valueType="num">
                                      <p:cBhvr>
                                        <p:cTn id="16" dur="3000" fill="hold"/>
                                        <p:tgtEl>
                                          <p:spTgt spid="8"/>
                                        </p:tgtEl>
                                        <p:attrNameLst>
                                          <p:attrName>ppt_w</p:attrName>
                                        </p:attrNameLst>
                                      </p:cBhvr>
                                      <p:tavLst>
                                        <p:tav tm="0" fmla="#ppt_w*sin(2.5*pi*$)">
                                          <p:val>
                                            <p:fltVal val="0"/>
                                          </p:val>
                                        </p:tav>
                                        <p:tav tm="100000">
                                          <p:val>
                                            <p:fltVal val="1"/>
                                          </p:val>
                                        </p:tav>
                                      </p:tavLst>
                                    </p:anim>
                                    <p:anim calcmode="lin" valueType="num">
                                      <p:cBhvr>
                                        <p:cTn id="17" dur="3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P spid="6"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24426</TotalTime>
  <Words>2918</Words>
  <Application>Microsoft Macintosh PowerPoint</Application>
  <PresentationFormat>Widescreen</PresentationFormat>
  <Paragraphs>248</Paragraphs>
  <Slides>30</Slides>
  <Notes>30</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30</vt:i4>
      </vt:variant>
    </vt:vector>
  </HeadingPairs>
  <TitlesOfParts>
    <vt:vector size="43" baseType="lpstr">
      <vt:lpstr>Times New Roman</vt:lpstr>
      <vt:lpstr>Calibri</vt:lpstr>
      <vt:lpstr>Arial</vt:lpstr>
      <vt:lpstr>Helvetica</vt:lpstr>
      <vt:lpstr>Calibri Light</vt:lpstr>
      <vt:lpstr>MS PGothic</vt:lpstr>
      <vt:lpstr>Office Theme</vt:lpstr>
      <vt:lpstr>3_Custom Design</vt:lpstr>
      <vt:lpstr>4_Custom Design</vt:lpstr>
      <vt:lpstr>5_Custom Design</vt:lpstr>
      <vt:lpstr>Custom Design</vt:lpstr>
      <vt:lpstr>1_Custom Design</vt:lpstr>
      <vt:lpstr>2_Custom Design</vt:lpstr>
      <vt:lpstr>WELCOME  TO  THE  MOB!</vt:lpstr>
      <vt:lpstr>Announcements</vt:lpstr>
      <vt:lpstr>Please Rise</vt:lpstr>
      <vt:lpstr>Lead On O King Eternal 1 of 3</vt:lpstr>
      <vt:lpstr>Lead On O King Eternal 2 of 3</vt:lpstr>
      <vt:lpstr>Lead On O King Eternal 3 of 3</vt:lpstr>
      <vt:lpstr>Memory Verse</vt:lpstr>
      <vt:lpstr>Our Study of Isaiah</vt:lpstr>
      <vt:lpstr>Isaiah Bible Study Schedule  for Fall 2022 – Spring 2023 as of December 30, 2022</vt:lpstr>
      <vt:lpstr>Isaiah Outline</vt:lpstr>
      <vt:lpstr>Lesson Overview Isaiah Chapter 37</vt:lpstr>
      <vt:lpstr>Recap Isaiah Chapter 36</vt:lpstr>
      <vt:lpstr>Isaiah 37:1-4 Hezekiah’s Response</vt:lpstr>
      <vt:lpstr>Isaiah 37:5-7 Hezekiah’s Response</vt:lpstr>
      <vt:lpstr>Isaiah 37:8-13 Assyrian Taunting…Again</vt:lpstr>
      <vt:lpstr>Isaiah 37:8-13 Assyrian Taunting…Again</vt:lpstr>
      <vt:lpstr>Isaiah 37:14-20 Hezekiah’s Prayer</vt:lpstr>
      <vt:lpstr>Isaiah 37:14-20 Hezekiah’s Prayer</vt:lpstr>
      <vt:lpstr>Spiritual Disciplines Prayer</vt:lpstr>
      <vt:lpstr>Isaiah 37:21-22 God’s Response</vt:lpstr>
      <vt:lpstr>Isaiah 37:26-29 God’s Response</vt:lpstr>
      <vt:lpstr>Isaiah 37:30-35 God’s Response</vt:lpstr>
      <vt:lpstr>Isaiah 37:30 “And this shall be the sign for you”</vt:lpstr>
      <vt:lpstr>Isaiah 37:36-38 Assyrians Struck Down</vt:lpstr>
      <vt:lpstr>Conclusion</vt:lpstr>
      <vt:lpstr>Conclusion</vt:lpstr>
      <vt:lpstr>Next Meeting – May 2</vt:lpstr>
      <vt:lpstr>Discussion &amp; Application</vt:lpstr>
      <vt:lpstr>Closing</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 R. Logan</dc:creator>
  <cp:lastModifiedBy>Jim Clingenpeel</cp:lastModifiedBy>
  <cp:revision>139</cp:revision>
  <cp:lastPrinted>2022-12-13T17:59:51Z</cp:lastPrinted>
  <dcterms:created xsi:type="dcterms:W3CDTF">2012-01-22T12:15:41Z</dcterms:created>
  <dcterms:modified xsi:type="dcterms:W3CDTF">2023-04-25T01:20:47Z</dcterms:modified>
</cp:coreProperties>
</file>