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7" r:id="rId2"/>
  </p:sldMasterIdLst>
  <p:notesMasterIdLst>
    <p:notesMasterId r:id="rId38"/>
  </p:notesMasterIdLst>
  <p:handoutMasterIdLst>
    <p:handoutMasterId r:id="rId39"/>
  </p:handoutMasterIdLst>
  <p:sldIdLst>
    <p:sldId id="474" r:id="rId3"/>
    <p:sldId id="467" r:id="rId4"/>
    <p:sldId id="468" r:id="rId5"/>
    <p:sldId id="613" r:id="rId6"/>
    <p:sldId id="614" r:id="rId7"/>
    <p:sldId id="615" r:id="rId8"/>
    <p:sldId id="616" r:id="rId9"/>
    <p:sldId id="617" r:id="rId10"/>
    <p:sldId id="505" r:id="rId11"/>
    <p:sldId id="470" r:id="rId12"/>
    <p:sldId id="589" r:id="rId13"/>
    <p:sldId id="484" r:id="rId14"/>
    <p:sldId id="579" r:id="rId15"/>
    <p:sldId id="603" r:id="rId16"/>
    <p:sldId id="609" r:id="rId17"/>
    <p:sldId id="592" r:id="rId18"/>
    <p:sldId id="605" r:id="rId19"/>
    <p:sldId id="604" r:id="rId20"/>
    <p:sldId id="584" r:id="rId21"/>
    <p:sldId id="588" r:id="rId22"/>
    <p:sldId id="599" r:id="rId23"/>
    <p:sldId id="610" r:id="rId24"/>
    <p:sldId id="607" r:id="rId25"/>
    <p:sldId id="601" r:id="rId26"/>
    <p:sldId id="612" r:id="rId27"/>
    <p:sldId id="618" r:id="rId28"/>
    <p:sldId id="620" r:id="rId29"/>
    <p:sldId id="512" r:id="rId30"/>
    <p:sldId id="513" r:id="rId31"/>
    <p:sldId id="597" r:id="rId32"/>
    <p:sldId id="580" r:id="rId33"/>
    <p:sldId id="456" r:id="rId34"/>
    <p:sldId id="581" r:id="rId35"/>
    <p:sldId id="582" r:id="rId36"/>
    <p:sldId id="583" r:id="rId37"/>
  </p:sldIdLst>
  <p:sldSz cx="13004800" cy="7315200"/>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304" userDrawn="1">
          <p15:clr>
            <a:srgbClr val="A4A3A4"/>
          </p15:clr>
        </p15:guide>
        <p15:guide id="2" pos="40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CCECFF"/>
    <a:srgbClr val="99CCFF"/>
    <a:srgbClr val="75C5C7"/>
    <a:srgbClr val="FF9900"/>
    <a:srgbClr val="660033"/>
    <a:srgbClr val="EDD9FF"/>
    <a:srgbClr val="FFCCFF"/>
    <a:srgbClr val="FFFF66"/>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6" autoAdjust="0"/>
    <p:restoredTop sz="95008" autoAdjust="0"/>
  </p:normalViewPr>
  <p:slideViewPr>
    <p:cSldViewPr>
      <p:cViewPr>
        <p:scale>
          <a:sx n="66" d="100"/>
          <a:sy n="66" d="100"/>
        </p:scale>
        <p:origin x="312" y="174"/>
      </p:cViewPr>
      <p:guideLst>
        <p:guide orient="horz" pos="2304"/>
        <p:guide pos="4096"/>
      </p:guideLst>
    </p:cSldViewPr>
  </p:slideViewPr>
  <p:notesTextViewPr>
    <p:cViewPr>
      <p:scale>
        <a:sx n="100" d="100"/>
        <a:sy n="100" d="100"/>
      </p:scale>
      <p:origin x="0" y="0"/>
    </p:cViewPr>
  </p:notesTextViewPr>
  <p:sorterViewPr>
    <p:cViewPr varScale="1">
      <p:scale>
        <a:sx n="1" d="1"/>
        <a:sy n="1" d="1"/>
      </p:scale>
      <p:origin x="0" y="-579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1" y="0"/>
            <a:ext cx="3037840" cy="464820"/>
          </a:xfrm>
          <a:prstGeom prst="rect">
            <a:avLst/>
          </a:prstGeom>
          <a:noFill/>
          <a:ln w="9525">
            <a:noFill/>
            <a:miter lim="800000"/>
            <a:headEnd/>
            <a:tailEnd/>
          </a:ln>
          <a:effectLst/>
        </p:spPr>
        <p:txBody>
          <a:bodyPr vert="horz" wrap="square" lIns="93166" tIns="46583" rIns="93166" bIns="46583" numCol="1" anchor="t" anchorCtr="0" compatLnSpc="1">
            <a:prstTxWarp prst="textNoShape">
              <a:avLst/>
            </a:prstTxWarp>
          </a:bodyPr>
          <a:lstStyle>
            <a:lvl1pPr>
              <a:defRPr sz="1200"/>
            </a:lvl1pPr>
          </a:lstStyle>
          <a:p>
            <a:endParaRPr lang="en-US"/>
          </a:p>
        </p:txBody>
      </p:sp>
      <p:sp>
        <p:nvSpPr>
          <p:cNvPr id="18435" name="Rectangle 3"/>
          <p:cNvSpPr>
            <a:spLocks noGrp="1" noChangeArrowheads="1"/>
          </p:cNvSpPr>
          <p:nvPr>
            <p:ph type="dt" sz="quarter" idx="1"/>
          </p:nvPr>
        </p:nvSpPr>
        <p:spPr bwMode="auto">
          <a:xfrm>
            <a:off x="3970939" y="0"/>
            <a:ext cx="3037840" cy="464820"/>
          </a:xfrm>
          <a:prstGeom prst="rect">
            <a:avLst/>
          </a:prstGeom>
          <a:noFill/>
          <a:ln w="9525">
            <a:noFill/>
            <a:miter lim="800000"/>
            <a:headEnd/>
            <a:tailEnd/>
          </a:ln>
          <a:effectLst/>
        </p:spPr>
        <p:txBody>
          <a:bodyPr vert="horz" wrap="square" lIns="93166" tIns="46583" rIns="93166" bIns="46583" numCol="1" anchor="t" anchorCtr="0" compatLnSpc="1">
            <a:prstTxWarp prst="textNoShape">
              <a:avLst/>
            </a:prstTxWarp>
          </a:bodyPr>
          <a:lstStyle>
            <a:lvl1pPr algn="r">
              <a:defRPr sz="1200"/>
            </a:lvl1pPr>
          </a:lstStyle>
          <a:p>
            <a:endParaRPr lang="en-US"/>
          </a:p>
        </p:txBody>
      </p:sp>
      <p:sp>
        <p:nvSpPr>
          <p:cNvPr id="18436" name="Rectangle 4"/>
          <p:cNvSpPr>
            <a:spLocks noGrp="1" noChangeArrowheads="1"/>
          </p:cNvSpPr>
          <p:nvPr>
            <p:ph type="ftr" sz="quarter" idx="2"/>
          </p:nvPr>
        </p:nvSpPr>
        <p:spPr bwMode="auto">
          <a:xfrm>
            <a:off x="1" y="8829966"/>
            <a:ext cx="3037840" cy="464820"/>
          </a:xfrm>
          <a:prstGeom prst="rect">
            <a:avLst/>
          </a:prstGeom>
          <a:noFill/>
          <a:ln w="9525">
            <a:noFill/>
            <a:miter lim="800000"/>
            <a:headEnd/>
            <a:tailEnd/>
          </a:ln>
          <a:effectLst/>
        </p:spPr>
        <p:txBody>
          <a:bodyPr vert="horz" wrap="square" lIns="93166" tIns="46583" rIns="93166" bIns="46583" numCol="1" anchor="b" anchorCtr="0" compatLnSpc="1">
            <a:prstTxWarp prst="textNoShape">
              <a:avLst/>
            </a:prstTxWarp>
          </a:bodyPr>
          <a:lstStyle>
            <a:lvl1pPr>
              <a:defRPr sz="1200"/>
            </a:lvl1pPr>
          </a:lstStyle>
          <a:p>
            <a:endParaRPr lang="en-US"/>
          </a:p>
        </p:txBody>
      </p:sp>
      <p:sp>
        <p:nvSpPr>
          <p:cNvPr id="18437" name="Rectangle 5"/>
          <p:cNvSpPr>
            <a:spLocks noGrp="1" noChangeArrowheads="1"/>
          </p:cNvSpPr>
          <p:nvPr>
            <p:ph type="sldNum" sz="quarter" idx="3"/>
          </p:nvPr>
        </p:nvSpPr>
        <p:spPr bwMode="auto">
          <a:xfrm>
            <a:off x="3970939" y="8829966"/>
            <a:ext cx="3037840" cy="464820"/>
          </a:xfrm>
          <a:prstGeom prst="rect">
            <a:avLst/>
          </a:prstGeom>
          <a:noFill/>
          <a:ln w="9525">
            <a:noFill/>
            <a:miter lim="800000"/>
            <a:headEnd/>
            <a:tailEnd/>
          </a:ln>
          <a:effectLst/>
        </p:spPr>
        <p:txBody>
          <a:bodyPr vert="horz" wrap="square" lIns="93166" tIns="46583" rIns="93166" bIns="46583" numCol="1" anchor="b" anchorCtr="0" compatLnSpc="1">
            <a:prstTxWarp prst="textNoShape">
              <a:avLst/>
            </a:prstTxWarp>
          </a:bodyPr>
          <a:lstStyle>
            <a:lvl1pPr algn="r">
              <a:defRPr sz="1200"/>
            </a:lvl1pPr>
          </a:lstStyle>
          <a:p>
            <a:fld id="{D7CD459D-E2F3-4FE0-BAEB-5D23A90BE640}" type="slidenum">
              <a:rPr lang="en-US"/>
              <a:pPr/>
              <a:t>‹#›</a:t>
            </a:fld>
            <a:endParaRPr lang="en-US"/>
          </a:p>
        </p:txBody>
      </p:sp>
    </p:spTree>
    <p:extLst>
      <p:ext uri="{BB962C8B-B14F-4D97-AF65-F5344CB8AC3E}">
        <p14:creationId xmlns:p14="http://schemas.microsoft.com/office/powerpoint/2010/main" val="3909394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1" y="0"/>
            <a:ext cx="3037840" cy="464820"/>
          </a:xfrm>
          <a:prstGeom prst="rect">
            <a:avLst/>
          </a:prstGeom>
          <a:noFill/>
          <a:ln w="9525">
            <a:noFill/>
            <a:miter lim="800000"/>
            <a:headEnd/>
            <a:tailEnd/>
          </a:ln>
          <a:effectLst/>
        </p:spPr>
        <p:txBody>
          <a:bodyPr vert="horz" wrap="square" lIns="93166" tIns="46583" rIns="93166" bIns="46583" numCol="1" anchor="t" anchorCtr="0" compatLnSpc="1">
            <a:prstTxWarp prst="textNoShape">
              <a:avLst/>
            </a:prstTxWarp>
          </a:bodyPr>
          <a:lstStyle>
            <a:lvl1pPr>
              <a:defRPr sz="1200"/>
            </a:lvl1pPr>
          </a:lstStyle>
          <a:p>
            <a:endParaRPr lang="en-US"/>
          </a:p>
        </p:txBody>
      </p:sp>
      <p:sp>
        <p:nvSpPr>
          <p:cNvPr id="45059" name="Rectangle 3"/>
          <p:cNvSpPr>
            <a:spLocks noGrp="1" noChangeArrowheads="1"/>
          </p:cNvSpPr>
          <p:nvPr>
            <p:ph type="dt" idx="1"/>
          </p:nvPr>
        </p:nvSpPr>
        <p:spPr bwMode="auto">
          <a:xfrm>
            <a:off x="3970939" y="0"/>
            <a:ext cx="3037840" cy="464820"/>
          </a:xfrm>
          <a:prstGeom prst="rect">
            <a:avLst/>
          </a:prstGeom>
          <a:noFill/>
          <a:ln w="9525">
            <a:noFill/>
            <a:miter lim="800000"/>
            <a:headEnd/>
            <a:tailEnd/>
          </a:ln>
          <a:effectLst/>
        </p:spPr>
        <p:txBody>
          <a:bodyPr vert="horz" wrap="square" lIns="93166" tIns="46583" rIns="93166" bIns="46583" numCol="1" anchor="t" anchorCtr="0" compatLnSpc="1">
            <a:prstTxWarp prst="textNoShape">
              <a:avLst/>
            </a:prstTxWarp>
          </a:bodyPr>
          <a:lstStyle>
            <a:lvl1pPr algn="r">
              <a:defRPr sz="1200"/>
            </a:lvl1pPr>
          </a:lstStyle>
          <a:p>
            <a:endParaRPr lang="en-US"/>
          </a:p>
        </p:txBody>
      </p:sp>
      <p:sp>
        <p:nvSpPr>
          <p:cNvPr id="45060"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a:effectLst/>
        </p:spPr>
      </p:sp>
      <p:sp>
        <p:nvSpPr>
          <p:cNvPr id="45061"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66" tIns="46583" rIns="93166" bIns="4658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5062" name="Rectangle 6"/>
          <p:cNvSpPr>
            <a:spLocks noGrp="1" noChangeArrowheads="1"/>
          </p:cNvSpPr>
          <p:nvPr>
            <p:ph type="ftr" sz="quarter" idx="4"/>
          </p:nvPr>
        </p:nvSpPr>
        <p:spPr bwMode="auto">
          <a:xfrm>
            <a:off x="1" y="8829966"/>
            <a:ext cx="3037840" cy="464820"/>
          </a:xfrm>
          <a:prstGeom prst="rect">
            <a:avLst/>
          </a:prstGeom>
          <a:noFill/>
          <a:ln w="9525">
            <a:noFill/>
            <a:miter lim="800000"/>
            <a:headEnd/>
            <a:tailEnd/>
          </a:ln>
          <a:effectLst/>
        </p:spPr>
        <p:txBody>
          <a:bodyPr vert="horz" wrap="square" lIns="93166" tIns="46583" rIns="93166" bIns="46583" numCol="1" anchor="b" anchorCtr="0" compatLnSpc="1">
            <a:prstTxWarp prst="textNoShape">
              <a:avLst/>
            </a:prstTxWarp>
          </a:bodyPr>
          <a:lstStyle>
            <a:lvl1pPr>
              <a:defRPr sz="1200"/>
            </a:lvl1pPr>
          </a:lstStyle>
          <a:p>
            <a:endParaRPr lang="en-US"/>
          </a:p>
        </p:txBody>
      </p:sp>
      <p:sp>
        <p:nvSpPr>
          <p:cNvPr id="45063" name="Rectangle 7"/>
          <p:cNvSpPr>
            <a:spLocks noGrp="1" noChangeArrowheads="1"/>
          </p:cNvSpPr>
          <p:nvPr>
            <p:ph type="sldNum" sz="quarter" idx="5"/>
          </p:nvPr>
        </p:nvSpPr>
        <p:spPr bwMode="auto">
          <a:xfrm>
            <a:off x="3970939" y="8829966"/>
            <a:ext cx="3037840" cy="464820"/>
          </a:xfrm>
          <a:prstGeom prst="rect">
            <a:avLst/>
          </a:prstGeom>
          <a:noFill/>
          <a:ln w="9525">
            <a:noFill/>
            <a:miter lim="800000"/>
            <a:headEnd/>
            <a:tailEnd/>
          </a:ln>
          <a:effectLst/>
        </p:spPr>
        <p:txBody>
          <a:bodyPr vert="horz" wrap="square" lIns="93166" tIns="46583" rIns="93166" bIns="46583" numCol="1" anchor="b" anchorCtr="0" compatLnSpc="1">
            <a:prstTxWarp prst="textNoShape">
              <a:avLst/>
            </a:prstTxWarp>
          </a:bodyPr>
          <a:lstStyle>
            <a:lvl1pPr algn="r">
              <a:defRPr sz="1200"/>
            </a:lvl1pPr>
          </a:lstStyle>
          <a:p>
            <a:fld id="{4D2B7343-4559-4655-B0BC-11E2F39BB687}" type="slidenum">
              <a:rPr lang="en-US"/>
              <a:pPr/>
              <a:t>‹#›</a:t>
            </a:fld>
            <a:endParaRPr lang="en-US"/>
          </a:p>
        </p:txBody>
      </p:sp>
    </p:spTree>
    <p:extLst>
      <p:ext uri="{BB962C8B-B14F-4D97-AF65-F5344CB8AC3E}">
        <p14:creationId xmlns:p14="http://schemas.microsoft.com/office/powerpoint/2010/main" val="202018398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1</a:t>
            </a:fld>
            <a:endParaRPr lang="en-US"/>
          </a:p>
        </p:txBody>
      </p:sp>
    </p:spTree>
    <p:extLst>
      <p:ext uri="{BB962C8B-B14F-4D97-AF65-F5344CB8AC3E}">
        <p14:creationId xmlns:p14="http://schemas.microsoft.com/office/powerpoint/2010/main" val="2608662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It really is a great verse.  A lot packed into the application of Isaiah that we’ll touch on.  </a:t>
            </a:r>
            <a:endParaRPr lang="en-US" sz="1400"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10</a:t>
            </a:fld>
            <a:endParaRPr lang="en-US"/>
          </a:p>
        </p:txBody>
      </p:sp>
    </p:spTree>
    <p:extLst>
      <p:ext uri="{BB962C8B-B14F-4D97-AF65-F5344CB8AC3E}">
        <p14:creationId xmlns:p14="http://schemas.microsoft.com/office/powerpoint/2010/main" val="3513078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11</a:t>
            </a:fld>
            <a:endParaRPr lang="en-US"/>
          </a:p>
        </p:txBody>
      </p:sp>
    </p:spTree>
    <p:extLst>
      <p:ext uri="{BB962C8B-B14F-4D97-AF65-F5344CB8AC3E}">
        <p14:creationId xmlns:p14="http://schemas.microsoft.com/office/powerpoint/2010/main" val="4037960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12</a:t>
            </a:fld>
            <a:endParaRPr lang="en-US"/>
          </a:p>
        </p:txBody>
      </p:sp>
    </p:spTree>
    <p:extLst>
      <p:ext uri="{BB962C8B-B14F-4D97-AF65-F5344CB8AC3E}">
        <p14:creationId xmlns:p14="http://schemas.microsoft.com/office/powerpoint/2010/main" val="2210275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b="1" baseline="30000" dirty="0"/>
              <a:t>1 </a:t>
            </a:r>
            <a:r>
              <a:rPr lang="en-US" dirty="0"/>
              <a:t>But now, thus says the Lord, your Creator, O Jacob,</a:t>
            </a:r>
          </a:p>
          <a:p>
            <a:pPr rtl="0"/>
            <a:r>
              <a:rPr lang="en-US" dirty="0"/>
              <a:t>And He who formed you, O Israel,</a:t>
            </a:r>
          </a:p>
          <a:p>
            <a:pPr rtl="0"/>
            <a:r>
              <a:rPr lang="en-US" dirty="0"/>
              <a:t>“Do not fear, for I have redeemed you;</a:t>
            </a:r>
          </a:p>
          <a:p>
            <a:pPr rtl="0"/>
            <a:r>
              <a:rPr lang="en-US" dirty="0"/>
              <a:t>I have called you by name; you are Mine!</a:t>
            </a:r>
          </a:p>
          <a:p>
            <a:pPr marL="170044" indent="-170044">
              <a:buFont typeface="Arial" panose="020B0604020202020204" pitchFamily="34" charset="0"/>
              <a:buChar char="•"/>
            </a:pPr>
            <a:r>
              <a:rPr lang="en-US" dirty="0" smtClean="0"/>
              <a:t> New American Standard Bible, Is 43:1.</a:t>
            </a:r>
            <a:endParaRPr lang="en-US" b="0" i="0" u="none" strike="noStrike" baseline="0" dirty="0" smtClean="0"/>
          </a:p>
        </p:txBody>
      </p:sp>
      <p:sp>
        <p:nvSpPr>
          <p:cNvPr id="4" name="Slide Number Placeholder 3"/>
          <p:cNvSpPr>
            <a:spLocks noGrp="1"/>
          </p:cNvSpPr>
          <p:nvPr>
            <p:ph type="sldNum" sz="quarter" idx="10"/>
          </p:nvPr>
        </p:nvSpPr>
        <p:spPr/>
        <p:txBody>
          <a:bodyPr/>
          <a:lstStyle/>
          <a:p>
            <a:fld id="{4D2B7343-4559-4655-B0BC-11E2F39BB687}" type="slidenum">
              <a:rPr lang="en-US" smtClean="0"/>
              <a:pPr/>
              <a:t>18</a:t>
            </a:fld>
            <a:endParaRPr lang="en-US"/>
          </a:p>
        </p:txBody>
      </p:sp>
    </p:spTree>
    <p:extLst>
      <p:ext uri="{BB962C8B-B14F-4D97-AF65-F5344CB8AC3E}">
        <p14:creationId xmlns:p14="http://schemas.microsoft.com/office/powerpoint/2010/main" val="4254250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b="1" baseline="30000" dirty="0"/>
              <a:t>20 </a:t>
            </a:r>
            <a:r>
              <a:rPr lang="en-US" dirty="0"/>
              <a:t>You will give truth to Jacob</a:t>
            </a:r>
          </a:p>
          <a:p>
            <a:pPr rtl="0"/>
            <a:r>
              <a:rPr lang="en-US" i="1" dirty="0"/>
              <a:t>And </a:t>
            </a:r>
            <a:r>
              <a:rPr lang="en-US" dirty="0"/>
              <a:t>unchanging love to Abraham,</a:t>
            </a:r>
          </a:p>
          <a:p>
            <a:pPr rtl="0"/>
            <a:r>
              <a:rPr lang="en-US" dirty="0"/>
              <a:t>Which You swore to our forefathers</a:t>
            </a:r>
          </a:p>
          <a:p>
            <a:pPr rtl="0"/>
            <a:r>
              <a:rPr lang="en-US" dirty="0"/>
              <a:t>From the days of old.</a:t>
            </a:r>
          </a:p>
          <a:p>
            <a:r>
              <a:rPr lang="en-US" b="0" i="0" u="none" strike="noStrike" baseline="0" dirty="0" smtClean="0"/>
              <a:t>Mic 7:20</a:t>
            </a:r>
          </a:p>
          <a:p>
            <a:endParaRPr lang="en-US" dirty="0" smtClean="0"/>
          </a:p>
          <a:p>
            <a:pPr defTabSz="906902">
              <a:defRPr/>
            </a:pPr>
            <a:r>
              <a:rPr lang="en-US" dirty="0" smtClean="0"/>
              <a:t>Motyer - </a:t>
            </a:r>
            <a:r>
              <a:rPr lang="fr-FR" dirty="0" smtClean="0"/>
              <a:t>(Isaiah 54:8) – </a:t>
            </a:r>
            <a:r>
              <a:rPr lang="fr-FR" dirty="0" err="1" smtClean="0"/>
              <a:t>God’s</a:t>
            </a:r>
            <a:r>
              <a:rPr lang="fr-FR" dirty="0" smtClean="0"/>
              <a:t> </a:t>
            </a:r>
            <a:r>
              <a:rPr lang="fr-FR" dirty="0" err="1" smtClean="0"/>
              <a:t>inability</a:t>
            </a:r>
            <a:r>
              <a:rPr lang="fr-FR" dirty="0" smtClean="0"/>
              <a:t> not to </a:t>
            </a:r>
            <a:r>
              <a:rPr lang="fr-FR" dirty="0" err="1" smtClean="0"/>
              <a:t>follow-through</a:t>
            </a:r>
            <a:r>
              <a:rPr lang="fr-FR" baseline="0" dirty="0" smtClean="0"/>
              <a:t> on </a:t>
            </a:r>
            <a:r>
              <a:rPr lang="fr-FR" baseline="0" dirty="0" err="1" smtClean="0"/>
              <a:t>His</a:t>
            </a:r>
            <a:r>
              <a:rPr lang="fr-FR" baseline="0" dirty="0" smtClean="0"/>
              <a:t> promises (double </a:t>
            </a:r>
            <a:r>
              <a:rPr lang="fr-FR" baseline="0" dirty="0" err="1" smtClean="0"/>
              <a:t>negative</a:t>
            </a:r>
            <a:r>
              <a:rPr lang="fr-FR" baseline="0" dirty="0" smtClean="0"/>
              <a:t>)</a:t>
            </a:r>
            <a:endParaRPr lang="en-US" sz="1800" dirty="0"/>
          </a:p>
          <a:p>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19</a:t>
            </a:fld>
            <a:endParaRPr lang="en-US"/>
          </a:p>
        </p:txBody>
      </p:sp>
    </p:spTree>
    <p:extLst>
      <p:ext uri="{BB962C8B-B14F-4D97-AF65-F5344CB8AC3E}">
        <p14:creationId xmlns:p14="http://schemas.microsoft.com/office/powerpoint/2010/main" val="234589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20</a:t>
            </a:fld>
            <a:endParaRPr lang="en-US"/>
          </a:p>
        </p:txBody>
      </p:sp>
    </p:spTree>
    <p:extLst>
      <p:ext uri="{BB962C8B-B14F-4D97-AF65-F5344CB8AC3E}">
        <p14:creationId xmlns:p14="http://schemas.microsoft.com/office/powerpoint/2010/main" val="16410730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verses within this </a:t>
            </a:r>
            <a:r>
              <a:rPr lang="en-US" dirty="0" err="1"/>
              <a:t>quasipoetic</a:t>
            </a:r>
            <a:r>
              <a:rPr lang="en-US" dirty="0"/>
              <a:t> section exhibit many poetic parallelisms; thus the NIV arranges the whole section as if it were all poetry (NASB arranges these verses in a narrative format). Since there is no sharp distinction between rhythmic narrative and pure poetry, either way of presenting this text can be justified. It is important to notice parallelism when it occurs (44:9–11, 18–20), but not to force it on a text when there is little parallelism present in other verses (44:12–17).</a:t>
            </a:r>
          </a:p>
          <a:p>
            <a:pPr lvl="1"/>
            <a:r>
              <a:rPr lang="en-US" dirty="0" smtClean="0"/>
              <a:t>Gary Smith, Isaiah 40-66, vol. 15B, The New American Commentary (Nashville, TN: </a:t>
            </a:r>
            <a:r>
              <a:rPr lang="en-US" dirty="0" err="1" smtClean="0"/>
              <a:t>Broadman</a:t>
            </a:r>
            <a:r>
              <a:rPr lang="en-US" dirty="0" smtClean="0"/>
              <a:t> &amp; Holman Publishers, 2009), 229.</a:t>
            </a:r>
          </a:p>
        </p:txBody>
      </p:sp>
      <p:sp>
        <p:nvSpPr>
          <p:cNvPr id="4" name="Slide Number Placeholder 3"/>
          <p:cNvSpPr>
            <a:spLocks noGrp="1"/>
          </p:cNvSpPr>
          <p:nvPr>
            <p:ph type="sldNum" sz="quarter" idx="10"/>
          </p:nvPr>
        </p:nvSpPr>
        <p:spPr/>
        <p:txBody>
          <a:bodyPr/>
          <a:lstStyle/>
          <a:p>
            <a:fld id="{4D2B7343-4559-4655-B0BC-11E2F39BB687}" type="slidenum">
              <a:rPr lang="en-US" smtClean="0"/>
              <a:pPr/>
              <a:t>21</a:t>
            </a:fld>
            <a:endParaRPr lang="en-US"/>
          </a:p>
        </p:txBody>
      </p:sp>
    </p:spTree>
    <p:extLst>
      <p:ext uri="{BB962C8B-B14F-4D97-AF65-F5344CB8AC3E}">
        <p14:creationId xmlns:p14="http://schemas.microsoft.com/office/powerpoint/2010/main" val="12495068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While the Old Testament mentions several pagan gods, such as Dagon and </a:t>
            </a:r>
            <a:r>
              <a:rPr lang="en-US" dirty="0" err="1"/>
              <a:t>Molech</a:t>
            </a:r>
            <a:r>
              <a:rPr lang="en-US" dirty="0"/>
              <a:t>, our attention will focus upon Baal and </a:t>
            </a:r>
            <a:r>
              <a:rPr lang="en-US" dirty="0" err="1"/>
              <a:t>Asherah</a:t>
            </a:r>
            <a:r>
              <a:rPr lang="en-US" dirty="0"/>
              <a:t>. While sometimes treated separately, these two deities represent fertility religions, with Baal being the male and </a:t>
            </a:r>
            <a:r>
              <a:rPr lang="en-US" dirty="0" err="1"/>
              <a:t>Asherah</a:t>
            </a:r>
            <a:r>
              <a:rPr lang="en-US" dirty="0"/>
              <a:t> the female deity.</a:t>
            </a:r>
          </a:p>
          <a:p>
            <a:pPr rtl="0"/>
            <a:r>
              <a:rPr lang="en-US" dirty="0"/>
              <a:t>That ancient Near Eastern religion focused primarily upon fertility was no coincidence. Infertility of crops meant hunger, if not starvation, while the infertility of animals and people meant economic loss. The lack of socioeconomic security in ancient life meant that the people were never further than one failed crop away from potential starvation.</a:t>
            </a:r>
          </a:p>
          <a:p>
            <a:pPr lvl="1"/>
            <a:r>
              <a:rPr lang="en-US" dirty="0" smtClean="0"/>
              <a:t>David S. Dockery, ed., Holman Bible Handbook (Nashville, TN: Holman Bible Publishers, 1992), 40.</a:t>
            </a:r>
          </a:p>
          <a:p>
            <a:pPr lvl="1"/>
            <a:endParaRPr lang="en-US" dirty="0" smtClean="0"/>
          </a:p>
          <a:p>
            <a:pPr lvl="0"/>
            <a:r>
              <a:rPr lang="en-US" dirty="0" smtClean="0"/>
              <a:t>This carved stone slab was discovered in the capital</a:t>
            </a:r>
            <a:r>
              <a:rPr lang="en-US" baseline="0" dirty="0" smtClean="0"/>
              <a:t> of the Aramean kingdom of </a:t>
            </a:r>
            <a:r>
              <a:rPr lang="en-US" baseline="0" dirty="0" err="1" smtClean="0"/>
              <a:t>Geshur</a:t>
            </a:r>
            <a:r>
              <a:rPr lang="en-US" baseline="0" dirty="0" smtClean="0"/>
              <a:t>, near the city gate.  The Bull-headed figure wearing a sword probably symbolized either the chief god </a:t>
            </a:r>
            <a:r>
              <a:rPr lang="en-US" baseline="0" dirty="0" err="1" smtClean="0"/>
              <a:t>Hadad</a:t>
            </a:r>
            <a:r>
              <a:rPr lang="en-US" baseline="0" dirty="0" smtClean="0"/>
              <a:t>, who was the storm god responsible for rainfall, or the moon god, who was responsible for the swelling </a:t>
            </a:r>
            <a:r>
              <a:rPr lang="en-US" baseline="0" dirty="0" err="1" smtClean="0"/>
              <a:t>fo</a:t>
            </a:r>
            <a:r>
              <a:rPr lang="en-US" baseline="0" dirty="0" smtClean="0"/>
              <a:t> rivers.  Alternatively, it could have represented a fusion of the two.  </a:t>
            </a:r>
            <a:endParaRPr lang="en-US" dirty="0" smtClean="0"/>
          </a:p>
        </p:txBody>
      </p:sp>
      <p:sp>
        <p:nvSpPr>
          <p:cNvPr id="4" name="Slide Number Placeholder 3"/>
          <p:cNvSpPr>
            <a:spLocks noGrp="1"/>
          </p:cNvSpPr>
          <p:nvPr>
            <p:ph type="sldNum" sz="quarter" idx="10"/>
          </p:nvPr>
        </p:nvSpPr>
        <p:spPr/>
        <p:txBody>
          <a:bodyPr/>
          <a:lstStyle/>
          <a:p>
            <a:fld id="{4D2B7343-4559-4655-B0BC-11E2F39BB687}" type="slidenum">
              <a:rPr lang="en-US" smtClean="0"/>
              <a:pPr/>
              <a:t>22</a:t>
            </a:fld>
            <a:endParaRPr lang="en-US"/>
          </a:p>
        </p:txBody>
      </p:sp>
    </p:spTree>
    <p:extLst>
      <p:ext uri="{BB962C8B-B14F-4D97-AF65-F5344CB8AC3E}">
        <p14:creationId xmlns:p14="http://schemas.microsoft.com/office/powerpoint/2010/main" val="23161974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24</a:t>
            </a:fld>
            <a:endParaRPr lang="en-US"/>
          </a:p>
        </p:txBody>
      </p:sp>
    </p:spTree>
    <p:extLst>
      <p:ext uri="{BB962C8B-B14F-4D97-AF65-F5344CB8AC3E}">
        <p14:creationId xmlns:p14="http://schemas.microsoft.com/office/powerpoint/2010/main" val="38086318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b="1" baseline="30000" dirty="0"/>
              <a:t>1 </a:t>
            </a:r>
            <a:r>
              <a:rPr lang="en-US" dirty="0"/>
              <a:t>But now, thus says the Lord, your Creator, O Jacob,</a:t>
            </a:r>
          </a:p>
          <a:p>
            <a:pPr rtl="0"/>
            <a:r>
              <a:rPr lang="en-US" dirty="0"/>
              <a:t>And He who formed you, O Israel,</a:t>
            </a:r>
          </a:p>
          <a:p>
            <a:pPr rtl="0"/>
            <a:r>
              <a:rPr lang="en-US" dirty="0"/>
              <a:t>“Do not fear, for I have redeemed you;</a:t>
            </a:r>
          </a:p>
          <a:p>
            <a:pPr rtl="0"/>
            <a:r>
              <a:rPr lang="en-US" dirty="0"/>
              <a:t>I have called you by name; you are Mine!</a:t>
            </a:r>
          </a:p>
          <a:p>
            <a:pPr marL="170044" indent="-170044">
              <a:buFont typeface="Arial" panose="020B0604020202020204" pitchFamily="34" charset="0"/>
              <a:buChar char="•"/>
            </a:pPr>
            <a:r>
              <a:rPr lang="en-US" dirty="0" smtClean="0"/>
              <a:t> New American Standard Bible, Is 43:1.</a:t>
            </a:r>
            <a:endParaRPr lang="en-US" b="0" i="0" u="none" strike="noStrike" baseline="0" dirty="0" smtClean="0"/>
          </a:p>
        </p:txBody>
      </p:sp>
      <p:sp>
        <p:nvSpPr>
          <p:cNvPr id="4" name="Slide Number Placeholder 3"/>
          <p:cNvSpPr>
            <a:spLocks noGrp="1"/>
          </p:cNvSpPr>
          <p:nvPr>
            <p:ph type="sldNum" sz="quarter" idx="10"/>
          </p:nvPr>
        </p:nvSpPr>
        <p:spPr/>
        <p:txBody>
          <a:bodyPr/>
          <a:lstStyle/>
          <a:p>
            <a:fld id="{4D2B7343-4559-4655-B0BC-11E2F39BB687}" type="slidenum">
              <a:rPr lang="en-US" smtClean="0"/>
              <a:pPr/>
              <a:t>25</a:t>
            </a:fld>
            <a:endParaRPr lang="en-US"/>
          </a:p>
        </p:txBody>
      </p:sp>
    </p:spTree>
    <p:extLst>
      <p:ext uri="{BB962C8B-B14F-4D97-AF65-F5344CB8AC3E}">
        <p14:creationId xmlns:p14="http://schemas.microsoft.com/office/powerpoint/2010/main" val="3077456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B7343-4559-4655-B0BC-11E2F39BB687}" type="slidenum">
              <a:rPr lang="en-US" smtClean="0"/>
              <a:pPr/>
              <a:t>2</a:t>
            </a:fld>
            <a:endParaRPr lang="en-US"/>
          </a:p>
        </p:txBody>
      </p:sp>
    </p:spTree>
    <p:extLst>
      <p:ext uri="{BB962C8B-B14F-4D97-AF65-F5344CB8AC3E}">
        <p14:creationId xmlns:p14="http://schemas.microsoft.com/office/powerpoint/2010/main" val="9447668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27</a:t>
            </a:fld>
            <a:endParaRPr lang="en-US"/>
          </a:p>
        </p:txBody>
      </p:sp>
    </p:spTree>
    <p:extLst>
      <p:ext uri="{BB962C8B-B14F-4D97-AF65-F5344CB8AC3E}">
        <p14:creationId xmlns:p14="http://schemas.microsoft.com/office/powerpoint/2010/main" val="19970391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Metaphorically, the term </a:t>
            </a:r>
            <a:r>
              <a:rPr lang="en-US" i="1" dirty="0" err="1"/>
              <a:t>gʾl</a:t>
            </a:r>
            <a:r>
              <a:rPr lang="en-US" i="1" dirty="0"/>
              <a:t> often reflects the special relationship between God and Israel both in redeeming individuals and groups from adversity and the entire nation from Egyptian Slavery.  A good example of this relationship is found in the book of Isaiah where God exclaims “I am the one who helps you, declares the LORD; your Redeemer is the Holy One of Israel.” (Isaiah 41:14)  Using the Logos Bible Browser Tool for NASB, the use of redeem in the sense of “to deliver” includes 35 results in the Old Testament all associated with God and His role as Deliverer.  Interestingly, both NASB and ESV include God as a redeemer and those filling the role as a human as avenger, relative or kinsman. </a:t>
            </a:r>
          </a:p>
          <a:p>
            <a:pPr lvl="1"/>
            <a:r>
              <a:rPr lang="en-US" dirty="0" smtClean="0"/>
              <a:t> Kirk Streitmater, BE109DC - Bible Word Study Redeemer, </a:t>
            </a:r>
            <a:r>
              <a:rPr lang="en-US" dirty="0" err="1" smtClean="0"/>
              <a:t>n.d.</a:t>
            </a:r>
            <a:endParaRPr lang="en-US" dirty="0" smtClean="0"/>
          </a:p>
        </p:txBody>
      </p:sp>
      <p:sp>
        <p:nvSpPr>
          <p:cNvPr id="4" name="Slide Number Placeholder 3"/>
          <p:cNvSpPr>
            <a:spLocks noGrp="1"/>
          </p:cNvSpPr>
          <p:nvPr>
            <p:ph type="sldNum" sz="quarter" idx="10"/>
          </p:nvPr>
        </p:nvSpPr>
        <p:spPr/>
        <p:txBody>
          <a:bodyPr/>
          <a:lstStyle/>
          <a:p>
            <a:fld id="{4D2B7343-4559-4655-B0BC-11E2F39BB687}" type="slidenum">
              <a:rPr lang="en-US" smtClean="0"/>
              <a:pPr/>
              <a:t>28</a:t>
            </a:fld>
            <a:endParaRPr lang="en-US"/>
          </a:p>
        </p:txBody>
      </p:sp>
    </p:spTree>
    <p:extLst>
      <p:ext uri="{BB962C8B-B14F-4D97-AF65-F5344CB8AC3E}">
        <p14:creationId xmlns:p14="http://schemas.microsoft.com/office/powerpoint/2010/main" val="15225859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29</a:t>
            </a:fld>
            <a:endParaRPr lang="en-US"/>
          </a:p>
        </p:txBody>
      </p:sp>
    </p:spTree>
    <p:extLst>
      <p:ext uri="{BB962C8B-B14F-4D97-AF65-F5344CB8AC3E}">
        <p14:creationId xmlns:p14="http://schemas.microsoft.com/office/powerpoint/2010/main" val="9607612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Welcome to MOB</a:t>
            </a:r>
          </a:p>
          <a:p>
            <a:endParaRPr lang="en-US" sz="1400" dirty="0"/>
          </a:p>
          <a:p>
            <a:r>
              <a:rPr lang="en-US" sz="1400" dirty="0"/>
              <a:t>Rod Turk covered Isaiah 14 last year.  Does anyone remember the key word or topic he highlighted as part of his lesson?  PRIDE.  We’ll expand on that idea—but more from God’s attributes than our own.  </a:t>
            </a:r>
            <a:endParaRPr lang="en-US" sz="1400" dirty="0"/>
          </a:p>
        </p:txBody>
      </p:sp>
      <p:sp>
        <p:nvSpPr>
          <p:cNvPr id="4" name="Slide Number Placeholder 3"/>
          <p:cNvSpPr>
            <a:spLocks noGrp="1"/>
          </p:cNvSpPr>
          <p:nvPr>
            <p:ph type="sldNum" sz="quarter" idx="5"/>
          </p:nvPr>
        </p:nvSpPr>
        <p:spPr/>
        <p:txBody>
          <a:bodyPr/>
          <a:lstStyle/>
          <a:p>
            <a:fld id="{4D2B7343-4559-4655-B0BC-11E2F39BB687}" type="slidenum">
              <a:rPr lang="en-US" smtClean="0"/>
              <a:pPr/>
              <a:t>30</a:t>
            </a:fld>
            <a:endParaRPr lang="en-US"/>
          </a:p>
        </p:txBody>
      </p:sp>
    </p:spTree>
    <p:extLst>
      <p:ext uri="{BB962C8B-B14F-4D97-AF65-F5344CB8AC3E}">
        <p14:creationId xmlns:p14="http://schemas.microsoft.com/office/powerpoint/2010/main" val="15404003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31</a:t>
            </a:fld>
            <a:endParaRPr lang="en-US"/>
          </a:p>
        </p:txBody>
      </p:sp>
    </p:spTree>
    <p:extLst>
      <p:ext uri="{BB962C8B-B14F-4D97-AF65-F5344CB8AC3E}">
        <p14:creationId xmlns:p14="http://schemas.microsoft.com/office/powerpoint/2010/main" val="37904931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B7343-4559-4655-B0BC-11E2F39BB687}" type="slidenum">
              <a:rPr lang="en-US" smtClean="0"/>
              <a:pPr/>
              <a:t>32</a:t>
            </a:fld>
            <a:endParaRPr lang="en-US"/>
          </a:p>
        </p:txBody>
      </p:sp>
    </p:spTree>
    <p:extLst>
      <p:ext uri="{BB962C8B-B14F-4D97-AF65-F5344CB8AC3E}">
        <p14:creationId xmlns:p14="http://schemas.microsoft.com/office/powerpoint/2010/main" val="277554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33</a:t>
            </a:fld>
            <a:endParaRPr lang="en-US"/>
          </a:p>
        </p:txBody>
      </p:sp>
    </p:spTree>
    <p:extLst>
      <p:ext uri="{BB962C8B-B14F-4D97-AF65-F5344CB8AC3E}">
        <p14:creationId xmlns:p14="http://schemas.microsoft.com/office/powerpoint/2010/main" val="30184296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34</a:t>
            </a:fld>
            <a:endParaRPr lang="en-US"/>
          </a:p>
        </p:txBody>
      </p:sp>
    </p:spTree>
    <p:extLst>
      <p:ext uri="{BB962C8B-B14F-4D97-AF65-F5344CB8AC3E}">
        <p14:creationId xmlns:p14="http://schemas.microsoft.com/office/powerpoint/2010/main" val="34323791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35</a:t>
            </a:fld>
            <a:endParaRPr lang="en-US"/>
          </a:p>
        </p:txBody>
      </p:sp>
    </p:spTree>
    <p:extLst>
      <p:ext uri="{BB962C8B-B14F-4D97-AF65-F5344CB8AC3E}">
        <p14:creationId xmlns:p14="http://schemas.microsoft.com/office/powerpoint/2010/main" val="1858345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B7343-4559-4655-B0BC-11E2F39BB687}" type="slidenum">
              <a:rPr lang="en-US" smtClean="0"/>
              <a:pPr/>
              <a:t>3</a:t>
            </a:fld>
            <a:endParaRPr lang="en-US"/>
          </a:p>
        </p:txBody>
      </p:sp>
    </p:spTree>
    <p:extLst>
      <p:ext uri="{BB962C8B-B14F-4D97-AF65-F5344CB8AC3E}">
        <p14:creationId xmlns:p14="http://schemas.microsoft.com/office/powerpoint/2010/main" val="52448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355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477">
              <a:defRPr>
                <a:solidFill>
                  <a:schemeClr val="tx1"/>
                </a:solidFill>
                <a:latin typeface="Calibri" panose="020F0502020204030204" pitchFamily="34" charset="0"/>
                <a:ea typeface="MS PGothic" panose="020B0600070205080204" pitchFamily="34" charset="-128"/>
              </a:defRPr>
            </a:lvl1pPr>
            <a:lvl2pPr defTabSz="908477">
              <a:defRPr>
                <a:solidFill>
                  <a:schemeClr val="tx1"/>
                </a:solidFill>
                <a:latin typeface="Calibri" panose="020F0502020204030204" pitchFamily="34" charset="0"/>
                <a:ea typeface="MS PGothic" panose="020B0600070205080204" pitchFamily="34" charset="-128"/>
              </a:defRPr>
            </a:lvl2pPr>
            <a:lvl3pPr defTabSz="908477">
              <a:defRPr>
                <a:solidFill>
                  <a:schemeClr val="tx1"/>
                </a:solidFill>
                <a:latin typeface="Calibri" panose="020F0502020204030204" pitchFamily="34" charset="0"/>
                <a:ea typeface="MS PGothic" panose="020B0600070205080204" pitchFamily="34" charset="-128"/>
              </a:defRPr>
            </a:lvl3pPr>
            <a:lvl4pPr defTabSz="908477">
              <a:defRPr>
                <a:solidFill>
                  <a:schemeClr val="tx1"/>
                </a:solidFill>
                <a:latin typeface="Calibri" panose="020F0502020204030204" pitchFamily="34" charset="0"/>
                <a:ea typeface="MS PGothic" panose="020B0600070205080204" pitchFamily="34" charset="-128"/>
              </a:defRPr>
            </a:lvl4pPr>
            <a:lvl5pPr defTabSz="908477">
              <a:defRPr>
                <a:solidFill>
                  <a:schemeClr val="tx1"/>
                </a:solidFill>
                <a:latin typeface="Calibri" panose="020F0502020204030204" pitchFamily="34" charset="0"/>
                <a:ea typeface="MS PGothic" panose="020B0600070205080204" pitchFamily="34" charset="-128"/>
              </a:defRPr>
            </a:lvl5pPr>
            <a:lvl6pPr marL="2265681" indent="1575" defTabSz="90847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719132" indent="1575" defTabSz="90847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172583" indent="1575" defTabSz="90847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626034" indent="1575" defTabSz="90847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49FC68E-E521-4A1C-B2C2-84DD7337CBDD}" type="slidenum">
              <a:rPr lang="en-US" altLang="en-US" smtClean="0"/>
              <a:pPr/>
              <a:t>4</a:t>
            </a:fld>
            <a:endParaRPr lang="en-US" altLang="en-US" smtClean="0"/>
          </a:p>
        </p:txBody>
      </p:sp>
    </p:spTree>
    <p:extLst>
      <p:ext uri="{BB962C8B-B14F-4D97-AF65-F5344CB8AC3E}">
        <p14:creationId xmlns:p14="http://schemas.microsoft.com/office/powerpoint/2010/main" val="3706789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560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477">
              <a:defRPr>
                <a:solidFill>
                  <a:schemeClr val="tx1"/>
                </a:solidFill>
                <a:latin typeface="Calibri" panose="020F0502020204030204" pitchFamily="34" charset="0"/>
                <a:ea typeface="MS PGothic" panose="020B0600070205080204" pitchFamily="34" charset="-128"/>
              </a:defRPr>
            </a:lvl1pPr>
            <a:lvl2pPr defTabSz="908477">
              <a:defRPr>
                <a:solidFill>
                  <a:schemeClr val="tx1"/>
                </a:solidFill>
                <a:latin typeface="Calibri" panose="020F0502020204030204" pitchFamily="34" charset="0"/>
                <a:ea typeface="MS PGothic" panose="020B0600070205080204" pitchFamily="34" charset="-128"/>
              </a:defRPr>
            </a:lvl2pPr>
            <a:lvl3pPr defTabSz="908477">
              <a:defRPr>
                <a:solidFill>
                  <a:schemeClr val="tx1"/>
                </a:solidFill>
                <a:latin typeface="Calibri" panose="020F0502020204030204" pitchFamily="34" charset="0"/>
                <a:ea typeface="MS PGothic" panose="020B0600070205080204" pitchFamily="34" charset="-128"/>
              </a:defRPr>
            </a:lvl3pPr>
            <a:lvl4pPr defTabSz="908477">
              <a:defRPr>
                <a:solidFill>
                  <a:schemeClr val="tx1"/>
                </a:solidFill>
                <a:latin typeface="Calibri" panose="020F0502020204030204" pitchFamily="34" charset="0"/>
                <a:ea typeface="MS PGothic" panose="020B0600070205080204" pitchFamily="34" charset="-128"/>
              </a:defRPr>
            </a:lvl4pPr>
            <a:lvl5pPr defTabSz="908477">
              <a:defRPr>
                <a:solidFill>
                  <a:schemeClr val="tx1"/>
                </a:solidFill>
                <a:latin typeface="Calibri" panose="020F0502020204030204" pitchFamily="34" charset="0"/>
                <a:ea typeface="MS PGothic" panose="020B0600070205080204" pitchFamily="34" charset="-128"/>
              </a:defRPr>
            </a:lvl5pPr>
            <a:lvl6pPr marL="2265681" indent="1575" defTabSz="90847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719132" indent="1575" defTabSz="90847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172583" indent="1575" defTabSz="90847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626034" indent="1575" defTabSz="90847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B2543EC0-642B-4867-A2AF-51B5A176B02C}" type="slidenum">
              <a:rPr lang="en-US" altLang="en-US" smtClean="0"/>
              <a:pPr/>
              <a:t>5</a:t>
            </a:fld>
            <a:endParaRPr lang="en-US" altLang="en-US" smtClean="0"/>
          </a:p>
        </p:txBody>
      </p:sp>
    </p:spTree>
    <p:extLst>
      <p:ext uri="{BB962C8B-B14F-4D97-AF65-F5344CB8AC3E}">
        <p14:creationId xmlns:p14="http://schemas.microsoft.com/office/powerpoint/2010/main" val="1174127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765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477">
              <a:defRPr>
                <a:solidFill>
                  <a:schemeClr val="tx1"/>
                </a:solidFill>
                <a:latin typeface="Calibri" panose="020F0502020204030204" pitchFamily="34" charset="0"/>
                <a:ea typeface="MS PGothic" panose="020B0600070205080204" pitchFamily="34" charset="-128"/>
              </a:defRPr>
            </a:lvl1pPr>
            <a:lvl2pPr defTabSz="908477">
              <a:defRPr>
                <a:solidFill>
                  <a:schemeClr val="tx1"/>
                </a:solidFill>
                <a:latin typeface="Calibri" panose="020F0502020204030204" pitchFamily="34" charset="0"/>
                <a:ea typeface="MS PGothic" panose="020B0600070205080204" pitchFamily="34" charset="-128"/>
              </a:defRPr>
            </a:lvl2pPr>
            <a:lvl3pPr defTabSz="908477">
              <a:defRPr>
                <a:solidFill>
                  <a:schemeClr val="tx1"/>
                </a:solidFill>
                <a:latin typeface="Calibri" panose="020F0502020204030204" pitchFamily="34" charset="0"/>
                <a:ea typeface="MS PGothic" panose="020B0600070205080204" pitchFamily="34" charset="-128"/>
              </a:defRPr>
            </a:lvl3pPr>
            <a:lvl4pPr defTabSz="908477">
              <a:defRPr>
                <a:solidFill>
                  <a:schemeClr val="tx1"/>
                </a:solidFill>
                <a:latin typeface="Calibri" panose="020F0502020204030204" pitchFamily="34" charset="0"/>
                <a:ea typeface="MS PGothic" panose="020B0600070205080204" pitchFamily="34" charset="-128"/>
              </a:defRPr>
            </a:lvl4pPr>
            <a:lvl5pPr defTabSz="908477">
              <a:defRPr>
                <a:solidFill>
                  <a:schemeClr val="tx1"/>
                </a:solidFill>
                <a:latin typeface="Calibri" panose="020F0502020204030204" pitchFamily="34" charset="0"/>
                <a:ea typeface="MS PGothic" panose="020B0600070205080204" pitchFamily="34" charset="-128"/>
              </a:defRPr>
            </a:lvl5pPr>
            <a:lvl6pPr marL="2265681" indent="1575" defTabSz="90847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719132" indent="1575" defTabSz="90847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172583" indent="1575" defTabSz="90847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626034" indent="1575" defTabSz="90847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DC6F1093-65D7-4C81-8C0E-323E8A933CB5}" type="slidenum">
              <a:rPr lang="en-US" altLang="en-US" smtClean="0"/>
              <a:pPr/>
              <a:t>6</a:t>
            </a:fld>
            <a:endParaRPr lang="en-US" altLang="en-US" smtClean="0"/>
          </a:p>
        </p:txBody>
      </p:sp>
    </p:spTree>
    <p:extLst>
      <p:ext uri="{BB962C8B-B14F-4D97-AF65-F5344CB8AC3E}">
        <p14:creationId xmlns:p14="http://schemas.microsoft.com/office/powerpoint/2010/main" val="2644358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970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477">
              <a:defRPr>
                <a:solidFill>
                  <a:schemeClr val="tx1"/>
                </a:solidFill>
                <a:latin typeface="Calibri" panose="020F0502020204030204" pitchFamily="34" charset="0"/>
                <a:ea typeface="MS PGothic" panose="020B0600070205080204" pitchFamily="34" charset="-128"/>
              </a:defRPr>
            </a:lvl1pPr>
            <a:lvl2pPr defTabSz="908477">
              <a:defRPr>
                <a:solidFill>
                  <a:schemeClr val="tx1"/>
                </a:solidFill>
                <a:latin typeface="Calibri" panose="020F0502020204030204" pitchFamily="34" charset="0"/>
                <a:ea typeface="MS PGothic" panose="020B0600070205080204" pitchFamily="34" charset="-128"/>
              </a:defRPr>
            </a:lvl2pPr>
            <a:lvl3pPr defTabSz="908477">
              <a:defRPr>
                <a:solidFill>
                  <a:schemeClr val="tx1"/>
                </a:solidFill>
                <a:latin typeface="Calibri" panose="020F0502020204030204" pitchFamily="34" charset="0"/>
                <a:ea typeface="MS PGothic" panose="020B0600070205080204" pitchFamily="34" charset="-128"/>
              </a:defRPr>
            </a:lvl3pPr>
            <a:lvl4pPr defTabSz="908477">
              <a:defRPr>
                <a:solidFill>
                  <a:schemeClr val="tx1"/>
                </a:solidFill>
                <a:latin typeface="Calibri" panose="020F0502020204030204" pitchFamily="34" charset="0"/>
                <a:ea typeface="MS PGothic" panose="020B0600070205080204" pitchFamily="34" charset="-128"/>
              </a:defRPr>
            </a:lvl4pPr>
            <a:lvl5pPr defTabSz="908477">
              <a:defRPr>
                <a:solidFill>
                  <a:schemeClr val="tx1"/>
                </a:solidFill>
                <a:latin typeface="Calibri" panose="020F0502020204030204" pitchFamily="34" charset="0"/>
                <a:ea typeface="MS PGothic" panose="020B0600070205080204" pitchFamily="34" charset="-128"/>
              </a:defRPr>
            </a:lvl5pPr>
            <a:lvl6pPr marL="2265681" indent="1575" defTabSz="90847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719132" indent="1575" defTabSz="90847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172583" indent="1575" defTabSz="90847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626034" indent="1575" defTabSz="90847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BCA792D-CB39-45F9-A5B1-7BD2EC72FCBF}" type="slidenum">
              <a:rPr lang="en-US" altLang="en-US" smtClean="0"/>
              <a:pPr/>
              <a:t>7</a:t>
            </a:fld>
            <a:endParaRPr lang="en-US" altLang="en-US" smtClean="0"/>
          </a:p>
        </p:txBody>
      </p:sp>
    </p:spTree>
    <p:extLst>
      <p:ext uri="{BB962C8B-B14F-4D97-AF65-F5344CB8AC3E}">
        <p14:creationId xmlns:p14="http://schemas.microsoft.com/office/powerpoint/2010/main" val="1683895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174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477">
              <a:defRPr>
                <a:solidFill>
                  <a:schemeClr val="tx1"/>
                </a:solidFill>
                <a:latin typeface="Calibri" panose="020F0502020204030204" pitchFamily="34" charset="0"/>
                <a:ea typeface="MS PGothic" panose="020B0600070205080204" pitchFamily="34" charset="-128"/>
              </a:defRPr>
            </a:lvl1pPr>
            <a:lvl2pPr defTabSz="908477">
              <a:defRPr>
                <a:solidFill>
                  <a:schemeClr val="tx1"/>
                </a:solidFill>
                <a:latin typeface="Calibri" panose="020F0502020204030204" pitchFamily="34" charset="0"/>
                <a:ea typeface="MS PGothic" panose="020B0600070205080204" pitchFamily="34" charset="-128"/>
              </a:defRPr>
            </a:lvl2pPr>
            <a:lvl3pPr defTabSz="908477">
              <a:defRPr>
                <a:solidFill>
                  <a:schemeClr val="tx1"/>
                </a:solidFill>
                <a:latin typeface="Calibri" panose="020F0502020204030204" pitchFamily="34" charset="0"/>
                <a:ea typeface="MS PGothic" panose="020B0600070205080204" pitchFamily="34" charset="-128"/>
              </a:defRPr>
            </a:lvl3pPr>
            <a:lvl4pPr defTabSz="908477">
              <a:defRPr>
                <a:solidFill>
                  <a:schemeClr val="tx1"/>
                </a:solidFill>
                <a:latin typeface="Calibri" panose="020F0502020204030204" pitchFamily="34" charset="0"/>
                <a:ea typeface="MS PGothic" panose="020B0600070205080204" pitchFamily="34" charset="-128"/>
              </a:defRPr>
            </a:lvl4pPr>
            <a:lvl5pPr defTabSz="908477">
              <a:defRPr>
                <a:solidFill>
                  <a:schemeClr val="tx1"/>
                </a:solidFill>
                <a:latin typeface="Calibri" panose="020F0502020204030204" pitchFamily="34" charset="0"/>
                <a:ea typeface="MS PGothic" panose="020B0600070205080204" pitchFamily="34" charset="-128"/>
              </a:defRPr>
            </a:lvl5pPr>
            <a:lvl6pPr marL="2265681" indent="1575" defTabSz="90847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719132" indent="1575" defTabSz="90847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172583" indent="1575" defTabSz="90847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626034" indent="1575" defTabSz="90847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0F0FD2A-E7DF-40E8-B3CB-EC67A7029D04}" type="slidenum">
              <a:rPr lang="en-US" altLang="en-US" smtClean="0"/>
              <a:pPr/>
              <a:t>8</a:t>
            </a:fld>
            <a:endParaRPr lang="en-US" altLang="en-US" smtClean="0"/>
          </a:p>
        </p:txBody>
      </p:sp>
    </p:spTree>
    <p:extLst>
      <p:ext uri="{BB962C8B-B14F-4D97-AF65-F5344CB8AC3E}">
        <p14:creationId xmlns:p14="http://schemas.microsoft.com/office/powerpoint/2010/main" val="1338927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Welcome to MOB</a:t>
            </a:r>
          </a:p>
          <a:p>
            <a:endParaRPr lang="en-US" sz="1400" dirty="0"/>
          </a:p>
        </p:txBody>
      </p:sp>
      <p:sp>
        <p:nvSpPr>
          <p:cNvPr id="4" name="Slide Number Placeholder 3"/>
          <p:cNvSpPr>
            <a:spLocks noGrp="1"/>
          </p:cNvSpPr>
          <p:nvPr>
            <p:ph type="sldNum" sz="quarter" idx="5"/>
          </p:nvPr>
        </p:nvSpPr>
        <p:spPr/>
        <p:txBody>
          <a:bodyPr/>
          <a:lstStyle/>
          <a:p>
            <a:fld id="{4D2B7343-4559-4655-B0BC-11E2F39BB687}" type="slidenum">
              <a:rPr lang="en-US" smtClean="0"/>
              <a:pPr/>
              <a:t>9</a:t>
            </a:fld>
            <a:endParaRPr lang="en-US"/>
          </a:p>
        </p:txBody>
      </p:sp>
    </p:spTree>
    <p:extLst>
      <p:ext uri="{BB962C8B-B14F-4D97-AF65-F5344CB8AC3E}">
        <p14:creationId xmlns:p14="http://schemas.microsoft.com/office/powerpoint/2010/main" val="3100581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1300914" y="1625604"/>
            <a:ext cx="10841633" cy="1870075"/>
          </a:xfrm>
        </p:spPr>
        <p:txBody>
          <a:bodyPr/>
          <a:lstStyle>
            <a:lvl1pPr>
              <a:defRPr sz="5384">
                <a:solidFill>
                  <a:schemeClr val="accent4">
                    <a:lumMod val="95000"/>
                    <a:lumOff val="5000"/>
                  </a:schemeClr>
                </a:solidFill>
              </a:defRPr>
            </a:lvl1pPr>
          </a:lstStyle>
          <a:p>
            <a:r>
              <a:rPr lang="en-US" altLang="en-US" dirty="0"/>
              <a:t>Click to edit Master title style</a:t>
            </a:r>
          </a:p>
        </p:txBody>
      </p:sp>
      <p:sp>
        <p:nvSpPr>
          <p:cNvPr id="10243" name="Rectangle 3"/>
          <p:cNvSpPr>
            <a:spLocks noGrp="1" noChangeArrowheads="1"/>
          </p:cNvSpPr>
          <p:nvPr>
            <p:ph type="subTitle" idx="1"/>
          </p:nvPr>
        </p:nvSpPr>
        <p:spPr>
          <a:xfrm>
            <a:off x="2816847" y="4225929"/>
            <a:ext cx="9321397" cy="1870075"/>
          </a:xfrm>
        </p:spPr>
        <p:txBody>
          <a:bodyPr/>
          <a:lstStyle>
            <a:lvl1pPr marL="0" indent="0">
              <a:buFont typeface="Wingdings" pitchFamily="2" charset="2"/>
              <a:buNone/>
              <a:defRPr sz="3048"/>
            </a:lvl1pPr>
          </a:lstStyle>
          <a:p>
            <a:r>
              <a:rPr lang="en-US" altLang="en-US"/>
              <a:t>Click to edit Master subtitle style</a:t>
            </a:r>
          </a:p>
        </p:txBody>
      </p:sp>
      <p:sp>
        <p:nvSpPr>
          <p:cNvPr id="10244" name="Rectangle 4"/>
          <p:cNvSpPr>
            <a:spLocks noGrp="1" noChangeArrowheads="1"/>
          </p:cNvSpPr>
          <p:nvPr>
            <p:ph type="dt" sz="half" idx="2"/>
          </p:nvPr>
        </p:nvSpPr>
        <p:spPr/>
        <p:txBody>
          <a:bodyPr/>
          <a:lstStyle>
            <a:lvl1pPr>
              <a:defRPr/>
            </a:lvl1pPr>
          </a:lstStyle>
          <a:p>
            <a:endParaRPr lang="en-US" altLang="en-US"/>
          </a:p>
        </p:txBody>
      </p:sp>
      <p:sp>
        <p:nvSpPr>
          <p:cNvPr id="10245" name="Rectangle 5"/>
          <p:cNvSpPr>
            <a:spLocks noGrp="1" noChangeArrowheads="1"/>
          </p:cNvSpPr>
          <p:nvPr>
            <p:ph type="ftr" sz="quarter" idx="3"/>
          </p:nvPr>
        </p:nvSpPr>
        <p:spPr>
          <a:xfrm>
            <a:off x="4442448" y="6659563"/>
            <a:ext cx="4119907" cy="487362"/>
          </a:xfrm>
        </p:spPr>
        <p:txBody>
          <a:bodyPr/>
          <a:lstStyle>
            <a:lvl1pPr>
              <a:defRPr/>
            </a:lvl1pPr>
          </a:lstStyle>
          <a:p>
            <a:endParaRPr lang="en-US" altLang="en-US"/>
          </a:p>
        </p:txBody>
      </p:sp>
      <p:sp>
        <p:nvSpPr>
          <p:cNvPr id="10246" name="Rectangle 6"/>
          <p:cNvSpPr>
            <a:spLocks noGrp="1" noChangeArrowheads="1"/>
          </p:cNvSpPr>
          <p:nvPr>
            <p:ph type="sldNum" sz="quarter" idx="4"/>
          </p:nvPr>
        </p:nvSpPr>
        <p:spPr/>
        <p:txBody>
          <a:bodyPr/>
          <a:lstStyle>
            <a:lvl1pPr>
              <a:defRPr/>
            </a:lvl1pPr>
          </a:lstStyle>
          <a:p>
            <a:fld id="{39B8C130-83AE-45C9-96DC-9BAD79FDAF9F}" type="slidenum">
              <a:rPr lang="en-US" altLang="en-US"/>
              <a:pPr/>
              <a:t>‹#›</a:t>
            </a:fld>
            <a:endParaRPr lang="en-US" altLang="en-US"/>
          </a:p>
        </p:txBody>
      </p:sp>
      <p:sp>
        <p:nvSpPr>
          <p:cNvPr id="10247" name="Freeform 7"/>
          <p:cNvSpPr>
            <a:spLocks noChangeArrowheads="1"/>
          </p:cNvSpPr>
          <p:nvPr/>
        </p:nvSpPr>
        <p:spPr bwMode="auto">
          <a:xfrm>
            <a:off x="866561" y="1300163"/>
            <a:ext cx="11271687" cy="976312"/>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bg1"/>
            </a:solidFill>
            <a:prstDash val="solid"/>
            <a:miter lim="800000"/>
            <a:headEnd/>
            <a:tailEnd/>
          </a:ln>
        </p:spPr>
        <p:txBody>
          <a:bodyPr/>
          <a:lstStyle/>
          <a:p>
            <a:endParaRPr lang="en-US"/>
          </a:p>
        </p:txBody>
      </p:sp>
      <p:sp>
        <p:nvSpPr>
          <p:cNvPr id="10248" name="Line 8"/>
          <p:cNvSpPr>
            <a:spLocks noChangeShapeType="1"/>
          </p:cNvSpPr>
          <p:nvPr/>
        </p:nvSpPr>
        <p:spPr bwMode="auto">
          <a:xfrm>
            <a:off x="2816849" y="4225925"/>
            <a:ext cx="9261191" cy="0"/>
          </a:xfrm>
          <a:prstGeom prst="line">
            <a:avLst/>
          </a:prstGeom>
          <a:noFill/>
          <a:ln w="19050">
            <a:solidFill>
              <a:schemeClr val="bg1"/>
            </a:solidFill>
            <a:round/>
            <a:headEnd/>
            <a:tailEnd/>
          </a:ln>
          <a:effectLst/>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dirty="0"/>
            </a:lvl1pPr>
          </a:lstStyle>
          <a:p>
            <a:pPr>
              <a:defRPr/>
            </a:pPr>
            <a:r>
              <a:rPr lang="en-US" smtClean="0">
                <a:solidFill>
                  <a:prstClr val="black"/>
                </a:solidFill>
                <a:cs typeface="+mn-cs"/>
              </a:rPr>
              <a:t>October 4, 2022</a:t>
            </a:r>
            <a:endParaRPr lang="en-US">
              <a:solidFill>
                <a:prstClr val="black"/>
              </a:solidFill>
              <a:cs typeface="+mn-cs"/>
            </a:endParaRPr>
          </a:p>
        </p:txBody>
      </p:sp>
      <p:sp>
        <p:nvSpPr>
          <p:cNvPr id="5" name="Footer Placeholder 4"/>
          <p:cNvSpPr>
            <a:spLocks noGrp="1"/>
          </p:cNvSpPr>
          <p:nvPr>
            <p:ph type="ftr" sz="quarter" idx="11"/>
          </p:nvPr>
        </p:nvSpPr>
        <p:spPr/>
        <p:txBody>
          <a:bodyPr/>
          <a:lstStyle>
            <a:lvl1pPr>
              <a:defRPr dirty="0"/>
            </a:lvl1pPr>
          </a:lstStyle>
          <a:p>
            <a:pPr>
              <a:defRPr/>
            </a:pPr>
            <a:r>
              <a:rPr lang="en-US" smtClean="0">
                <a:solidFill>
                  <a:prstClr val="black"/>
                </a:solidFill>
                <a:cs typeface="+mn-cs"/>
              </a:rPr>
              <a:t>Judgment on Judah and Jerusalem, The Branch of the LORD</a:t>
            </a:r>
            <a:endParaRPr lang="en-US">
              <a:solidFill>
                <a:prstClr val="black"/>
              </a:solidFill>
              <a:cs typeface="+mn-cs"/>
            </a:endParaRPr>
          </a:p>
        </p:txBody>
      </p:sp>
      <p:sp>
        <p:nvSpPr>
          <p:cNvPr id="6" name="Slide Number Placeholder 5"/>
          <p:cNvSpPr>
            <a:spLocks noGrp="1"/>
          </p:cNvSpPr>
          <p:nvPr>
            <p:ph type="sldNum" sz="quarter" idx="12"/>
          </p:nvPr>
        </p:nvSpPr>
        <p:spPr/>
        <p:txBody>
          <a:bodyPr/>
          <a:lstStyle>
            <a:lvl1pPr>
              <a:defRPr/>
            </a:lvl1pPr>
          </a:lstStyle>
          <a:p>
            <a:pPr defTabSz="973698"/>
            <a:fld id="{23F305D1-EB85-4921-B168-68B6A06EA79B}"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4186857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4700696"/>
            <a:ext cx="11054080" cy="1452880"/>
          </a:xfrm>
        </p:spPr>
        <p:txBody>
          <a:bodyPr anchor="t"/>
          <a:lstStyle>
            <a:lvl1pPr algn="l">
              <a:defRPr sz="4267" b="1" cap="all"/>
            </a:lvl1pPr>
          </a:lstStyle>
          <a:p>
            <a:r>
              <a:rPr lang="en-US"/>
              <a:t>Click to edit Master title style</a:t>
            </a:r>
          </a:p>
        </p:txBody>
      </p:sp>
      <p:sp>
        <p:nvSpPr>
          <p:cNvPr id="3" name="Text Placeholder 2"/>
          <p:cNvSpPr>
            <a:spLocks noGrp="1"/>
          </p:cNvSpPr>
          <p:nvPr>
            <p:ph type="body" idx="1"/>
          </p:nvPr>
        </p:nvSpPr>
        <p:spPr>
          <a:xfrm>
            <a:off x="1027290" y="3100495"/>
            <a:ext cx="11054080" cy="1600199"/>
          </a:xfrm>
        </p:spPr>
        <p:txBody>
          <a:bodyPr anchor="b"/>
          <a:lstStyle>
            <a:lvl1pPr marL="0" indent="0">
              <a:buNone/>
              <a:defRPr sz="2133">
                <a:solidFill>
                  <a:schemeClr val="tx1">
                    <a:tint val="75000"/>
                  </a:schemeClr>
                </a:solidFill>
              </a:defRPr>
            </a:lvl1pPr>
            <a:lvl2pPr marL="487638" indent="0">
              <a:buNone/>
              <a:defRPr sz="1920">
                <a:solidFill>
                  <a:schemeClr val="tx1">
                    <a:tint val="75000"/>
                  </a:schemeClr>
                </a:solidFill>
              </a:defRPr>
            </a:lvl2pPr>
            <a:lvl3pPr marL="975276" indent="0">
              <a:buNone/>
              <a:defRPr sz="1707">
                <a:solidFill>
                  <a:schemeClr val="tx1">
                    <a:tint val="75000"/>
                  </a:schemeClr>
                </a:solidFill>
              </a:defRPr>
            </a:lvl3pPr>
            <a:lvl4pPr marL="1462915" indent="0">
              <a:buNone/>
              <a:defRPr sz="1493">
                <a:solidFill>
                  <a:schemeClr val="tx1">
                    <a:tint val="75000"/>
                  </a:schemeClr>
                </a:solidFill>
              </a:defRPr>
            </a:lvl4pPr>
            <a:lvl5pPr marL="1950553" indent="0">
              <a:buNone/>
              <a:defRPr sz="1493">
                <a:solidFill>
                  <a:schemeClr val="tx1">
                    <a:tint val="75000"/>
                  </a:schemeClr>
                </a:solidFill>
              </a:defRPr>
            </a:lvl5pPr>
            <a:lvl6pPr marL="2438191" indent="0">
              <a:buNone/>
              <a:defRPr sz="1493">
                <a:solidFill>
                  <a:schemeClr val="tx1">
                    <a:tint val="75000"/>
                  </a:schemeClr>
                </a:solidFill>
              </a:defRPr>
            </a:lvl6pPr>
            <a:lvl7pPr marL="2925829" indent="0">
              <a:buNone/>
              <a:defRPr sz="1493">
                <a:solidFill>
                  <a:schemeClr val="tx1">
                    <a:tint val="75000"/>
                  </a:schemeClr>
                </a:solidFill>
              </a:defRPr>
            </a:lvl7pPr>
            <a:lvl8pPr marL="3413468" indent="0">
              <a:buNone/>
              <a:defRPr sz="1493">
                <a:solidFill>
                  <a:schemeClr val="tx1">
                    <a:tint val="75000"/>
                  </a:schemeClr>
                </a:solidFill>
              </a:defRPr>
            </a:lvl8pPr>
            <a:lvl9pPr marL="3901105" indent="0">
              <a:buNone/>
              <a:defRPr sz="149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dirty="0"/>
            </a:lvl1pPr>
          </a:lstStyle>
          <a:p>
            <a:pPr>
              <a:defRPr/>
            </a:pPr>
            <a:r>
              <a:rPr lang="en-US" smtClean="0">
                <a:solidFill>
                  <a:prstClr val="black"/>
                </a:solidFill>
                <a:cs typeface="+mn-cs"/>
              </a:rPr>
              <a:t>October 4, 2022</a:t>
            </a:r>
            <a:endParaRPr lang="en-US">
              <a:solidFill>
                <a:prstClr val="black"/>
              </a:solidFill>
              <a:cs typeface="+mn-cs"/>
            </a:endParaRPr>
          </a:p>
        </p:txBody>
      </p:sp>
      <p:sp>
        <p:nvSpPr>
          <p:cNvPr id="5" name="Footer Placeholder 4"/>
          <p:cNvSpPr>
            <a:spLocks noGrp="1"/>
          </p:cNvSpPr>
          <p:nvPr>
            <p:ph type="ftr" sz="quarter" idx="11"/>
          </p:nvPr>
        </p:nvSpPr>
        <p:spPr/>
        <p:txBody>
          <a:bodyPr/>
          <a:lstStyle>
            <a:lvl1pPr>
              <a:defRPr dirty="0"/>
            </a:lvl1pPr>
          </a:lstStyle>
          <a:p>
            <a:pPr>
              <a:defRPr/>
            </a:pPr>
            <a:r>
              <a:rPr lang="en-US" smtClean="0">
                <a:solidFill>
                  <a:prstClr val="black"/>
                </a:solidFill>
                <a:cs typeface="+mn-cs"/>
              </a:rPr>
              <a:t>Judgment on Judah and Jerusalem, The Branch of the LORD</a:t>
            </a:r>
            <a:endParaRPr lang="en-US">
              <a:solidFill>
                <a:prstClr val="black"/>
              </a:solidFill>
              <a:cs typeface="+mn-cs"/>
            </a:endParaRPr>
          </a:p>
        </p:txBody>
      </p:sp>
      <p:sp>
        <p:nvSpPr>
          <p:cNvPr id="6" name="Slide Number Placeholder 5"/>
          <p:cNvSpPr>
            <a:spLocks noGrp="1"/>
          </p:cNvSpPr>
          <p:nvPr>
            <p:ph type="sldNum" sz="quarter" idx="12"/>
          </p:nvPr>
        </p:nvSpPr>
        <p:spPr/>
        <p:txBody>
          <a:bodyPr/>
          <a:lstStyle>
            <a:lvl1pPr>
              <a:defRPr/>
            </a:lvl1pPr>
          </a:lstStyle>
          <a:p>
            <a:pPr defTabSz="973698"/>
            <a:fld id="{3EDB2F75-4A6D-4420-85B4-574EFCE8EAAB}"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3183424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0240" y="1706883"/>
            <a:ext cx="5743787" cy="4827694"/>
          </a:xfrm>
        </p:spPr>
        <p:txBody>
          <a:bodyPr/>
          <a:lstStyle>
            <a:lvl1pPr>
              <a:defRPr sz="2987"/>
            </a:lvl1pPr>
            <a:lvl2pPr>
              <a:defRPr sz="2560"/>
            </a:lvl2pPr>
            <a:lvl3pPr>
              <a:defRPr sz="2133"/>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10773" y="1706883"/>
            <a:ext cx="5743787" cy="4827694"/>
          </a:xfrm>
        </p:spPr>
        <p:txBody>
          <a:bodyPr/>
          <a:lstStyle>
            <a:lvl1pPr>
              <a:defRPr sz="2987"/>
            </a:lvl1pPr>
            <a:lvl2pPr>
              <a:defRPr sz="2560"/>
            </a:lvl2pPr>
            <a:lvl3pPr>
              <a:defRPr sz="2133"/>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dirty="0"/>
            </a:lvl1pPr>
          </a:lstStyle>
          <a:p>
            <a:pPr>
              <a:defRPr/>
            </a:pPr>
            <a:r>
              <a:rPr lang="en-US" smtClean="0">
                <a:solidFill>
                  <a:prstClr val="black"/>
                </a:solidFill>
                <a:cs typeface="+mn-cs"/>
              </a:rPr>
              <a:t>October 4, 2022</a:t>
            </a:r>
            <a:endParaRPr lang="en-US">
              <a:solidFill>
                <a:prstClr val="black"/>
              </a:solidFill>
              <a:cs typeface="+mn-cs"/>
            </a:endParaRPr>
          </a:p>
        </p:txBody>
      </p:sp>
      <p:sp>
        <p:nvSpPr>
          <p:cNvPr id="6" name="Footer Placeholder 4"/>
          <p:cNvSpPr>
            <a:spLocks noGrp="1"/>
          </p:cNvSpPr>
          <p:nvPr>
            <p:ph type="ftr" sz="quarter" idx="11"/>
          </p:nvPr>
        </p:nvSpPr>
        <p:spPr/>
        <p:txBody>
          <a:bodyPr/>
          <a:lstStyle>
            <a:lvl1pPr>
              <a:defRPr dirty="0"/>
            </a:lvl1pPr>
          </a:lstStyle>
          <a:p>
            <a:pPr>
              <a:defRPr/>
            </a:pPr>
            <a:r>
              <a:rPr lang="en-US" smtClean="0">
                <a:solidFill>
                  <a:prstClr val="black"/>
                </a:solidFill>
                <a:cs typeface="+mn-cs"/>
              </a:rPr>
              <a:t>Judgment on Judah and Jerusalem, The Branch of the LORD</a:t>
            </a:r>
            <a:endParaRPr lang="en-US">
              <a:solidFill>
                <a:prstClr val="black"/>
              </a:solidFill>
              <a:cs typeface="+mn-cs"/>
            </a:endParaRPr>
          </a:p>
        </p:txBody>
      </p:sp>
      <p:sp>
        <p:nvSpPr>
          <p:cNvPr id="7" name="Slide Number Placeholder 5"/>
          <p:cNvSpPr>
            <a:spLocks noGrp="1"/>
          </p:cNvSpPr>
          <p:nvPr>
            <p:ph type="sldNum" sz="quarter" idx="12"/>
          </p:nvPr>
        </p:nvSpPr>
        <p:spPr/>
        <p:txBody>
          <a:bodyPr/>
          <a:lstStyle>
            <a:lvl1pPr>
              <a:defRPr/>
            </a:lvl1pPr>
          </a:lstStyle>
          <a:p>
            <a:pPr defTabSz="973698"/>
            <a:fld id="{B9775375-C06D-4817-A53B-D2D001D7A1BA}"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1823810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243" y="1637454"/>
            <a:ext cx="5746045" cy="682413"/>
          </a:xfrm>
        </p:spPr>
        <p:txBody>
          <a:bodyPr anchor="b"/>
          <a:lstStyle>
            <a:lvl1pPr marL="0" indent="0">
              <a:buNone/>
              <a:defRPr sz="2560" b="1"/>
            </a:lvl1pPr>
            <a:lvl2pPr marL="487638" indent="0">
              <a:buNone/>
              <a:defRPr sz="2133" b="1"/>
            </a:lvl2pPr>
            <a:lvl3pPr marL="975276" indent="0">
              <a:buNone/>
              <a:defRPr sz="1920" b="1"/>
            </a:lvl3pPr>
            <a:lvl4pPr marL="1462915" indent="0">
              <a:buNone/>
              <a:defRPr sz="1707" b="1"/>
            </a:lvl4pPr>
            <a:lvl5pPr marL="1950553" indent="0">
              <a:buNone/>
              <a:defRPr sz="1707" b="1"/>
            </a:lvl5pPr>
            <a:lvl6pPr marL="2438191" indent="0">
              <a:buNone/>
              <a:defRPr sz="1707" b="1"/>
            </a:lvl6pPr>
            <a:lvl7pPr marL="2925829" indent="0">
              <a:buNone/>
              <a:defRPr sz="1707" b="1"/>
            </a:lvl7pPr>
            <a:lvl8pPr marL="3413468" indent="0">
              <a:buNone/>
              <a:defRPr sz="1707" b="1"/>
            </a:lvl8pPr>
            <a:lvl9pPr marL="3901105" indent="0">
              <a:buNone/>
              <a:defRPr sz="1707" b="1"/>
            </a:lvl9pPr>
          </a:lstStyle>
          <a:p>
            <a:pPr lvl="0"/>
            <a:r>
              <a:rPr lang="en-US"/>
              <a:t>Click to edit Master text styles</a:t>
            </a:r>
          </a:p>
        </p:txBody>
      </p:sp>
      <p:sp>
        <p:nvSpPr>
          <p:cNvPr id="4" name="Content Placeholder 3"/>
          <p:cNvSpPr>
            <a:spLocks noGrp="1"/>
          </p:cNvSpPr>
          <p:nvPr>
            <p:ph sz="half" idx="2"/>
          </p:nvPr>
        </p:nvSpPr>
        <p:spPr>
          <a:xfrm>
            <a:off x="650243" y="2319867"/>
            <a:ext cx="5746045" cy="4214707"/>
          </a:xfrm>
        </p:spPr>
        <p:txBody>
          <a:bodyPr/>
          <a:lstStyle>
            <a:lvl1pPr>
              <a:defRPr sz="2560"/>
            </a:lvl1pPr>
            <a:lvl2pPr>
              <a:defRPr sz="2133"/>
            </a:lvl2pPr>
            <a:lvl3pPr>
              <a:defRPr sz="1920"/>
            </a:lvl3pPr>
            <a:lvl4pPr>
              <a:defRPr sz="1707"/>
            </a:lvl4pPr>
            <a:lvl5pPr>
              <a:defRPr sz="1707"/>
            </a:lvl5pPr>
            <a:lvl6pPr>
              <a:defRPr sz="1707"/>
            </a:lvl6pPr>
            <a:lvl7pPr>
              <a:defRPr sz="1707"/>
            </a:lvl7pPr>
            <a:lvl8pPr>
              <a:defRPr sz="1707"/>
            </a:lvl8pPr>
            <a:lvl9pPr>
              <a:defRPr sz="17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6261" y="1637454"/>
            <a:ext cx="5748302" cy="682413"/>
          </a:xfrm>
        </p:spPr>
        <p:txBody>
          <a:bodyPr anchor="b"/>
          <a:lstStyle>
            <a:lvl1pPr marL="0" indent="0">
              <a:buNone/>
              <a:defRPr sz="2560" b="1"/>
            </a:lvl1pPr>
            <a:lvl2pPr marL="487638" indent="0">
              <a:buNone/>
              <a:defRPr sz="2133" b="1"/>
            </a:lvl2pPr>
            <a:lvl3pPr marL="975276" indent="0">
              <a:buNone/>
              <a:defRPr sz="1920" b="1"/>
            </a:lvl3pPr>
            <a:lvl4pPr marL="1462915" indent="0">
              <a:buNone/>
              <a:defRPr sz="1707" b="1"/>
            </a:lvl4pPr>
            <a:lvl5pPr marL="1950553" indent="0">
              <a:buNone/>
              <a:defRPr sz="1707" b="1"/>
            </a:lvl5pPr>
            <a:lvl6pPr marL="2438191" indent="0">
              <a:buNone/>
              <a:defRPr sz="1707" b="1"/>
            </a:lvl6pPr>
            <a:lvl7pPr marL="2925829" indent="0">
              <a:buNone/>
              <a:defRPr sz="1707" b="1"/>
            </a:lvl7pPr>
            <a:lvl8pPr marL="3413468" indent="0">
              <a:buNone/>
              <a:defRPr sz="1707" b="1"/>
            </a:lvl8pPr>
            <a:lvl9pPr marL="3901105" indent="0">
              <a:buNone/>
              <a:defRPr sz="1707" b="1"/>
            </a:lvl9pPr>
          </a:lstStyle>
          <a:p>
            <a:pPr lvl="0"/>
            <a:r>
              <a:rPr lang="en-US"/>
              <a:t>Click to edit Master text styles</a:t>
            </a:r>
          </a:p>
        </p:txBody>
      </p:sp>
      <p:sp>
        <p:nvSpPr>
          <p:cNvPr id="6" name="Content Placeholder 5"/>
          <p:cNvSpPr>
            <a:spLocks noGrp="1"/>
          </p:cNvSpPr>
          <p:nvPr>
            <p:ph sz="quarter" idx="4"/>
          </p:nvPr>
        </p:nvSpPr>
        <p:spPr>
          <a:xfrm>
            <a:off x="6606261" y="2319867"/>
            <a:ext cx="5748302" cy="4214707"/>
          </a:xfrm>
        </p:spPr>
        <p:txBody>
          <a:bodyPr/>
          <a:lstStyle>
            <a:lvl1pPr>
              <a:defRPr sz="2560"/>
            </a:lvl1pPr>
            <a:lvl2pPr>
              <a:defRPr sz="2133"/>
            </a:lvl2pPr>
            <a:lvl3pPr>
              <a:defRPr sz="1920"/>
            </a:lvl3pPr>
            <a:lvl4pPr>
              <a:defRPr sz="1707"/>
            </a:lvl4pPr>
            <a:lvl5pPr>
              <a:defRPr sz="1707"/>
            </a:lvl5pPr>
            <a:lvl6pPr>
              <a:defRPr sz="1707"/>
            </a:lvl6pPr>
            <a:lvl7pPr>
              <a:defRPr sz="1707"/>
            </a:lvl7pPr>
            <a:lvl8pPr>
              <a:defRPr sz="1707"/>
            </a:lvl8pPr>
            <a:lvl9pPr>
              <a:defRPr sz="17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dirty="0"/>
            </a:lvl1pPr>
          </a:lstStyle>
          <a:p>
            <a:pPr>
              <a:defRPr/>
            </a:pPr>
            <a:r>
              <a:rPr lang="en-US" smtClean="0">
                <a:solidFill>
                  <a:prstClr val="black"/>
                </a:solidFill>
                <a:cs typeface="+mn-cs"/>
              </a:rPr>
              <a:t>October 4, 2022</a:t>
            </a:r>
            <a:endParaRPr lang="en-US">
              <a:solidFill>
                <a:prstClr val="black"/>
              </a:solidFill>
              <a:cs typeface="+mn-cs"/>
            </a:endParaRPr>
          </a:p>
        </p:txBody>
      </p:sp>
      <p:sp>
        <p:nvSpPr>
          <p:cNvPr id="8" name="Footer Placeholder 4"/>
          <p:cNvSpPr>
            <a:spLocks noGrp="1"/>
          </p:cNvSpPr>
          <p:nvPr>
            <p:ph type="ftr" sz="quarter" idx="11"/>
          </p:nvPr>
        </p:nvSpPr>
        <p:spPr/>
        <p:txBody>
          <a:bodyPr/>
          <a:lstStyle>
            <a:lvl1pPr>
              <a:defRPr dirty="0"/>
            </a:lvl1pPr>
          </a:lstStyle>
          <a:p>
            <a:pPr>
              <a:defRPr/>
            </a:pPr>
            <a:r>
              <a:rPr lang="en-US" smtClean="0">
                <a:solidFill>
                  <a:prstClr val="black"/>
                </a:solidFill>
                <a:cs typeface="+mn-cs"/>
              </a:rPr>
              <a:t>Judgment on Judah and Jerusalem, The Branch of the LORD</a:t>
            </a:r>
            <a:endParaRPr lang="en-US">
              <a:solidFill>
                <a:prstClr val="black"/>
              </a:solidFill>
              <a:cs typeface="+mn-cs"/>
            </a:endParaRPr>
          </a:p>
        </p:txBody>
      </p:sp>
      <p:sp>
        <p:nvSpPr>
          <p:cNvPr id="9" name="Slide Number Placeholder 5"/>
          <p:cNvSpPr>
            <a:spLocks noGrp="1"/>
          </p:cNvSpPr>
          <p:nvPr>
            <p:ph type="sldNum" sz="quarter" idx="12"/>
          </p:nvPr>
        </p:nvSpPr>
        <p:spPr/>
        <p:txBody>
          <a:bodyPr/>
          <a:lstStyle>
            <a:lvl1pPr>
              <a:defRPr/>
            </a:lvl1pPr>
          </a:lstStyle>
          <a:p>
            <a:pPr defTabSz="973698"/>
            <a:fld id="{0393CCF1-95F0-42EF-B183-8BA73E6C8889}"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1887304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dirty="0"/>
            </a:lvl1pPr>
          </a:lstStyle>
          <a:p>
            <a:pPr>
              <a:defRPr/>
            </a:pPr>
            <a:r>
              <a:rPr lang="en-US" smtClean="0">
                <a:solidFill>
                  <a:prstClr val="black"/>
                </a:solidFill>
                <a:cs typeface="+mn-cs"/>
              </a:rPr>
              <a:t>October 4, 2022</a:t>
            </a:r>
            <a:endParaRPr lang="en-US">
              <a:solidFill>
                <a:prstClr val="black"/>
              </a:solidFill>
              <a:cs typeface="+mn-cs"/>
            </a:endParaRPr>
          </a:p>
        </p:txBody>
      </p:sp>
      <p:sp>
        <p:nvSpPr>
          <p:cNvPr id="4" name="Footer Placeholder 4"/>
          <p:cNvSpPr>
            <a:spLocks noGrp="1"/>
          </p:cNvSpPr>
          <p:nvPr>
            <p:ph type="ftr" sz="quarter" idx="11"/>
          </p:nvPr>
        </p:nvSpPr>
        <p:spPr/>
        <p:txBody>
          <a:bodyPr/>
          <a:lstStyle>
            <a:lvl1pPr>
              <a:defRPr dirty="0"/>
            </a:lvl1pPr>
          </a:lstStyle>
          <a:p>
            <a:pPr>
              <a:defRPr/>
            </a:pPr>
            <a:r>
              <a:rPr lang="en-US" smtClean="0">
                <a:solidFill>
                  <a:prstClr val="black"/>
                </a:solidFill>
                <a:cs typeface="+mn-cs"/>
              </a:rPr>
              <a:t>Judgment on Judah and Jerusalem, The Branch of the LORD</a:t>
            </a:r>
            <a:endParaRPr lang="en-US">
              <a:solidFill>
                <a:prstClr val="black"/>
              </a:solidFill>
              <a:cs typeface="+mn-cs"/>
            </a:endParaRPr>
          </a:p>
        </p:txBody>
      </p:sp>
      <p:sp>
        <p:nvSpPr>
          <p:cNvPr id="5" name="Slide Number Placeholder 5"/>
          <p:cNvSpPr>
            <a:spLocks noGrp="1"/>
          </p:cNvSpPr>
          <p:nvPr>
            <p:ph type="sldNum" sz="quarter" idx="12"/>
          </p:nvPr>
        </p:nvSpPr>
        <p:spPr/>
        <p:txBody>
          <a:bodyPr/>
          <a:lstStyle>
            <a:lvl1pPr>
              <a:defRPr/>
            </a:lvl1pPr>
          </a:lstStyle>
          <a:p>
            <a:pPr defTabSz="973698"/>
            <a:fld id="{11E87535-271B-4784-B22F-1962924B2958}"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835711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81187" y="6985001"/>
            <a:ext cx="2059093" cy="389467"/>
          </a:xfrm>
        </p:spPr>
        <p:txBody>
          <a:bodyPr/>
          <a:lstStyle>
            <a:lvl1pPr>
              <a:defRPr dirty="0"/>
            </a:lvl1pPr>
          </a:lstStyle>
          <a:p>
            <a:pPr>
              <a:defRPr/>
            </a:pPr>
            <a:r>
              <a:rPr lang="en-US" smtClean="0">
                <a:solidFill>
                  <a:prstClr val="black"/>
                </a:solidFill>
                <a:cs typeface="+mn-cs"/>
              </a:rPr>
              <a:t>October 4, 2022</a:t>
            </a:r>
            <a:endParaRPr lang="en-US">
              <a:solidFill>
                <a:prstClr val="black"/>
              </a:solidFill>
              <a:cs typeface="+mn-cs"/>
            </a:endParaRPr>
          </a:p>
        </p:txBody>
      </p:sp>
      <p:sp>
        <p:nvSpPr>
          <p:cNvPr id="3" name="Footer Placeholder 2"/>
          <p:cNvSpPr>
            <a:spLocks noGrp="1"/>
          </p:cNvSpPr>
          <p:nvPr>
            <p:ph type="ftr" sz="quarter" idx="11"/>
          </p:nvPr>
        </p:nvSpPr>
        <p:spPr>
          <a:xfrm>
            <a:off x="2968414" y="6996854"/>
            <a:ext cx="7044267" cy="389467"/>
          </a:xfrm>
        </p:spPr>
        <p:txBody>
          <a:bodyPr/>
          <a:lstStyle>
            <a:lvl1pPr>
              <a:defRPr dirty="0"/>
            </a:lvl1pPr>
          </a:lstStyle>
          <a:p>
            <a:pPr>
              <a:defRPr/>
            </a:pPr>
            <a:r>
              <a:rPr lang="en-US" smtClean="0">
                <a:solidFill>
                  <a:prstClr val="black"/>
                </a:solidFill>
                <a:cs typeface="+mn-cs"/>
              </a:rPr>
              <a:t>Judgment on Judah and Jerusalem, The Branch of the LORD</a:t>
            </a:r>
            <a:endParaRPr lang="en-US">
              <a:solidFill>
                <a:prstClr val="black"/>
              </a:solidFill>
              <a:cs typeface="+mn-cs"/>
            </a:endParaRPr>
          </a:p>
        </p:txBody>
      </p:sp>
      <p:sp>
        <p:nvSpPr>
          <p:cNvPr id="4" name="Slide Number Placeholder 3"/>
          <p:cNvSpPr>
            <a:spLocks noGrp="1"/>
          </p:cNvSpPr>
          <p:nvPr>
            <p:ph type="sldNum" sz="quarter" idx="12"/>
          </p:nvPr>
        </p:nvSpPr>
        <p:spPr>
          <a:xfrm>
            <a:off x="11963401" y="6952827"/>
            <a:ext cx="975360" cy="389467"/>
          </a:xfrm>
        </p:spPr>
        <p:txBody>
          <a:bodyPr/>
          <a:lstStyle>
            <a:lvl1pPr>
              <a:defRPr/>
            </a:lvl1pPr>
          </a:lstStyle>
          <a:p>
            <a:pPr defTabSz="973698"/>
            <a:fld id="{9B95895E-E344-4488-9E47-9CDC3F8E1F04}"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1497688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2" y="291253"/>
            <a:ext cx="4278490" cy="1239520"/>
          </a:xfrm>
        </p:spPr>
        <p:txBody>
          <a:bodyPr anchor="b"/>
          <a:lstStyle>
            <a:lvl1pPr algn="l">
              <a:defRPr sz="2133" b="1"/>
            </a:lvl1pPr>
          </a:lstStyle>
          <a:p>
            <a:r>
              <a:rPr lang="en-US"/>
              <a:t>Click to edit Master title style</a:t>
            </a:r>
          </a:p>
        </p:txBody>
      </p:sp>
      <p:sp>
        <p:nvSpPr>
          <p:cNvPr id="3" name="Content Placeholder 2"/>
          <p:cNvSpPr>
            <a:spLocks noGrp="1"/>
          </p:cNvSpPr>
          <p:nvPr>
            <p:ph idx="1"/>
          </p:nvPr>
        </p:nvSpPr>
        <p:spPr>
          <a:xfrm>
            <a:off x="5084516" y="291255"/>
            <a:ext cx="7270045" cy="6243321"/>
          </a:xfrm>
        </p:spPr>
        <p:txBody>
          <a:bodyPr/>
          <a:lstStyle>
            <a:lvl1pPr>
              <a:defRPr sz="3413"/>
            </a:lvl1pPr>
            <a:lvl2pPr>
              <a:defRPr sz="2987"/>
            </a:lvl2pPr>
            <a:lvl3pPr>
              <a:defRPr sz="256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242" y="1530775"/>
            <a:ext cx="4278490" cy="5003801"/>
          </a:xfrm>
        </p:spPr>
        <p:txBody>
          <a:bodyPr/>
          <a:lstStyle>
            <a:lvl1pPr marL="0" indent="0">
              <a:buNone/>
              <a:defRPr sz="1493"/>
            </a:lvl1pPr>
            <a:lvl2pPr marL="487638" indent="0">
              <a:buNone/>
              <a:defRPr sz="1280"/>
            </a:lvl2pPr>
            <a:lvl3pPr marL="975276" indent="0">
              <a:buNone/>
              <a:defRPr sz="1067"/>
            </a:lvl3pPr>
            <a:lvl4pPr marL="1462915" indent="0">
              <a:buNone/>
              <a:defRPr sz="960"/>
            </a:lvl4pPr>
            <a:lvl5pPr marL="1950553" indent="0">
              <a:buNone/>
              <a:defRPr sz="960"/>
            </a:lvl5pPr>
            <a:lvl6pPr marL="2438191" indent="0">
              <a:buNone/>
              <a:defRPr sz="960"/>
            </a:lvl6pPr>
            <a:lvl7pPr marL="2925829" indent="0">
              <a:buNone/>
              <a:defRPr sz="960"/>
            </a:lvl7pPr>
            <a:lvl8pPr marL="3413468" indent="0">
              <a:buNone/>
              <a:defRPr sz="960"/>
            </a:lvl8pPr>
            <a:lvl9pPr marL="3901105" indent="0">
              <a:buNone/>
              <a:defRPr sz="960"/>
            </a:lvl9pPr>
          </a:lstStyle>
          <a:p>
            <a:pPr lvl="0"/>
            <a:r>
              <a:rPr lang="en-US"/>
              <a:t>Click to edit Master text styles</a:t>
            </a:r>
          </a:p>
        </p:txBody>
      </p:sp>
      <p:sp>
        <p:nvSpPr>
          <p:cNvPr id="5" name="Date Placeholder 3"/>
          <p:cNvSpPr>
            <a:spLocks noGrp="1"/>
          </p:cNvSpPr>
          <p:nvPr>
            <p:ph type="dt" sz="half" idx="10"/>
          </p:nvPr>
        </p:nvSpPr>
        <p:spPr/>
        <p:txBody>
          <a:bodyPr/>
          <a:lstStyle>
            <a:lvl1pPr>
              <a:defRPr dirty="0"/>
            </a:lvl1pPr>
          </a:lstStyle>
          <a:p>
            <a:pPr>
              <a:defRPr/>
            </a:pPr>
            <a:r>
              <a:rPr lang="en-US" smtClean="0">
                <a:solidFill>
                  <a:prstClr val="black"/>
                </a:solidFill>
                <a:cs typeface="+mn-cs"/>
              </a:rPr>
              <a:t>October 4, 2022</a:t>
            </a:r>
            <a:endParaRPr lang="en-US">
              <a:solidFill>
                <a:prstClr val="black"/>
              </a:solidFill>
              <a:cs typeface="+mn-cs"/>
            </a:endParaRPr>
          </a:p>
        </p:txBody>
      </p:sp>
      <p:sp>
        <p:nvSpPr>
          <p:cNvPr id="6" name="Footer Placeholder 4"/>
          <p:cNvSpPr>
            <a:spLocks noGrp="1"/>
          </p:cNvSpPr>
          <p:nvPr>
            <p:ph type="ftr" sz="quarter" idx="11"/>
          </p:nvPr>
        </p:nvSpPr>
        <p:spPr/>
        <p:txBody>
          <a:bodyPr/>
          <a:lstStyle>
            <a:lvl1pPr>
              <a:defRPr dirty="0"/>
            </a:lvl1pPr>
          </a:lstStyle>
          <a:p>
            <a:pPr>
              <a:defRPr/>
            </a:pPr>
            <a:r>
              <a:rPr lang="en-US" smtClean="0">
                <a:solidFill>
                  <a:prstClr val="black"/>
                </a:solidFill>
                <a:cs typeface="+mn-cs"/>
              </a:rPr>
              <a:t>Judgment on Judah and Jerusalem, The Branch of the LORD</a:t>
            </a:r>
            <a:endParaRPr lang="en-US">
              <a:solidFill>
                <a:prstClr val="black"/>
              </a:solidFill>
              <a:cs typeface="+mn-cs"/>
            </a:endParaRPr>
          </a:p>
        </p:txBody>
      </p:sp>
      <p:sp>
        <p:nvSpPr>
          <p:cNvPr id="7" name="Slide Number Placeholder 5"/>
          <p:cNvSpPr>
            <a:spLocks noGrp="1"/>
          </p:cNvSpPr>
          <p:nvPr>
            <p:ph type="sldNum" sz="quarter" idx="12"/>
          </p:nvPr>
        </p:nvSpPr>
        <p:spPr/>
        <p:txBody>
          <a:bodyPr/>
          <a:lstStyle>
            <a:lvl1pPr>
              <a:defRPr/>
            </a:lvl1pPr>
          </a:lstStyle>
          <a:p>
            <a:pPr defTabSz="973698"/>
            <a:fld id="{6B12CDD0-413C-4FF0-AB0F-E399B4FB8899}"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21960487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031" y="5120640"/>
            <a:ext cx="7802880" cy="604521"/>
          </a:xfrm>
        </p:spPr>
        <p:txBody>
          <a:bodyPr anchor="b"/>
          <a:lstStyle>
            <a:lvl1pPr algn="l">
              <a:defRPr sz="2133" b="1"/>
            </a:lvl1pPr>
          </a:lstStyle>
          <a:p>
            <a:r>
              <a:rPr lang="en-US"/>
              <a:t>Click to edit Master title style</a:t>
            </a:r>
          </a:p>
        </p:txBody>
      </p:sp>
      <p:sp>
        <p:nvSpPr>
          <p:cNvPr id="3" name="Picture Placeholder 2"/>
          <p:cNvSpPr>
            <a:spLocks noGrp="1"/>
          </p:cNvSpPr>
          <p:nvPr>
            <p:ph type="pic" idx="1"/>
          </p:nvPr>
        </p:nvSpPr>
        <p:spPr>
          <a:xfrm>
            <a:off x="2549031" y="653627"/>
            <a:ext cx="7802880" cy="4389120"/>
          </a:xfrm>
        </p:spPr>
        <p:txBody>
          <a:bodyPr rtlCol="0">
            <a:normAutofit/>
          </a:bodyPr>
          <a:lstStyle>
            <a:lvl1pPr marL="0" indent="0">
              <a:buNone/>
              <a:defRPr sz="3413"/>
            </a:lvl1pPr>
            <a:lvl2pPr marL="487638" indent="0">
              <a:buNone/>
              <a:defRPr sz="2987"/>
            </a:lvl2pPr>
            <a:lvl3pPr marL="975276" indent="0">
              <a:buNone/>
              <a:defRPr sz="2560"/>
            </a:lvl3pPr>
            <a:lvl4pPr marL="1462915" indent="0">
              <a:buNone/>
              <a:defRPr sz="2133"/>
            </a:lvl4pPr>
            <a:lvl5pPr marL="1950553" indent="0">
              <a:buNone/>
              <a:defRPr sz="2133"/>
            </a:lvl5pPr>
            <a:lvl6pPr marL="2438191" indent="0">
              <a:buNone/>
              <a:defRPr sz="2133"/>
            </a:lvl6pPr>
            <a:lvl7pPr marL="2925829" indent="0">
              <a:buNone/>
              <a:defRPr sz="2133"/>
            </a:lvl7pPr>
            <a:lvl8pPr marL="3413468" indent="0">
              <a:buNone/>
              <a:defRPr sz="2133"/>
            </a:lvl8pPr>
            <a:lvl9pPr marL="3901105" indent="0">
              <a:buNone/>
              <a:defRPr sz="2133"/>
            </a:lvl9pPr>
          </a:lstStyle>
          <a:p>
            <a:pPr lvl="0"/>
            <a:endParaRPr lang="en-US" noProof="0" dirty="0"/>
          </a:p>
        </p:txBody>
      </p:sp>
      <p:sp>
        <p:nvSpPr>
          <p:cNvPr id="4" name="Text Placeholder 3"/>
          <p:cNvSpPr>
            <a:spLocks noGrp="1"/>
          </p:cNvSpPr>
          <p:nvPr>
            <p:ph type="body" sz="half" idx="2"/>
          </p:nvPr>
        </p:nvSpPr>
        <p:spPr>
          <a:xfrm>
            <a:off x="2549031" y="5725161"/>
            <a:ext cx="7802880" cy="858519"/>
          </a:xfrm>
        </p:spPr>
        <p:txBody>
          <a:bodyPr/>
          <a:lstStyle>
            <a:lvl1pPr marL="0" indent="0">
              <a:buNone/>
              <a:defRPr sz="1493"/>
            </a:lvl1pPr>
            <a:lvl2pPr marL="487638" indent="0">
              <a:buNone/>
              <a:defRPr sz="1280"/>
            </a:lvl2pPr>
            <a:lvl3pPr marL="975276" indent="0">
              <a:buNone/>
              <a:defRPr sz="1067"/>
            </a:lvl3pPr>
            <a:lvl4pPr marL="1462915" indent="0">
              <a:buNone/>
              <a:defRPr sz="960"/>
            </a:lvl4pPr>
            <a:lvl5pPr marL="1950553" indent="0">
              <a:buNone/>
              <a:defRPr sz="960"/>
            </a:lvl5pPr>
            <a:lvl6pPr marL="2438191" indent="0">
              <a:buNone/>
              <a:defRPr sz="960"/>
            </a:lvl6pPr>
            <a:lvl7pPr marL="2925829" indent="0">
              <a:buNone/>
              <a:defRPr sz="960"/>
            </a:lvl7pPr>
            <a:lvl8pPr marL="3413468" indent="0">
              <a:buNone/>
              <a:defRPr sz="960"/>
            </a:lvl8pPr>
            <a:lvl9pPr marL="3901105" indent="0">
              <a:buNone/>
              <a:defRPr sz="960"/>
            </a:lvl9pPr>
          </a:lstStyle>
          <a:p>
            <a:pPr lvl="0"/>
            <a:r>
              <a:rPr lang="en-US"/>
              <a:t>Click to edit Master text styles</a:t>
            </a:r>
          </a:p>
        </p:txBody>
      </p:sp>
      <p:sp>
        <p:nvSpPr>
          <p:cNvPr id="5" name="Date Placeholder 3"/>
          <p:cNvSpPr>
            <a:spLocks noGrp="1"/>
          </p:cNvSpPr>
          <p:nvPr>
            <p:ph type="dt" sz="half" idx="10"/>
          </p:nvPr>
        </p:nvSpPr>
        <p:spPr/>
        <p:txBody>
          <a:bodyPr/>
          <a:lstStyle>
            <a:lvl1pPr>
              <a:defRPr dirty="0"/>
            </a:lvl1pPr>
          </a:lstStyle>
          <a:p>
            <a:pPr>
              <a:defRPr/>
            </a:pPr>
            <a:r>
              <a:rPr lang="en-US" smtClean="0">
                <a:solidFill>
                  <a:prstClr val="black"/>
                </a:solidFill>
                <a:cs typeface="+mn-cs"/>
              </a:rPr>
              <a:t>October 4, 2022</a:t>
            </a:r>
            <a:endParaRPr lang="en-US">
              <a:solidFill>
                <a:prstClr val="black"/>
              </a:solidFill>
              <a:cs typeface="+mn-cs"/>
            </a:endParaRPr>
          </a:p>
        </p:txBody>
      </p:sp>
      <p:sp>
        <p:nvSpPr>
          <p:cNvPr id="6" name="Footer Placeholder 4"/>
          <p:cNvSpPr>
            <a:spLocks noGrp="1"/>
          </p:cNvSpPr>
          <p:nvPr>
            <p:ph type="ftr" sz="quarter" idx="11"/>
          </p:nvPr>
        </p:nvSpPr>
        <p:spPr/>
        <p:txBody>
          <a:bodyPr/>
          <a:lstStyle>
            <a:lvl1pPr>
              <a:defRPr dirty="0"/>
            </a:lvl1pPr>
          </a:lstStyle>
          <a:p>
            <a:pPr>
              <a:defRPr/>
            </a:pPr>
            <a:r>
              <a:rPr lang="en-US" smtClean="0">
                <a:solidFill>
                  <a:prstClr val="black"/>
                </a:solidFill>
                <a:cs typeface="+mn-cs"/>
              </a:rPr>
              <a:t>Judgment on Judah and Jerusalem, The Branch of the LORD</a:t>
            </a:r>
            <a:endParaRPr lang="en-US">
              <a:solidFill>
                <a:prstClr val="black"/>
              </a:solidFill>
              <a:cs typeface="+mn-cs"/>
            </a:endParaRPr>
          </a:p>
        </p:txBody>
      </p:sp>
      <p:sp>
        <p:nvSpPr>
          <p:cNvPr id="7" name="Slide Number Placeholder 5"/>
          <p:cNvSpPr>
            <a:spLocks noGrp="1"/>
          </p:cNvSpPr>
          <p:nvPr>
            <p:ph type="sldNum" sz="quarter" idx="12"/>
          </p:nvPr>
        </p:nvSpPr>
        <p:spPr/>
        <p:txBody>
          <a:bodyPr/>
          <a:lstStyle>
            <a:lvl1pPr>
              <a:defRPr/>
            </a:lvl1pPr>
          </a:lstStyle>
          <a:p>
            <a:pPr defTabSz="973698"/>
            <a:fld id="{DFD8694A-D3C0-420F-AD45-355B7208372B}"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9467015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dirty="0"/>
            </a:lvl1pPr>
          </a:lstStyle>
          <a:p>
            <a:pPr>
              <a:defRPr/>
            </a:pPr>
            <a:r>
              <a:rPr lang="en-US" smtClean="0">
                <a:solidFill>
                  <a:prstClr val="black"/>
                </a:solidFill>
                <a:cs typeface="+mn-cs"/>
              </a:rPr>
              <a:t>October 4, 2022</a:t>
            </a:r>
            <a:endParaRPr lang="en-US">
              <a:solidFill>
                <a:prstClr val="black"/>
              </a:solidFill>
              <a:cs typeface="+mn-cs"/>
            </a:endParaRPr>
          </a:p>
        </p:txBody>
      </p:sp>
      <p:sp>
        <p:nvSpPr>
          <p:cNvPr id="5" name="Footer Placeholder 4"/>
          <p:cNvSpPr>
            <a:spLocks noGrp="1"/>
          </p:cNvSpPr>
          <p:nvPr>
            <p:ph type="ftr" sz="quarter" idx="11"/>
          </p:nvPr>
        </p:nvSpPr>
        <p:spPr/>
        <p:txBody>
          <a:bodyPr/>
          <a:lstStyle>
            <a:lvl1pPr>
              <a:defRPr dirty="0"/>
            </a:lvl1pPr>
          </a:lstStyle>
          <a:p>
            <a:pPr>
              <a:defRPr/>
            </a:pPr>
            <a:r>
              <a:rPr lang="en-US" smtClean="0">
                <a:solidFill>
                  <a:prstClr val="black"/>
                </a:solidFill>
                <a:cs typeface="+mn-cs"/>
              </a:rPr>
              <a:t>Judgment on Judah and Jerusalem, The Branch of the LORD</a:t>
            </a:r>
            <a:endParaRPr lang="en-US">
              <a:solidFill>
                <a:prstClr val="black"/>
              </a:solidFill>
              <a:cs typeface="+mn-cs"/>
            </a:endParaRPr>
          </a:p>
        </p:txBody>
      </p:sp>
      <p:sp>
        <p:nvSpPr>
          <p:cNvPr id="6" name="Slide Number Placeholder 5"/>
          <p:cNvSpPr>
            <a:spLocks noGrp="1"/>
          </p:cNvSpPr>
          <p:nvPr>
            <p:ph type="sldNum" sz="quarter" idx="12"/>
          </p:nvPr>
        </p:nvSpPr>
        <p:spPr/>
        <p:txBody>
          <a:bodyPr/>
          <a:lstStyle>
            <a:lvl1pPr>
              <a:defRPr/>
            </a:lvl1pPr>
          </a:lstStyle>
          <a:p>
            <a:pPr defTabSz="973698"/>
            <a:fld id="{CB4D926D-411B-4D3C-A0E6-4F4D583EAA2D}"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411388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0" y="292949"/>
            <a:ext cx="2926080" cy="624162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0240" y="292949"/>
            <a:ext cx="8561493" cy="62416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dirty="0"/>
            </a:lvl1pPr>
          </a:lstStyle>
          <a:p>
            <a:pPr>
              <a:defRPr/>
            </a:pPr>
            <a:r>
              <a:rPr lang="en-US" smtClean="0">
                <a:solidFill>
                  <a:prstClr val="black"/>
                </a:solidFill>
                <a:cs typeface="+mn-cs"/>
              </a:rPr>
              <a:t>October 4, 2022</a:t>
            </a:r>
            <a:endParaRPr lang="en-US">
              <a:solidFill>
                <a:prstClr val="black"/>
              </a:solidFill>
              <a:cs typeface="+mn-cs"/>
            </a:endParaRPr>
          </a:p>
        </p:txBody>
      </p:sp>
      <p:sp>
        <p:nvSpPr>
          <p:cNvPr id="5" name="Footer Placeholder 4"/>
          <p:cNvSpPr>
            <a:spLocks noGrp="1"/>
          </p:cNvSpPr>
          <p:nvPr>
            <p:ph type="ftr" sz="quarter" idx="11"/>
          </p:nvPr>
        </p:nvSpPr>
        <p:spPr/>
        <p:txBody>
          <a:bodyPr/>
          <a:lstStyle>
            <a:lvl1pPr>
              <a:defRPr dirty="0"/>
            </a:lvl1pPr>
          </a:lstStyle>
          <a:p>
            <a:pPr>
              <a:defRPr/>
            </a:pPr>
            <a:r>
              <a:rPr lang="en-US" smtClean="0">
                <a:solidFill>
                  <a:prstClr val="black"/>
                </a:solidFill>
                <a:cs typeface="+mn-cs"/>
              </a:rPr>
              <a:t>Judgment on Judah and Jerusalem, The Branch of the LORD</a:t>
            </a:r>
            <a:endParaRPr lang="en-US">
              <a:solidFill>
                <a:prstClr val="black"/>
              </a:solidFill>
              <a:cs typeface="+mn-cs"/>
            </a:endParaRPr>
          </a:p>
        </p:txBody>
      </p:sp>
      <p:sp>
        <p:nvSpPr>
          <p:cNvPr id="6" name="Slide Number Placeholder 5"/>
          <p:cNvSpPr>
            <a:spLocks noGrp="1"/>
          </p:cNvSpPr>
          <p:nvPr>
            <p:ph type="sldNum" sz="quarter" idx="12"/>
          </p:nvPr>
        </p:nvSpPr>
        <p:spPr/>
        <p:txBody>
          <a:bodyPr/>
          <a:lstStyle>
            <a:lvl1pPr>
              <a:defRPr/>
            </a:lvl1pPr>
          </a:lstStyle>
          <a:p>
            <a:pPr defTabSz="973698"/>
            <a:fld id="{44DE8A40-D619-4045-A85C-AF5F0AA0A013}"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1162444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1300914" y="1625604"/>
            <a:ext cx="10841633" cy="1870075"/>
          </a:xfrm>
        </p:spPr>
        <p:txBody>
          <a:bodyPr/>
          <a:lstStyle>
            <a:lvl1pPr>
              <a:defRPr sz="5384">
                <a:solidFill>
                  <a:schemeClr val="tx1"/>
                </a:solidFill>
              </a:defRPr>
            </a:lvl1pPr>
          </a:lstStyle>
          <a:p>
            <a:r>
              <a:rPr lang="en-US" altLang="en-US" dirty="0"/>
              <a:t>Click to edit Master title style</a:t>
            </a:r>
          </a:p>
        </p:txBody>
      </p:sp>
      <p:sp>
        <p:nvSpPr>
          <p:cNvPr id="10243" name="Rectangle 3"/>
          <p:cNvSpPr>
            <a:spLocks noGrp="1" noChangeArrowheads="1"/>
          </p:cNvSpPr>
          <p:nvPr>
            <p:ph type="subTitle" idx="1"/>
          </p:nvPr>
        </p:nvSpPr>
        <p:spPr>
          <a:xfrm>
            <a:off x="2816847" y="4225929"/>
            <a:ext cx="9321397" cy="1870075"/>
          </a:xfrm>
        </p:spPr>
        <p:txBody>
          <a:bodyPr/>
          <a:lstStyle>
            <a:lvl1pPr marL="0" indent="0">
              <a:buFont typeface="Wingdings" pitchFamily="2" charset="2"/>
              <a:buNone/>
              <a:defRPr sz="3048"/>
            </a:lvl1pPr>
          </a:lstStyle>
          <a:p>
            <a:r>
              <a:rPr lang="en-US" altLang="en-US"/>
              <a:t>Click to edit Master subtitle style</a:t>
            </a:r>
          </a:p>
        </p:txBody>
      </p:sp>
      <p:sp>
        <p:nvSpPr>
          <p:cNvPr id="10244" name="Rectangle 4"/>
          <p:cNvSpPr>
            <a:spLocks noGrp="1" noChangeArrowheads="1"/>
          </p:cNvSpPr>
          <p:nvPr>
            <p:ph type="dt" sz="half" idx="2"/>
          </p:nvPr>
        </p:nvSpPr>
        <p:spPr/>
        <p:txBody>
          <a:bodyPr/>
          <a:lstStyle>
            <a:lvl1pPr>
              <a:defRPr/>
            </a:lvl1pPr>
          </a:lstStyle>
          <a:p>
            <a:pPr marL="0" marR="0" lvl="0" indent="0" algn="l" defTabSz="982136" rtl="0" eaLnBrk="1" fontAlgn="base" latinLnBrk="0" hangingPunct="1">
              <a:lnSpc>
                <a:spcPct val="100000"/>
              </a:lnSpc>
              <a:spcBef>
                <a:spcPct val="0"/>
              </a:spcBef>
              <a:spcAft>
                <a:spcPct val="0"/>
              </a:spcAft>
              <a:buClrTx/>
              <a:buSzTx/>
              <a:buFontTx/>
              <a:buNone/>
              <a:tabLst/>
              <a:defRPr/>
            </a:pPr>
            <a:endParaRPr kumimoji="0" lang="en-US" altLang="en-US" sz="1321" b="0" i="0" u="none" strike="noStrike" kern="1200" cap="none" spc="0" normalizeH="0" baseline="0" noProof="0">
              <a:ln>
                <a:noFill/>
              </a:ln>
              <a:solidFill>
                <a:srgbClr val="FFFFFF"/>
              </a:solidFill>
              <a:effectLst/>
              <a:uLnTx/>
              <a:uFillTx/>
              <a:latin typeface="Garamond"/>
              <a:ea typeface="+mn-ea"/>
              <a:cs typeface="Arial" charset="0"/>
            </a:endParaRPr>
          </a:p>
        </p:txBody>
      </p:sp>
      <p:sp>
        <p:nvSpPr>
          <p:cNvPr id="10245" name="Rectangle 5"/>
          <p:cNvSpPr>
            <a:spLocks noGrp="1" noChangeArrowheads="1"/>
          </p:cNvSpPr>
          <p:nvPr>
            <p:ph type="ftr" sz="quarter" idx="3"/>
          </p:nvPr>
        </p:nvSpPr>
        <p:spPr>
          <a:xfrm>
            <a:off x="4442448" y="6659563"/>
            <a:ext cx="4119907" cy="487362"/>
          </a:xfrm>
        </p:spPr>
        <p:txBody>
          <a:bodyPr/>
          <a:lstStyle>
            <a:lvl1pPr>
              <a:defRPr/>
            </a:lvl1pPr>
          </a:lstStyle>
          <a:p>
            <a:pPr marL="0" marR="0" lvl="0" indent="0" algn="ctr" defTabSz="982136" rtl="0" eaLnBrk="1" fontAlgn="base" latinLnBrk="0" hangingPunct="1">
              <a:lnSpc>
                <a:spcPct val="100000"/>
              </a:lnSpc>
              <a:spcBef>
                <a:spcPct val="0"/>
              </a:spcBef>
              <a:spcAft>
                <a:spcPct val="0"/>
              </a:spcAft>
              <a:buClrTx/>
              <a:buSzTx/>
              <a:buFontTx/>
              <a:buNone/>
              <a:tabLst/>
              <a:defRPr/>
            </a:pPr>
            <a:endParaRPr kumimoji="0" lang="en-US" altLang="en-US" sz="1321" b="0" i="0" u="none" strike="noStrike" kern="1200" cap="none" spc="0" normalizeH="0" baseline="0" noProof="0">
              <a:ln>
                <a:noFill/>
              </a:ln>
              <a:solidFill>
                <a:srgbClr val="FFFFFF"/>
              </a:solidFill>
              <a:effectLst/>
              <a:uLnTx/>
              <a:uFillTx/>
              <a:latin typeface="Garamond"/>
              <a:ea typeface="+mn-ea"/>
              <a:cs typeface="Arial" charset="0"/>
            </a:endParaRPr>
          </a:p>
        </p:txBody>
      </p:sp>
      <p:sp>
        <p:nvSpPr>
          <p:cNvPr id="10246" name="Rectangle 6"/>
          <p:cNvSpPr>
            <a:spLocks noGrp="1" noChangeArrowheads="1"/>
          </p:cNvSpPr>
          <p:nvPr>
            <p:ph type="sldNum" sz="quarter" idx="4"/>
          </p:nvPr>
        </p:nvSpPr>
        <p:spPr/>
        <p:txBody>
          <a:bodyPr/>
          <a:lstStyle>
            <a:lvl1pPr>
              <a:defRPr/>
            </a:lvl1pPr>
          </a:lstStyle>
          <a:p>
            <a:pPr marL="0" marR="0" lvl="0" indent="0" algn="r" defTabSz="982136" rtl="0" eaLnBrk="1" fontAlgn="base" latinLnBrk="0" hangingPunct="1">
              <a:lnSpc>
                <a:spcPct val="100000"/>
              </a:lnSpc>
              <a:spcBef>
                <a:spcPct val="0"/>
              </a:spcBef>
              <a:spcAft>
                <a:spcPct val="0"/>
              </a:spcAft>
              <a:buClrTx/>
              <a:buSzTx/>
              <a:buFontTx/>
              <a:buNone/>
              <a:tabLst/>
              <a:defRPr/>
            </a:pPr>
            <a:fld id="{39B8C130-83AE-45C9-96DC-9BAD79FDAF9F}" type="slidenum">
              <a:rPr kumimoji="0" lang="en-US" altLang="en-US" sz="1321" b="0" i="0" u="none" strike="noStrike" kern="1200" cap="none" spc="0" normalizeH="0" baseline="0" noProof="0">
                <a:ln>
                  <a:noFill/>
                </a:ln>
                <a:solidFill>
                  <a:srgbClr val="FFFFFF"/>
                </a:solidFill>
                <a:effectLst/>
                <a:uLnTx/>
                <a:uFillTx/>
                <a:latin typeface="Garamond"/>
                <a:ea typeface="+mn-ea"/>
                <a:cs typeface="Arial" charset="0"/>
              </a:rPr>
              <a:pPr marL="0" marR="0" lvl="0" indent="0" algn="r" defTabSz="982136" rtl="0" eaLnBrk="1" fontAlgn="base" latinLnBrk="0" hangingPunct="1">
                <a:lnSpc>
                  <a:spcPct val="100000"/>
                </a:lnSpc>
                <a:spcBef>
                  <a:spcPct val="0"/>
                </a:spcBef>
                <a:spcAft>
                  <a:spcPct val="0"/>
                </a:spcAft>
                <a:buClrTx/>
                <a:buSzTx/>
                <a:buFontTx/>
                <a:buNone/>
                <a:tabLst/>
                <a:defRPr/>
              </a:pPr>
              <a:t>‹#›</a:t>
            </a:fld>
            <a:endParaRPr kumimoji="0" lang="en-US" altLang="en-US" sz="1321" b="0" i="0" u="none" strike="noStrike" kern="1200" cap="none" spc="0" normalizeH="0" baseline="0" noProof="0">
              <a:ln>
                <a:noFill/>
              </a:ln>
              <a:solidFill>
                <a:srgbClr val="FFFFFF"/>
              </a:solidFill>
              <a:effectLst/>
              <a:uLnTx/>
              <a:uFillTx/>
              <a:latin typeface="Garamond"/>
              <a:ea typeface="+mn-ea"/>
              <a:cs typeface="Arial" charset="0"/>
            </a:endParaRPr>
          </a:p>
        </p:txBody>
      </p:sp>
      <p:sp>
        <p:nvSpPr>
          <p:cNvPr id="10247" name="Freeform 7"/>
          <p:cNvSpPr>
            <a:spLocks noChangeArrowheads="1"/>
          </p:cNvSpPr>
          <p:nvPr/>
        </p:nvSpPr>
        <p:spPr bwMode="auto">
          <a:xfrm>
            <a:off x="866561" y="1300163"/>
            <a:ext cx="11271687" cy="976312"/>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bg1"/>
            </a:solidFill>
            <a:prstDash val="solid"/>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248" name="Line 8"/>
          <p:cNvSpPr>
            <a:spLocks noChangeShapeType="1"/>
          </p:cNvSpPr>
          <p:nvPr/>
        </p:nvSpPr>
        <p:spPr bwMode="auto">
          <a:xfrm>
            <a:off x="2816849" y="4225925"/>
            <a:ext cx="9261191" cy="0"/>
          </a:xfrm>
          <a:prstGeom prst="line">
            <a:avLst/>
          </a:prstGeom>
          <a:noFill/>
          <a:ln w="19050">
            <a:solidFill>
              <a:schemeClr val="bg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Freeform 8"/>
          <p:cNvSpPr>
            <a:spLocks noChangeArrowheads="1"/>
          </p:cNvSpPr>
          <p:nvPr userDrawn="1"/>
        </p:nvSpPr>
        <p:spPr bwMode="auto">
          <a:xfrm>
            <a:off x="1063038" y="1383502"/>
            <a:ext cx="11077359" cy="650879"/>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38100" cap="flat" cmpd="sng">
            <a:solidFill>
              <a:schemeClr val="tx1"/>
            </a:solidFill>
            <a:prstDash val="solid"/>
            <a:miter lim="800000"/>
            <a:headEnd/>
            <a:tailEnd/>
          </a:ln>
        </p:spPr>
        <p:txBody>
          <a:bodyPr/>
          <a:lstStyle/>
          <a:p>
            <a:endParaRPr lang="en-US"/>
          </a:p>
        </p:txBody>
      </p:sp>
      <p:cxnSp>
        <p:nvCxnSpPr>
          <p:cNvPr id="3" name="Straight Connector 2"/>
          <p:cNvCxnSpPr>
            <a:stCxn id="10248" idx="0"/>
          </p:cNvCxnSpPr>
          <p:nvPr userDrawn="1"/>
        </p:nvCxnSpPr>
        <p:spPr>
          <a:xfrm>
            <a:off x="2816849" y="4225925"/>
            <a:ext cx="9321395"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417203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30400" y="296867"/>
            <a:ext cx="10187953" cy="846137"/>
          </a:xfrm>
        </p:spPr>
        <p:txBody>
          <a:bodyPr/>
          <a:lstStyle>
            <a:lvl1pPr>
              <a:defRPr sz="4500" b="0">
                <a:solidFill>
                  <a:schemeClr val="accent4">
                    <a:lumMod val="95000"/>
                    <a:lumOff val="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19276" y="1676400"/>
            <a:ext cx="11706040" cy="4527550"/>
          </a:xfrm>
        </p:spPr>
        <p:txBody>
          <a:bodyPr/>
          <a:lstStyle>
            <a:lvl1pPr>
              <a:buClrTx/>
              <a:defRPr sz="4000">
                <a:solidFill>
                  <a:schemeClr val="accent4">
                    <a:lumMod val="95000"/>
                    <a:lumOff val="5000"/>
                  </a:schemeClr>
                </a:solidFill>
                <a:latin typeface="Cambria" panose="02040503050406030204" pitchFamily="18" charset="0"/>
                <a:ea typeface="Cambria" panose="02040503050406030204" pitchFamily="18" charset="0"/>
              </a:defRPr>
            </a:lvl1pPr>
            <a:lvl2pPr>
              <a:buClrTx/>
              <a:defRPr sz="3200">
                <a:solidFill>
                  <a:schemeClr val="accent4">
                    <a:lumMod val="95000"/>
                    <a:lumOff val="5000"/>
                  </a:schemeClr>
                </a:solidFill>
                <a:latin typeface="Cambria" panose="02040503050406030204" pitchFamily="18" charset="0"/>
                <a:ea typeface="Cambria" panose="02040503050406030204" pitchFamily="18" charset="0"/>
              </a:defRPr>
            </a:lvl2pPr>
            <a:lvl3pPr marL="1098250" indent="-377372">
              <a:buClrTx/>
              <a:buFont typeface="Courier New" panose="02070309020205020404" pitchFamily="49" charset="0"/>
              <a:buChar char="o"/>
              <a:defRPr sz="2800">
                <a:solidFill>
                  <a:schemeClr val="accent4">
                    <a:lumMod val="95000"/>
                    <a:lumOff val="5000"/>
                  </a:schemeClr>
                </a:solidFill>
                <a:latin typeface="Cambria" panose="02040503050406030204" pitchFamily="18" charset="0"/>
                <a:ea typeface="Cambria" panose="02040503050406030204" pitchFamily="18" charset="0"/>
              </a:defRPr>
            </a:lvl3pPr>
            <a:lvl4pPr marL="1438529" indent="-338668">
              <a:buClrTx/>
              <a:buFont typeface="Wingdings" panose="05000000000000000000" pitchFamily="2" charset="2"/>
              <a:buChar char="Ø"/>
              <a:defRPr sz="2800">
                <a:solidFill>
                  <a:schemeClr val="accent4">
                    <a:lumMod val="95000"/>
                    <a:lumOff val="5000"/>
                  </a:schemeClr>
                </a:solidFill>
                <a:latin typeface="Cambria" panose="02040503050406030204" pitchFamily="18" charset="0"/>
                <a:ea typeface="Cambria" panose="02040503050406030204" pitchFamily="18" charset="0"/>
              </a:defRPr>
            </a:lvl4pPr>
            <a:lvl5pPr>
              <a:defRPr sz="2800">
                <a:solidFill>
                  <a:schemeClr val="accent4">
                    <a:lumMod val="95000"/>
                    <a:lumOff val="5000"/>
                  </a:schemeClr>
                </a:solidFill>
                <a:latin typeface="Cambria" panose="02040503050406030204" pitchFamily="18" charset="0"/>
                <a:ea typeface="Cambria" panose="020405030504060302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82D80B4-CD89-403B-BB19-E43D76EFD309}" type="slidenum">
              <a:rPr lang="en-US" altLang="en-US"/>
              <a:pPr/>
              <a:t>‹#›</a:t>
            </a:fld>
            <a:endParaRPr lang="en-US" altLang="en-US"/>
          </a:p>
        </p:txBody>
      </p:sp>
      <p:sp>
        <p:nvSpPr>
          <p:cNvPr id="10" name="Freeform 7"/>
          <p:cNvSpPr>
            <a:spLocks noChangeArrowheads="1"/>
          </p:cNvSpPr>
          <p:nvPr userDrawn="1"/>
        </p:nvSpPr>
        <p:spPr bwMode="auto">
          <a:xfrm>
            <a:off x="541868" y="244475"/>
            <a:ext cx="11703891" cy="649288"/>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tx1"/>
            </a:solidFill>
            <a:prstDash val="solid"/>
            <a:miter lim="800000"/>
            <a:headEnd/>
            <a:tailEnd/>
          </a:ln>
        </p:spPr>
        <p:txBody>
          <a:bodyPr/>
          <a:lstStyle/>
          <a:p>
            <a:endParaRPr lang="en-US"/>
          </a:p>
        </p:txBody>
      </p:sp>
      <p:pic>
        <p:nvPicPr>
          <p:cNvPr id="14" name="Picture 2" descr="A picture containing icon&#10;&#10;Description automatically generated"/>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406400" y="2286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829" y="4700588"/>
            <a:ext cx="11054511" cy="1452562"/>
          </a:xfrm>
        </p:spPr>
        <p:txBody>
          <a:bodyPr/>
          <a:lstStyle>
            <a:lvl1pPr algn="l">
              <a:defRPr sz="4064" b="1" cap="all">
                <a:solidFill>
                  <a:schemeClr val="accent4">
                    <a:lumMod val="95000"/>
                    <a:lumOff val="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027829" y="3100388"/>
            <a:ext cx="11054511" cy="1600200"/>
          </a:xfrm>
        </p:spPr>
        <p:txBody>
          <a:bodyPr anchor="b"/>
          <a:lstStyle>
            <a:lvl1pPr marL="0" indent="0">
              <a:buNone/>
              <a:defRPr sz="2032"/>
            </a:lvl1pPr>
            <a:lvl2pPr marL="464458" indent="0">
              <a:buNone/>
              <a:defRPr sz="1829"/>
            </a:lvl2pPr>
            <a:lvl3pPr marL="928916" indent="0">
              <a:buNone/>
              <a:defRPr sz="1625"/>
            </a:lvl3pPr>
            <a:lvl4pPr marL="1393373" indent="0">
              <a:buNone/>
              <a:defRPr sz="1422"/>
            </a:lvl4pPr>
            <a:lvl5pPr marL="1857832" indent="0">
              <a:buNone/>
              <a:defRPr sz="1422"/>
            </a:lvl5pPr>
            <a:lvl6pPr marL="2322289" indent="0">
              <a:buNone/>
              <a:defRPr sz="1422"/>
            </a:lvl6pPr>
            <a:lvl7pPr marL="2786747" indent="0">
              <a:buNone/>
              <a:defRPr sz="1422"/>
            </a:lvl7pPr>
            <a:lvl8pPr marL="3251205" indent="0">
              <a:buNone/>
              <a:defRPr sz="1422"/>
            </a:lvl8pPr>
            <a:lvl9pPr marL="3715663" indent="0">
              <a:buNone/>
              <a:defRPr sz="1422"/>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BC577CB-DC19-42DE-BF48-B80190C32E9B}" type="slidenum">
              <a:rPr lang="en-US" altLang="en-US"/>
              <a:pPr/>
              <a:t>‹#›</a:t>
            </a:fld>
            <a:endParaRPr lang="en-US"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53247" y="296867"/>
            <a:ext cx="10187953" cy="1216025"/>
          </a:xfrm>
        </p:spPr>
        <p:txBody>
          <a:bodyPr/>
          <a:lstStyle>
            <a:lvl1pPr>
              <a:defRPr>
                <a:solidFill>
                  <a:schemeClr val="accent4">
                    <a:lumMod val="95000"/>
                    <a:lumOff val="5000"/>
                  </a:schemeClr>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19276" y="1752600"/>
            <a:ext cx="5749808" cy="4832350"/>
          </a:xfrm>
        </p:spPr>
        <p:txBody>
          <a:bodyPr/>
          <a:lstStyle>
            <a:lvl1pPr>
              <a:defRPr sz="2845">
                <a:solidFill>
                  <a:schemeClr val="bg1"/>
                </a:solidFill>
              </a:defRPr>
            </a:lvl1pPr>
            <a:lvl2pPr>
              <a:defRPr sz="2438">
                <a:solidFill>
                  <a:schemeClr val="bg1"/>
                </a:solidFill>
              </a:defRPr>
            </a:lvl2pPr>
            <a:lvl3pPr>
              <a:defRPr sz="2032">
                <a:solidFill>
                  <a:schemeClr val="bg1"/>
                </a:solidFill>
              </a:defRPr>
            </a:lvl3pPr>
            <a:lvl4pPr>
              <a:defRPr sz="1829">
                <a:solidFill>
                  <a:schemeClr val="bg1"/>
                </a:solidFill>
              </a:defRPr>
            </a:lvl4pPr>
            <a:lvl5pPr>
              <a:defRPr sz="1829">
                <a:solidFill>
                  <a:schemeClr val="bg1"/>
                </a:solidFill>
              </a:defRPr>
            </a:lvl5pPr>
            <a:lvl6pPr>
              <a:defRPr sz="1829"/>
            </a:lvl6pPr>
            <a:lvl7pPr>
              <a:defRPr sz="1829"/>
            </a:lvl7pPr>
            <a:lvl8pPr>
              <a:defRPr sz="1829"/>
            </a:lvl8pPr>
            <a:lvl9pPr>
              <a:defRPr sz="182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5509" y="1752600"/>
            <a:ext cx="5749808" cy="4832350"/>
          </a:xfrm>
        </p:spPr>
        <p:txBody>
          <a:bodyPr/>
          <a:lstStyle>
            <a:lvl1pPr>
              <a:defRPr sz="2845">
                <a:solidFill>
                  <a:schemeClr val="bg1"/>
                </a:solidFill>
              </a:defRPr>
            </a:lvl1pPr>
            <a:lvl2pPr>
              <a:defRPr sz="2438">
                <a:solidFill>
                  <a:schemeClr val="bg1"/>
                </a:solidFill>
              </a:defRPr>
            </a:lvl2pPr>
            <a:lvl3pPr>
              <a:defRPr sz="2032">
                <a:solidFill>
                  <a:schemeClr val="bg1"/>
                </a:solidFill>
              </a:defRPr>
            </a:lvl3pPr>
            <a:lvl4pPr>
              <a:defRPr sz="1829">
                <a:solidFill>
                  <a:schemeClr val="bg1"/>
                </a:solidFill>
              </a:defRPr>
            </a:lvl4pPr>
            <a:lvl5pPr>
              <a:defRPr sz="1829">
                <a:solidFill>
                  <a:schemeClr val="bg1"/>
                </a:solidFill>
              </a:defRPr>
            </a:lvl5pPr>
            <a:lvl6pPr>
              <a:defRPr sz="1829"/>
            </a:lvl6pPr>
            <a:lvl7pPr>
              <a:defRPr sz="1829"/>
            </a:lvl7pPr>
            <a:lvl8pPr>
              <a:defRPr sz="1829"/>
            </a:lvl8pPr>
            <a:lvl9pPr>
              <a:defRPr sz="182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4BC33E0-110E-435F-9BD3-B0E65100DECC}" type="slidenum">
              <a:rPr lang="en-US" altLang="en-US"/>
              <a:pPr/>
              <a:t>‹#›</a:t>
            </a:fld>
            <a:endParaRPr lang="en-US" altLang="en-US"/>
          </a:p>
        </p:txBody>
      </p:sp>
      <p:sp>
        <p:nvSpPr>
          <p:cNvPr id="8" name="Freeform 7"/>
          <p:cNvSpPr>
            <a:spLocks noChangeArrowheads="1"/>
          </p:cNvSpPr>
          <p:nvPr userDrawn="1"/>
        </p:nvSpPr>
        <p:spPr bwMode="auto">
          <a:xfrm>
            <a:off x="541868" y="244475"/>
            <a:ext cx="11703891" cy="649288"/>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tx1"/>
            </a:solidFill>
            <a:prstDash val="solid"/>
            <a:miter lim="800000"/>
            <a:headEnd/>
            <a:tailEnd/>
          </a:ln>
        </p:spPr>
        <p:txBody>
          <a:bodyPr/>
          <a:lstStyle/>
          <a:p>
            <a:endParaRPr lang="en-US"/>
          </a:p>
        </p:txBody>
      </p:sp>
      <p:pic>
        <p:nvPicPr>
          <p:cNvPr id="10" name="Picture 2" descr="A picture containing icon&#10;&#10;Description automatically generated"/>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406400" y="2286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79B663FC-48E2-4696-831B-9C14E8FF4014}" type="slidenum">
              <a:rPr lang="en-US" altLang="en-US"/>
              <a:pPr/>
              <a:t>‹#›</a:t>
            </a:fld>
            <a:endParaRPr lang="en-US"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381" y="1905000"/>
            <a:ext cx="4279027" cy="1239837"/>
          </a:xfrm>
        </p:spPr>
        <p:txBody>
          <a:bodyPr anchor="b"/>
          <a:lstStyle>
            <a:lvl1pPr algn="l">
              <a:defRPr sz="2032" b="1"/>
            </a:lvl1pPr>
          </a:lstStyle>
          <a:p>
            <a:r>
              <a:rPr lang="en-US" dirty="0" smtClean="0"/>
              <a:t>Click to edit Master title style</a:t>
            </a:r>
            <a:endParaRPr lang="en-US" dirty="0"/>
          </a:p>
        </p:txBody>
      </p:sp>
      <p:sp>
        <p:nvSpPr>
          <p:cNvPr id="3" name="Content Placeholder 2"/>
          <p:cNvSpPr>
            <a:spLocks noGrp="1"/>
          </p:cNvSpPr>
          <p:nvPr>
            <p:ph idx="1"/>
          </p:nvPr>
        </p:nvSpPr>
        <p:spPr>
          <a:xfrm>
            <a:off x="5085379" y="1905000"/>
            <a:ext cx="7270044" cy="4629154"/>
          </a:xfrm>
        </p:spPr>
        <p:txBody>
          <a:bodyPr/>
          <a:lstStyle>
            <a:lvl1pPr>
              <a:defRPr sz="3251"/>
            </a:lvl1pPr>
            <a:lvl2pPr>
              <a:defRPr sz="2845"/>
            </a:lvl2pPr>
            <a:lvl3pPr>
              <a:defRPr sz="2438"/>
            </a:lvl3pPr>
            <a:lvl4pPr>
              <a:defRPr sz="2032"/>
            </a:lvl4pPr>
            <a:lvl5pPr>
              <a:defRPr sz="2032"/>
            </a:lvl5pPr>
            <a:lvl6pPr>
              <a:defRPr sz="2032"/>
            </a:lvl6pPr>
            <a:lvl7pPr>
              <a:defRPr sz="2032"/>
            </a:lvl7pPr>
            <a:lvl8pPr>
              <a:defRPr sz="2032"/>
            </a:lvl8pPr>
            <a:lvl9pPr>
              <a:defRPr sz="2032"/>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49381" y="3581400"/>
            <a:ext cx="4279027" cy="2952750"/>
          </a:xfrm>
        </p:spPr>
        <p:txBody>
          <a:bodyPr/>
          <a:lstStyle>
            <a:lvl1pPr marL="0" indent="0">
              <a:buNone/>
              <a:defRPr sz="1422"/>
            </a:lvl1pPr>
            <a:lvl2pPr marL="464458" indent="0">
              <a:buNone/>
              <a:defRPr sz="1219"/>
            </a:lvl2pPr>
            <a:lvl3pPr marL="928916" indent="0">
              <a:buNone/>
              <a:defRPr sz="1016"/>
            </a:lvl3pPr>
            <a:lvl4pPr marL="1393373" indent="0">
              <a:buNone/>
              <a:defRPr sz="914"/>
            </a:lvl4pPr>
            <a:lvl5pPr marL="1857832" indent="0">
              <a:buNone/>
              <a:defRPr sz="914"/>
            </a:lvl5pPr>
            <a:lvl6pPr marL="2322289" indent="0">
              <a:buNone/>
              <a:defRPr sz="914"/>
            </a:lvl6pPr>
            <a:lvl7pPr marL="2786747" indent="0">
              <a:buNone/>
              <a:defRPr sz="914"/>
            </a:lvl7pPr>
            <a:lvl8pPr marL="3251205" indent="0">
              <a:buNone/>
              <a:defRPr sz="914"/>
            </a:lvl8pPr>
            <a:lvl9pPr marL="3715663" indent="0">
              <a:buNone/>
              <a:defRPr sz="914"/>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876AFA3-8D8B-4CDA-9312-832A97FC9108}" type="slidenum">
              <a:rPr lang="en-US" altLang="en-US"/>
              <a:pPr/>
              <a:t>‹#›</a:t>
            </a:fld>
            <a:endParaRPr lang="en-US"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F18ACF9D-7267-4C67-8E83-DA8457219959}"/>
              </a:ext>
            </a:extLst>
          </p:cNvPr>
          <p:cNvSpPr>
            <a:spLocks noGrp="1"/>
          </p:cNvSpPr>
          <p:nvPr>
            <p:ph type="sldNum" sz="quarter" idx="10"/>
          </p:nvPr>
        </p:nvSpPr>
        <p:spPr/>
        <p:txBody>
          <a:bodyPr/>
          <a:lstStyle>
            <a:lvl1pPr>
              <a:defRPr/>
            </a:lvl1pPr>
          </a:lstStyle>
          <a:p>
            <a:pPr>
              <a:defRPr/>
            </a:pPr>
            <a:fld id="{D3D29521-BACB-4916-818A-BDE289624A78}" type="slidenum">
              <a:rPr lang="en-US" altLang="en-US"/>
              <a:pPr>
                <a:defRPr/>
              </a:pPr>
              <a:t>‹#›</a:t>
            </a:fld>
            <a:endParaRPr lang="en-US" altLang="en-US" dirty="0"/>
          </a:p>
        </p:txBody>
      </p:sp>
      <p:sp>
        <p:nvSpPr>
          <p:cNvPr id="4" name="Date Placeholder 3">
            <a:extLst>
              <a:ext uri="{FF2B5EF4-FFF2-40B4-BE49-F238E27FC236}">
                <a16:creationId xmlns:a16="http://schemas.microsoft.com/office/drawing/2014/main" id="{F407D189-EA54-427E-84B0-AD82758E76B3}"/>
              </a:ext>
            </a:extLst>
          </p:cNvPr>
          <p:cNvSpPr>
            <a:spLocks noGrp="1"/>
          </p:cNvSpPr>
          <p:nvPr>
            <p:ph type="dt" sz="half" idx="11"/>
          </p:nvPr>
        </p:nvSpPr>
        <p:spPr/>
        <p:txBody>
          <a:bodyPr/>
          <a:lstStyle>
            <a:lvl1pPr>
              <a:defRPr/>
            </a:lvl1pPr>
          </a:lstStyle>
          <a:p>
            <a:pPr>
              <a:defRPr/>
            </a:pPr>
            <a:r>
              <a:rPr lang="en-US"/>
              <a:t>February 11, 2020</a:t>
            </a:r>
          </a:p>
        </p:txBody>
      </p:sp>
      <p:sp>
        <p:nvSpPr>
          <p:cNvPr id="5" name="Footer Placeholder 4">
            <a:extLst>
              <a:ext uri="{FF2B5EF4-FFF2-40B4-BE49-F238E27FC236}">
                <a16:creationId xmlns:a16="http://schemas.microsoft.com/office/drawing/2014/main" id="{CFC0AF64-9449-40CB-8A3B-B94AD074240C}"/>
              </a:ext>
            </a:extLst>
          </p:cNvPr>
          <p:cNvSpPr>
            <a:spLocks noGrp="1"/>
          </p:cNvSpPr>
          <p:nvPr>
            <p:ph type="ftr" sz="quarter" idx="12"/>
          </p:nvPr>
        </p:nvSpPr>
        <p:spPr/>
        <p:txBody>
          <a:bodyPr/>
          <a:lstStyle>
            <a:lvl1pPr>
              <a:defRPr/>
            </a:lvl1pPr>
          </a:lstStyle>
          <a:p>
            <a:pPr>
              <a:defRPr/>
            </a:pPr>
            <a:r>
              <a:rPr lang="en-US"/>
              <a:t>Matthew 17:1-27  Transfiguration, Boy with Demon Healed, Jesus' Death &amp; Resurrection Foretold, Temple Tax</a:t>
            </a:r>
          </a:p>
        </p:txBody>
      </p:sp>
    </p:spTree>
    <p:extLst>
      <p:ext uri="{BB962C8B-B14F-4D97-AF65-F5344CB8AC3E}">
        <p14:creationId xmlns:p14="http://schemas.microsoft.com/office/powerpoint/2010/main" val="2107804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360" y="2272455"/>
            <a:ext cx="11054080" cy="1568027"/>
          </a:xfrm>
        </p:spPr>
        <p:txBody>
          <a:bodyPr/>
          <a:lstStyle/>
          <a:p>
            <a:r>
              <a:rPr lang="en-US"/>
              <a:t>Click to edit Master title style</a:t>
            </a:r>
          </a:p>
        </p:txBody>
      </p:sp>
      <p:sp>
        <p:nvSpPr>
          <p:cNvPr id="3" name="Subtitle 2"/>
          <p:cNvSpPr>
            <a:spLocks noGrp="1"/>
          </p:cNvSpPr>
          <p:nvPr>
            <p:ph type="subTitle" idx="1"/>
          </p:nvPr>
        </p:nvSpPr>
        <p:spPr>
          <a:xfrm>
            <a:off x="1950720" y="4145280"/>
            <a:ext cx="9103360" cy="1869440"/>
          </a:xfrm>
        </p:spPr>
        <p:txBody>
          <a:bodyPr/>
          <a:lstStyle>
            <a:lvl1pPr marL="0" indent="0" algn="ctr">
              <a:buNone/>
              <a:defRPr>
                <a:solidFill>
                  <a:schemeClr val="tx1">
                    <a:tint val="75000"/>
                  </a:schemeClr>
                </a:solidFill>
              </a:defRPr>
            </a:lvl1pPr>
            <a:lvl2pPr marL="487638" indent="0" algn="ctr">
              <a:buNone/>
              <a:defRPr>
                <a:solidFill>
                  <a:schemeClr val="tx1">
                    <a:tint val="75000"/>
                  </a:schemeClr>
                </a:solidFill>
              </a:defRPr>
            </a:lvl2pPr>
            <a:lvl3pPr marL="975276" indent="0" algn="ctr">
              <a:buNone/>
              <a:defRPr>
                <a:solidFill>
                  <a:schemeClr val="tx1">
                    <a:tint val="75000"/>
                  </a:schemeClr>
                </a:solidFill>
              </a:defRPr>
            </a:lvl3pPr>
            <a:lvl4pPr marL="1462915" indent="0" algn="ctr">
              <a:buNone/>
              <a:defRPr>
                <a:solidFill>
                  <a:schemeClr val="tx1">
                    <a:tint val="75000"/>
                  </a:schemeClr>
                </a:solidFill>
              </a:defRPr>
            </a:lvl4pPr>
            <a:lvl5pPr marL="1950553" indent="0" algn="ctr">
              <a:buNone/>
              <a:defRPr>
                <a:solidFill>
                  <a:schemeClr val="tx1">
                    <a:tint val="75000"/>
                  </a:schemeClr>
                </a:solidFill>
              </a:defRPr>
            </a:lvl5pPr>
            <a:lvl6pPr marL="2438191" indent="0" algn="ctr">
              <a:buNone/>
              <a:defRPr>
                <a:solidFill>
                  <a:schemeClr val="tx1">
                    <a:tint val="75000"/>
                  </a:schemeClr>
                </a:solidFill>
              </a:defRPr>
            </a:lvl6pPr>
            <a:lvl7pPr marL="2925829" indent="0" algn="ctr">
              <a:buNone/>
              <a:defRPr>
                <a:solidFill>
                  <a:schemeClr val="tx1">
                    <a:tint val="75000"/>
                  </a:schemeClr>
                </a:solidFill>
              </a:defRPr>
            </a:lvl7pPr>
            <a:lvl8pPr marL="3413468" indent="0" algn="ctr">
              <a:buNone/>
              <a:defRPr>
                <a:solidFill>
                  <a:schemeClr val="tx1">
                    <a:tint val="75000"/>
                  </a:schemeClr>
                </a:solidFill>
              </a:defRPr>
            </a:lvl8pPr>
            <a:lvl9pPr marL="390110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dirty="0"/>
            </a:lvl1pPr>
          </a:lstStyle>
          <a:p>
            <a:pPr>
              <a:defRPr/>
            </a:pPr>
            <a:r>
              <a:rPr lang="en-US" smtClean="0">
                <a:solidFill>
                  <a:prstClr val="black"/>
                </a:solidFill>
                <a:cs typeface="+mn-cs"/>
              </a:rPr>
              <a:t>October 4, 2022</a:t>
            </a:r>
            <a:endParaRPr lang="en-US">
              <a:solidFill>
                <a:prstClr val="black"/>
              </a:solidFill>
              <a:cs typeface="+mn-cs"/>
            </a:endParaRPr>
          </a:p>
        </p:txBody>
      </p:sp>
      <p:sp>
        <p:nvSpPr>
          <p:cNvPr id="5" name="Footer Placeholder 4"/>
          <p:cNvSpPr>
            <a:spLocks noGrp="1"/>
          </p:cNvSpPr>
          <p:nvPr>
            <p:ph type="ftr" sz="quarter" idx="11"/>
          </p:nvPr>
        </p:nvSpPr>
        <p:spPr/>
        <p:txBody>
          <a:bodyPr/>
          <a:lstStyle>
            <a:lvl1pPr>
              <a:defRPr dirty="0"/>
            </a:lvl1pPr>
          </a:lstStyle>
          <a:p>
            <a:pPr>
              <a:defRPr/>
            </a:pPr>
            <a:r>
              <a:rPr lang="en-US" smtClean="0">
                <a:solidFill>
                  <a:prstClr val="black"/>
                </a:solidFill>
                <a:cs typeface="+mn-cs"/>
              </a:rPr>
              <a:t>Judgment on Judah and Jerusalem, The Branch of the LORD</a:t>
            </a:r>
            <a:endParaRPr lang="en-US">
              <a:solidFill>
                <a:prstClr val="black"/>
              </a:solidFill>
              <a:cs typeface="+mn-cs"/>
            </a:endParaRPr>
          </a:p>
        </p:txBody>
      </p:sp>
      <p:sp>
        <p:nvSpPr>
          <p:cNvPr id="6" name="Slide Number Placeholder 5"/>
          <p:cNvSpPr>
            <a:spLocks noGrp="1"/>
          </p:cNvSpPr>
          <p:nvPr>
            <p:ph type="sldNum" sz="quarter" idx="12"/>
          </p:nvPr>
        </p:nvSpPr>
        <p:spPr/>
        <p:txBody>
          <a:bodyPr/>
          <a:lstStyle>
            <a:lvl1pPr>
              <a:defRPr/>
            </a:lvl1pPr>
          </a:lstStyle>
          <a:p>
            <a:pPr defTabSz="973698"/>
            <a:fld id="{4C2CFBB3-495C-4C7C-A55D-D7673611F889}"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260625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3.jpe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1948408" y="296867"/>
            <a:ext cx="10497592" cy="1216025"/>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p>
            <a:pPr lvl="0"/>
            <a:r>
              <a:rPr lang="en-US" altLang="en-US" dirty="0" smtClean="0"/>
              <a:t>Click to edit Master title style</a:t>
            </a:r>
          </a:p>
        </p:txBody>
      </p:sp>
      <p:sp>
        <p:nvSpPr>
          <p:cNvPr id="9219" name="Rectangle 3"/>
          <p:cNvSpPr>
            <a:spLocks noGrp="1" noChangeArrowheads="1"/>
          </p:cNvSpPr>
          <p:nvPr>
            <p:ph type="body" idx="1"/>
          </p:nvPr>
        </p:nvSpPr>
        <p:spPr bwMode="auto">
          <a:xfrm>
            <a:off x="619276" y="1752600"/>
            <a:ext cx="11706040" cy="4832350"/>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9220" name="Rectangle 4"/>
          <p:cNvSpPr>
            <a:spLocks noGrp="1" noChangeArrowheads="1"/>
          </p:cNvSpPr>
          <p:nvPr>
            <p:ph type="dt" sz="half" idx="2"/>
          </p:nvPr>
        </p:nvSpPr>
        <p:spPr bwMode="auto">
          <a:xfrm>
            <a:off x="649380" y="6659563"/>
            <a:ext cx="3036173" cy="487362"/>
          </a:xfrm>
          <a:prstGeom prst="rect">
            <a:avLst/>
          </a:prstGeom>
          <a:noFill/>
          <a:ln w="9525">
            <a:noFill/>
            <a:miter lim="800000"/>
            <a:headEnd/>
            <a:tailEnd/>
          </a:ln>
          <a:effectLst/>
        </p:spPr>
        <p:txBody>
          <a:bodyPr vert="horz" wrap="square" lIns="96653" tIns="48326" rIns="96653" bIns="48326" numCol="1" anchor="b" anchorCtr="0" compatLnSpc="1">
            <a:prstTxWarp prst="textNoShape">
              <a:avLst/>
            </a:prstTxWarp>
          </a:bodyPr>
          <a:lstStyle>
            <a:lvl1pPr defTabSz="982136">
              <a:defRPr sz="1321">
                <a:latin typeface="+mj-lt"/>
              </a:defRPr>
            </a:lvl1pPr>
          </a:lstStyle>
          <a:p>
            <a:endParaRPr lang="en-US" altLang="en-US"/>
          </a:p>
        </p:txBody>
      </p:sp>
      <p:sp>
        <p:nvSpPr>
          <p:cNvPr id="9221" name="Rectangle 5"/>
          <p:cNvSpPr>
            <a:spLocks noGrp="1" noChangeArrowheads="1"/>
          </p:cNvSpPr>
          <p:nvPr>
            <p:ph type="ftr" sz="quarter" idx="3"/>
          </p:nvPr>
        </p:nvSpPr>
        <p:spPr bwMode="auto">
          <a:xfrm>
            <a:off x="4442448" y="6664325"/>
            <a:ext cx="4119907" cy="488950"/>
          </a:xfrm>
          <a:prstGeom prst="rect">
            <a:avLst/>
          </a:prstGeom>
          <a:noFill/>
          <a:ln w="9525">
            <a:noFill/>
            <a:miter lim="800000"/>
            <a:headEnd/>
            <a:tailEnd/>
          </a:ln>
          <a:effectLst/>
        </p:spPr>
        <p:txBody>
          <a:bodyPr vert="horz" wrap="square" lIns="96653" tIns="48326" rIns="96653" bIns="48326" numCol="1" anchor="b" anchorCtr="0" compatLnSpc="1">
            <a:prstTxWarp prst="textNoShape">
              <a:avLst/>
            </a:prstTxWarp>
          </a:bodyPr>
          <a:lstStyle>
            <a:lvl1pPr algn="ctr" defTabSz="982136">
              <a:defRPr sz="1321">
                <a:latin typeface="+mj-lt"/>
              </a:defRPr>
            </a:lvl1pPr>
          </a:lstStyle>
          <a:p>
            <a:endParaRPr lang="en-US" altLang="en-US"/>
          </a:p>
        </p:txBody>
      </p:sp>
      <p:sp>
        <p:nvSpPr>
          <p:cNvPr id="9222" name="Rectangle 6"/>
          <p:cNvSpPr>
            <a:spLocks noGrp="1" noChangeArrowheads="1"/>
          </p:cNvSpPr>
          <p:nvPr>
            <p:ph type="sldNum" sz="quarter" idx="4"/>
          </p:nvPr>
        </p:nvSpPr>
        <p:spPr bwMode="auto">
          <a:xfrm>
            <a:off x="9319248" y="6659563"/>
            <a:ext cx="3036173" cy="487362"/>
          </a:xfrm>
          <a:prstGeom prst="rect">
            <a:avLst/>
          </a:prstGeom>
          <a:noFill/>
          <a:ln w="9525">
            <a:noFill/>
            <a:miter lim="800000"/>
            <a:headEnd/>
            <a:tailEnd/>
          </a:ln>
          <a:effectLst/>
        </p:spPr>
        <p:txBody>
          <a:bodyPr vert="horz" wrap="square" lIns="96653" tIns="48326" rIns="96653" bIns="48326" numCol="1" anchor="b" anchorCtr="0" compatLnSpc="1">
            <a:prstTxWarp prst="textNoShape">
              <a:avLst/>
            </a:prstTxWarp>
          </a:bodyPr>
          <a:lstStyle>
            <a:lvl1pPr algn="r" defTabSz="982136">
              <a:defRPr sz="1321">
                <a:latin typeface="+mj-lt"/>
              </a:defRPr>
            </a:lvl1pPr>
          </a:lstStyle>
          <a:p>
            <a:fld id="{5ABA91E8-6EBE-4BF6-8E33-00CD92C22D18}" type="slidenum">
              <a:rPr lang="en-US" altLang="en-US"/>
              <a:pPr/>
              <a:t>‹#›</a:t>
            </a:fld>
            <a:endParaRPr lang="en-US" altLang="en-US"/>
          </a:p>
        </p:txBody>
      </p:sp>
      <p:sp>
        <p:nvSpPr>
          <p:cNvPr id="9224" name="Line 8"/>
          <p:cNvSpPr>
            <a:spLocks noChangeShapeType="1"/>
          </p:cNvSpPr>
          <p:nvPr/>
        </p:nvSpPr>
        <p:spPr bwMode="auto">
          <a:xfrm>
            <a:off x="649380" y="7162800"/>
            <a:ext cx="11706040" cy="0"/>
          </a:xfrm>
          <a:prstGeom prst="line">
            <a:avLst/>
          </a:prstGeom>
          <a:noFill/>
          <a:ln w="19050">
            <a:solidFill>
              <a:schemeClr val="tx1"/>
            </a:solidFill>
            <a:round/>
            <a:headEnd/>
            <a:tailEnd/>
          </a:ln>
          <a:effectLst/>
        </p:spPr>
        <p:txBody>
          <a:bodyPr/>
          <a:lstStyle/>
          <a:p>
            <a:endParaRPr lang="en-US"/>
          </a:p>
        </p:txBody>
      </p:sp>
      <p:sp>
        <p:nvSpPr>
          <p:cNvPr id="8" name="Freeform 7"/>
          <p:cNvSpPr>
            <a:spLocks noChangeArrowheads="1"/>
          </p:cNvSpPr>
          <p:nvPr userDrawn="1"/>
        </p:nvSpPr>
        <p:spPr bwMode="auto">
          <a:xfrm>
            <a:off x="541868" y="244475"/>
            <a:ext cx="11703891" cy="649288"/>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tx1"/>
            </a:solidFill>
            <a:prstDash val="solid"/>
            <a:miter lim="800000"/>
            <a:headEnd/>
            <a:tailEnd/>
          </a:ln>
        </p:spPr>
        <p:txBody>
          <a:bodyPr/>
          <a:lstStyle/>
          <a:p>
            <a:endParaRPr lang="en-US"/>
          </a:p>
        </p:txBody>
      </p:sp>
      <p:pic>
        <p:nvPicPr>
          <p:cNvPr id="9" name="Picture 2" descr="A picture containing icon&#10;&#10;Description automatically generated"/>
          <p:cNvPicPr>
            <a:picLocks noChangeAspect="1" noChangeArrowheads="1"/>
          </p:cNvPicPr>
          <p:nvPr userDrawn="1"/>
        </p:nvPicPr>
        <p:blipFill>
          <a:blip r:embed="rId10">
            <a:extLst>
              <a:ext uri="{28A0092B-C50C-407E-A947-70E740481C1C}">
                <a14:useLocalDpi xmlns:a14="http://schemas.microsoft.com/office/drawing/2010/main"/>
              </a:ext>
            </a:extLst>
          </a:blip>
          <a:srcRect/>
          <a:stretch>
            <a:fillRect/>
          </a:stretch>
        </p:blipFill>
        <p:spPr bwMode="auto">
          <a:xfrm>
            <a:off x="406400" y="2286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MOB logo"/>
          <p:cNvPicPr>
            <a:picLocks noChangeAspect="1" noChangeArrowheads="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10426700" y="312742"/>
            <a:ext cx="2019300"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66" r:id="rId2"/>
    <p:sldLayoutId id="2147483651" r:id="rId3"/>
    <p:sldLayoutId id="2147483652" r:id="rId4"/>
    <p:sldLayoutId id="2147483653" r:id="rId5"/>
    <p:sldLayoutId id="2147483656" r:id="rId6"/>
    <p:sldLayoutId id="2147483657" r:id="rId7"/>
    <p:sldLayoutId id="2147483679" r:id="rId8"/>
  </p:sldLayoutIdLst>
  <p:timing>
    <p:tnLst>
      <p:par>
        <p:cTn id="1" dur="indefinite" restart="never" nodeType="tmRoot"/>
      </p:par>
    </p:tnLst>
  </p:timing>
  <p:txStyles>
    <p:titleStyle>
      <a:lvl1pPr algn="l" defTabSz="982136" rtl="0" fontAlgn="base">
        <a:spcBef>
          <a:spcPct val="0"/>
        </a:spcBef>
        <a:spcAft>
          <a:spcPct val="0"/>
        </a:spcAft>
        <a:defRPr sz="4500">
          <a:solidFill>
            <a:schemeClr val="accent4">
              <a:lumMod val="95000"/>
              <a:lumOff val="5000"/>
            </a:schemeClr>
          </a:solidFill>
          <a:latin typeface="+mj-lt"/>
          <a:ea typeface="+mj-ea"/>
          <a:cs typeface="+mj-cs"/>
        </a:defRPr>
      </a:lvl1pPr>
      <a:lvl2pPr algn="l" defTabSz="982136" rtl="0" fontAlgn="base">
        <a:spcBef>
          <a:spcPct val="0"/>
        </a:spcBef>
        <a:spcAft>
          <a:spcPct val="0"/>
        </a:spcAft>
        <a:defRPr sz="4470">
          <a:solidFill>
            <a:schemeClr val="tx2"/>
          </a:solidFill>
          <a:latin typeface="Garamond" pitchFamily="18" charset="0"/>
          <a:cs typeface="Arial" charset="0"/>
        </a:defRPr>
      </a:lvl2pPr>
      <a:lvl3pPr algn="l" defTabSz="982136" rtl="0" fontAlgn="base">
        <a:spcBef>
          <a:spcPct val="0"/>
        </a:spcBef>
        <a:spcAft>
          <a:spcPct val="0"/>
        </a:spcAft>
        <a:defRPr sz="4470">
          <a:solidFill>
            <a:schemeClr val="tx2"/>
          </a:solidFill>
          <a:latin typeface="Garamond" pitchFamily="18" charset="0"/>
          <a:cs typeface="Arial" charset="0"/>
        </a:defRPr>
      </a:lvl3pPr>
      <a:lvl4pPr algn="l" defTabSz="982136" rtl="0" fontAlgn="base">
        <a:spcBef>
          <a:spcPct val="0"/>
        </a:spcBef>
        <a:spcAft>
          <a:spcPct val="0"/>
        </a:spcAft>
        <a:defRPr sz="4470">
          <a:solidFill>
            <a:schemeClr val="tx2"/>
          </a:solidFill>
          <a:latin typeface="Garamond" pitchFamily="18" charset="0"/>
          <a:cs typeface="Arial" charset="0"/>
        </a:defRPr>
      </a:lvl4pPr>
      <a:lvl5pPr algn="l" defTabSz="982136" rtl="0" fontAlgn="base">
        <a:spcBef>
          <a:spcPct val="0"/>
        </a:spcBef>
        <a:spcAft>
          <a:spcPct val="0"/>
        </a:spcAft>
        <a:defRPr sz="4470">
          <a:solidFill>
            <a:schemeClr val="tx2"/>
          </a:solidFill>
          <a:latin typeface="Garamond" pitchFamily="18" charset="0"/>
          <a:cs typeface="Arial" charset="0"/>
        </a:defRPr>
      </a:lvl5pPr>
      <a:lvl6pPr marL="464458" algn="l" defTabSz="982136" rtl="0" fontAlgn="base">
        <a:spcBef>
          <a:spcPct val="0"/>
        </a:spcBef>
        <a:spcAft>
          <a:spcPct val="0"/>
        </a:spcAft>
        <a:defRPr sz="4470">
          <a:solidFill>
            <a:schemeClr val="tx2"/>
          </a:solidFill>
          <a:latin typeface="Garamond" pitchFamily="18" charset="0"/>
          <a:cs typeface="Arial" charset="0"/>
        </a:defRPr>
      </a:lvl6pPr>
      <a:lvl7pPr marL="928916" algn="l" defTabSz="982136" rtl="0" fontAlgn="base">
        <a:spcBef>
          <a:spcPct val="0"/>
        </a:spcBef>
        <a:spcAft>
          <a:spcPct val="0"/>
        </a:spcAft>
        <a:defRPr sz="4470">
          <a:solidFill>
            <a:schemeClr val="tx2"/>
          </a:solidFill>
          <a:latin typeface="Garamond" pitchFamily="18" charset="0"/>
          <a:cs typeface="Arial" charset="0"/>
        </a:defRPr>
      </a:lvl7pPr>
      <a:lvl8pPr marL="1393373" algn="l" defTabSz="982136" rtl="0" fontAlgn="base">
        <a:spcBef>
          <a:spcPct val="0"/>
        </a:spcBef>
        <a:spcAft>
          <a:spcPct val="0"/>
        </a:spcAft>
        <a:defRPr sz="4470">
          <a:solidFill>
            <a:schemeClr val="tx2"/>
          </a:solidFill>
          <a:latin typeface="Garamond" pitchFamily="18" charset="0"/>
          <a:cs typeface="Arial" charset="0"/>
        </a:defRPr>
      </a:lvl8pPr>
      <a:lvl9pPr marL="1857832" algn="l" defTabSz="982136" rtl="0" fontAlgn="base">
        <a:spcBef>
          <a:spcPct val="0"/>
        </a:spcBef>
        <a:spcAft>
          <a:spcPct val="0"/>
        </a:spcAft>
        <a:defRPr sz="4470">
          <a:solidFill>
            <a:schemeClr val="tx2"/>
          </a:solidFill>
          <a:latin typeface="Garamond" pitchFamily="18" charset="0"/>
          <a:cs typeface="Arial" charset="0"/>
        </a:defRPr>
      </a:lvl9pPr>
    </p:titleStyle>
    <p:bodyStyle>
      <a:lvl1pPr marL="367696" indent="-367696" algn="l" defTabSz="982136" rtl="0" fontAlgn="base">
        <a:spcBef>
          <a:spcPct val="20000"/>
        </a:spcBef>
        <a:spcAft>
          <a:spcPct val="0"/>
        </a:spcAft>
        <a:buClr>
          <a:schemeClr val="tx1"/>
        </a:buClr>
        <a:buSzPct val="65000"/>
        <a:buFont typeface="Wingdings" pitchFamily="2" charset="2"/>
        <a:buChar char="n"/>
        <a:defRPr sz="3251">
          <a:solidFill>
            <a:schemeClr val="tx1"/>
          </a:solidFill>
          <a:latin typeface="+mn-lt"/>
          <a:ea typeface="+mn-ea"/>
          <a:cs typeface="+mn-cs"/>
        </a:defRPr>
      </a:lvl1pPr>
      <a:lvl2pPr marL="719265" indent="-349956" algn="l" defTabSz="982136" rtl="0" fontAlgn="base">
        <a:spcBef>
          <a:spcPct val="20000"/>
        </a:spcBef>
        <a:spcAft>
          <a:spcPct val="0"/>
        </a:spcAft>
        <a:buClrTx/>
        <a:buSzPct val="60000"/>
        <a:buFont typeface="Wingdings" pitchFamily="2" charset="2"/>
        <a:buChar char="q"/>
        <a:defRPr sz="2743">
          <a:solidFill>
            <a:schemeClr val="tx1"/>
          </a:solidFill>
          <a:latin typeface="+mn-lt"/>
          <a:cs typeface="+mn-cs"/>
        </a:defRPr>
      </a:lvl2pPr>
      <a:lvl3pPr marL="1098250" indent="-377372" algn="l" defTabSz="982136" rtl="0" fontAlgn="base">
        <a:spcBef>
          <a:spcPct val="20000"/>
        </a:spcBef>
        <a:spcAft>
          <a:spcPct val="0"/>
        </a:spcAft>
        <a:buClrTx/>
        <a:buSzPct val="65000"/>
        <a:buFont typeface="Wingdings" pitchFamily="2" charset="2"/>
        <a:buChar char="n"/>
        <a:defRPr sz="2337">
          <a:solidFill>
            <a:schemeClr val="tx1"/>
          </a:solidFill>
          <a:latin typeface="+mn-lt"/>
          <a:cs typeface="+mn-cs"/>
        </a:defRPr>
      </a:lvl3pPr>
      <a:lvl4pPr marL="1438529" indent="-338668" algn="l" defTabSz="982136" rtl="0" fontAlgn="base">
        <a:spcBef>
          <a:spcPct val="20000"/>
        </a:spcBef>
        <a:spcAft>
          <a:spcPct val="0"/>
        </a:spcAft>
        <a:buClrTx/>
        <a:buSzPct val="70000"/>
        <a:buFont typeface="Wingdings" pitchFamily="2" charset="2"/>
        <a:buChar char="q"/>
        <a:defRPr sz="2133">
          <a:solidFill>
            <a:schemeClr val="tx1"/>
          </a:solidFill>
          <a:latin typeface="+mn-lt"/>
          <a:cs typeface="+mn-cs"/>
        </a:defRPr>
      </a:lvl4pPr>
      <a:lvl5pPr marL="1803000" indent="-362858" algn="l" defTabSz="982136" rtl="0" fontAlgn="base">
        <a:spcBef>
          <a:spcPct val="20000"/>
        </a:spcBef>
        <a:spcAft>
          <a:spcPct val="0"/>
        </a:spcAft>
        <a:buClrTx/>
        <a:buSzPct val="75000"/>
        <a:buFont typeface="Wingdings" pitchFamily="2" charset="2"/>
        <a:buChar char="§"/>
        <a:defRPr sz="2133">
          <a:solidFill>
            <a:schemeClr val="tx1"/>
          </a:solidFill>
          <a:latin typeface="+mn-lt"/>
          <a:cs typeface="+mn-cs"/>
        </a:defRPr>
      </a:lvl5pPr>
      <a:lvl6pPr marL="2267457"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6pPr>
      <a:lvl7pPr marL="2731916"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7pPr>
      <a:lvl8pPr marL="3196373"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8pPr>
      <a:lvl9pPr marL="3660832"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9pPr>
    </p:bodyStyle>
    <p:otherStyle>
      <a:defPPr>
        <a:defRPr lang="en-US"/>
      </a:defPPr>
      <a:lvl1pPr marL="0" algn="l" defTabSz="928916" rtl="0" eaLnBrk="1" latinLnBrk="0" hangingPunct="1">
        <a:defRPr sz="1829" kern="1200">
          <a:solidFill>
            <a:schemeClr val="tx1"/>
          </a:solidFill>
          <a:latin typeface="+mn-lt"/>
          <a:ea typeface="+mn-ea"/>
          <a:cs typeface="+mn-cs"/>
        </a:defRPr>
      </a:lvl1pPr>
      <a:lvl2pPr marL="464458" algn="l" defTabSz="928916" rtl="0" eaLnBrk="1" latinLnBrk="0" hangingPunct="1">
        <a:defRPr sz="1829" kern="1200">
          <a:solidFill>
            <a:schemeClr val="tx1"/>
          </a:solidFill>
          <a:latin typeface="+mn-lt"/>
          <a:ea typeface="+mn-ea"/>
          <a:cs typeface="+mn-cs"/>
        </a:defRPr>
      </a:lvl2pPr>
      <a:lvl3pPr marL="928916" algn="l" defTabSz="928916" rtl="0" eaLnBrk="1" latinLnBrk="0" hangingPunct="1">
        <a:defRPr sz="1829" kern="1200">
          <a:solidFill>
            <a:schemeClr val="tx1"/>
          </a:solidFill>
          <a:latin typeface="+mn-lt"/>
          <a:ea typeface="+mn-ea"/>
          <a:cs typeface="+mn-cs"/>
        </a:defRPr>
      </a:lvl3pPr>
      <a:lvl4pPr marL="1393373" algn="l" defTabSz="928916" rtl="0" eaLnBrk="1" latinLnBrk="0" hangingPunct="1">
        <a:defRPr sz="1829" kern="1200">
          <a:solidFill>
            <a:schemeClr val="tx1"/>
          </a:solidFill>
          <a:latin typeface="+mn-lt"/>
          <a:ea typeface="+mn-ea"/>
          <a:cs typeface="+mn-cs"/>
        </a:defRPr>
      </a:lvl4pPr>
      <a:lvl5pPr marL="1857832" algn="l" defTabSz="928916" rtl="0" eaLnBrk="1" latinLnBrk="0" hangingPunct="1">
        <a:defRPr sz="1829" kern="1200">
          <a:solidFill>
            <a:schemeClr val="tx1"/>
          </a:solidFill>
          <a:latin typeface="+mn-lt"/>
          <a:ea typeface="+mn-ea"/>
          <a:cs typeface="+mn-cs"/>
        </a:defRPr>
      </a:lvl5pPr>
      <a:lvl6pPr marL="2322289" algn="l" defTabSz="928916" rtl="0" eaLnBrk="1" latinLnBrk="0" hangingPunct="1">
        <a:defRPr sz="1829" kern="1200">
          <a:solidFill>
            <a:schemeClr val="tx1"/>
          </a:solidFill>
          <a:latin typeface="+mn-lt"/>
          <a:ea typeface="+mn-ea"/>
          <a:cs typeface="+mn-cs"/>
        </a:defRPr>
      </a:lvl6pPr>
      <a:lvl7pPr marL="2786747" algn="l" defTabSz="928916" rtl="0" eaLnBrk="1" latinLnBrk="0" hangingPunct="1">
        <a:defRPr sz="1829" kern="1200">
          <a:solidFill>
            <a:schemeClr val="tx1"/>
          </a:solidFill>
          <a:latin typeface="+mn-lt"/>
          <a:ea typeface="+mn-ea"/>
          <a:cs typeface="+mn-cs"/>
        </a:defRPr>
      </a:lvl7pPr>
      <a:lvl8pPr marL="3251205" algn="l" defTabSz="928916" rtl="0" eaLnBrk="1" latinLnBrk="0" hangingPunct="1">
        <a:defRPr sz="1829" kern="1200">
          <a:solidFill>
            <a:schemeClr val="tx1"/>
          </a:solidFill>
          <a:latin typeface="+mn-lt"/>
          <a:ea typeface="+mn-ea"/>
          <a:cs typeface="+mn-cs"/>
        </a:defRPr>
      </a:lvl8pPr>
      <a:lvl9pPr marL="3715663" algn="l" defTabSz="928916" rtl="0" eaLnBrk="1" latinLnBrk="0" hangingPunct="1">
        <a:defRPr sz="182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50240" y="292947"/>
            <a:ext cx="1170432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50240" y="1706880"/>
            <a:ext cx="11704320" cy="4827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182880" y="6988388"/>
            <a:ext cx="2230121" cy="389467"/>
          </a:xfrm>
          <a:prstGeom prst="rect">
            <a:avLst/>
          </a:prstGeom>
        </p:spPr>
        <p:txBody>
          <a:bodyPr vert="horz" lIns="91429" tIns="45714" rIns="91429" bIns="45714" rtlCol="0" anchor="ctr"/>
          <a:lstStyle>
            <a:lvl1pPr algn="l" defTabSz="975276" eaLnBrk="1" fontAlgn="auto" hangingPunct="1">
              <a:spcBef>
                <a:spcPts val="0"/>
              </a:spcBef>
              <a:spcAft>
                <a:spcPts val="0"/>
              </a:spcAft>
              <a:defRPr sz="1280" dirty="0">
                <a:solidFill>
                  <a:schemeClr val="tx1"/>
                </a:solidFill>
                <a:latin typeface="+mn-lt"/>
              </a:defRPr>
            </a:lvl1pPr>
          </a:lstStyle>
          <a:p>
            <a:pPr>
              <a:defRPr/>
            </a:pPr>
            <a:r>
              <a:rPr lang="en-US" smtClean="0">
                <a:solidFill>
                  <a:prstClr val="black"/>
                </a:solidFill>
                <a:cs typeface="+mn-cs"/>
              </a:rPr>
              <a:t>October 4, 2022</a:t>
            </a:r>
            <a:endParaRPr lang="en-US">
              <a:solidFill>
                <a:prstClr val="black"/>
              </a:solidFill>
              <a:cs typeface="+mn-cs"/>
            </a:endParaRPr>
          </a:p>
        </p:txBody>
      </p:sp>
      <p:sp>
        <p:nvSpPr>
          <p:cNvPr id="5" name="Footer Placeholder 4"/>
          <p:cNvSpPr>
            <a:spLocks noGrp="1"/>
          </p:cNvSpPr>
          <p:nvPr>
            <p:ph type="ftr" sz="quarter" idx="3"/>
          </p:nvPr>
        </p:nvSpPr>
        <p:spPr>
          <a:xfrm>
            <a:off x="2003214" y="6996854"/>
            <a:ext cx="8994987" cy="389467"/>
          </a:xfrm>
          <a:prstGeom prst="rect">
            <a:avLst/>
          </a:prstGeom>
        </p:spPr>
        <p:txBody>
          <a:bodyPr vert="horz" lIns="91429" tIns="45714" rIns="91429" bIns="45714" rtlCol="0" anchor="ctr"/>
          <a:lstStyle>
            <a:lvl1pPr algn="ctr" defTabSz="975276" eaLnBrk="1" fontAlgn="auto" hangingPunct="1">
              <a:spcBef>
                <a:spcPts val="0"/>
              </a:spcBef>
              <a:spcAft>
                <a:spcPts val="0"/>
              </a:spcAft>
              <a:defRPr sz="1280">
                <a:solidFill>
                  <a:schemeClr val="tx1"/>
                </a:solidFill>
                <a:latin typeface="+mn-lt"/>
              </a:defRPr>
            </a:lvl1pPr>
          </a:lstStyle>
          <a:p>
            <a:pPr>
              <a:defRPr/>
            </a:pPr>
            <a:r>
              <a:rPr lang="en-US" smtClean="0">
                <a:solidFill>
                  <a:prstClr val="black"/>
                </a:solidFill>
                <a:cs typeface="+mn-cs"/>
              </a:rPr>
              <a:t>Isaiah – Welcome &amp; Introduction</a:t>
            </a:r>
            <a:endParaRPr lang="en-US">
              <a:solidFill>
                <a:prstClr val="black"/>
              </a:solidFill>
              <a:cs typeface="+mn-cs"/>
            </a:endParaRPr>
          </a:p>
        </p:txBody>
      </p:sp>
      <p:sp>
        <p:nvSpPr>
          <p:cNvPr id="6" name="Slide Number Placeholder 5"/>
          <p:cNvSpPr>
            <a:spLocks noGrp="1"/>
          </p:cNvSpPr>
          <p:nvPr>
            <p:ph type="sldNum" sz="quarter" idx="4"/>
          </p:nvPr>
        </p:nvSpPr>
        <p:spPr>
          <a:xfrm>
            <a:off x="11963401" y="6954521"/>
            <a:ext cx="975360" cy="389467"/>
          </a:xfrm>
          <a:prstGeom prst="rect">
            <a:avLst/>
          </a:prstGeom>
        </p:spPr>
        <p:txBody>
          <a:bodyPr vert="horz" wrap="square" lIns="91429" tIns="45714" rIns="91429" bIns="45714" numCol="1" anchor="ctr" anchorCtr="0" compatLnSpc="1">
            <a:prstTxWarp prst="textNoShape">
              <a:avLst/>
            </a:prstTxWarp>
          </a:bodyPr>
          <a:lstStyle>
            <a:lvl1pPr algn="r" eaLnBrk="1" hangingPunct="1">
              <a:defRPr sz="1280"/>
            </a:lvl1pPr>
          </a:lstStyle>
          <a:p>
            <a:pPr defTabSz="973698"/>
            <a:fld id="{29836557-1FD9-4C34-BCB7-CCBBE9DAA3F4}"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pic>
        <p:nvPicPr>
          <p:cNvPr id="1031" name="Picture 3" descr="MOB logo"/>
          <p:cNvPicPr>
            <a:picLocks noChangeAspect="1" noChangeArrowheads="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0808548" y="121921"/>
            <a:ext cx="2033693" cy="1359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2" descr="A picture containing icon&#10;&#10;Description automatically generated"/>
          <p:cNvPicPr>
            <a:picLocks noChangeAspect="1" noChangeArrowheads="1"/>
          </p:cNvPicPr>
          <p:nvPr userDrawn="1"/>
        </p:nvPicPr>
        <p:blipFill>
          <a:blip r:embed="rId14">
            <a:extLst>
              <a:ext uri="{28A0092B-C50C-407E-A947-70E740481C1C}">
                <a14:useLocalDpi xmlns:a14="http://schemas.microsoft.com/office/drawing/2010/main"/>
              </a:ext>
            </a:extLst>
          </a:blip>
          <a:srcRect/>
          <a:stretch>
            <a:fillRect/>
          </a:stretch>
        </p:blipFill>
        <p:spPr bwMode="auto">
          <a:xfrm>
            <a:off x="379307" y="-81280"/>
            <a:ext cx="1815253" cy="1706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643642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hdr="0"/>
  <p:txStyles>
    <p:titleStyle>
      <a:lvl1pPr algn="ctr" defTabSz="973698" rtl="0" eaLnBrk="0" fontAlgn="base" hangingPunct="0">
        <a:spcBef>
          <a:spcPct val="0"/>
        </a:spcBef>
        <a:spcAft>
          <a:spcPct val="0"/>
        </a:spcAft>
        <a:defRPr sz="4693" kern="1200">
          <a:solidFill>
            <a:schemeClr val="tx1"/>
          </a:solidFill>
          <a:latin typeface="+mj-lt"/>
          <a:ea typeface="+mj-ea"/>
          <a:cs typeface="+mj-cs"/>
        </a:defRPr>
      </a:lvl1pPr>
      <a:lvl2pPr algn="ctr" defTabSz="973698" rtl="0" eaLnBrk="0" fontAlgn="base" hangingPunct="0">
        <a:spcBef>
          <a:spcPct val="0"/>
        </a:spcBef>
        <a:spcAft>
          <a:spcPct val="0"/>
        </a:spcAft>
        <a:defRPr sz="4693">
          <a:solidFill>
            <a:schemeClr val="tx1"/>
          </a:solidFill>
          <a:latin typeface="Calibri" panose="020F0502020204030204" pitchFamily="34" charset="0"/>
        </a:defRPr>
      </a:lvl2pPr>
      <a:lvl3pPr algn="ctr" defTabSz="973698" rtl="0" eaLnBrk="0" fontAlgn="base" hangingPunct="0">
        <a:spcBef>
          <a:spcPct val="0"/>
        </a:spcBef>
        <a:spcAft>
          <a:spcPct val="0"/>
        </a:spcAft>
        <a:defRPr sz="4693">
          <a:solidFill>
            <a:schemeClr val="tx1"/>
          </a:solidFill>
          <a:latin typeface="Calibri" panose="020F0502020204030204" pitchFamily="34" charset="0"/>
        </a:defRPr>
      </a:lvl3pPr>
      <a:lvl4pPr algn="ctr" defTabSz="973698" rtl="0" eaLnBrk="0" fontAlgn="base" hangingPunct="0">
        <a:spcBef>
          <a:spcPct val="0"/>
        </a:spcBef>
        <a:spcAft>
          <a:spcPct val="0"/>
        </a:spcAft>
        <a:defRPr sz="4693">
          <a:solidFill>
            <a:schemeClr val="tx1"/>
          </a:solidFill>
          <a:latin typeface="Calibri" panose="020F0502020204030204" pitchFamily="34" charset="0"/>
        </a:defRPr>
      </a:lvl4pPr>
      <a:lvl5pPr algn="ctr" defTabSz="973698" rtl="0" eaLnBrk="0" fontAlgn="base" hangingPunct="0">
        <a:spcBef>
          <a:spcPct val="0"/>
        </a:spcBef>
        <a:spcAft>
          <a:spcPct val="0"/>
        </a:spcAft>
        <a:defRPr sz="4693">
          <a:solidFill>
            <a:schemeClr val="tx1"/>
          </a:solidFill>
          <a:latin typeface="Calibri" panose="020F0502020204030204" pitchFamily="34" charset="0"/>
        </a:defRPr>
      </a:lvl5pPr>
      <a:lvl6pPr marL="487695" algn="ctr" defTabSz="973698" rtl="0" fontAlgn="base">
        <a:spcBef>
          <a:spcPct val="0"/>
        </a:spcBef>
        <a:spcAft>
          <a:spcPct val="0"/>
        </a:spcAft>
        <a:defRPr sz="4693">
          <a:solidFill>
            <a:schemeClr val="tx1"/>
          </a:solidFill>
          <a:latin typeface="Calibri" panose="020F0502020204030204" pitchFamily="34" charset="0"/>
        </a:defRPr>
      </a:lvl6pPr>
      <a:lvl7pPr marL="975390" algn="ctr" defTabSz="973698" rtl="0" fontAlgn="base">
        <a:spcBef>
          <a:spcPct val="0"/>
        </a:spcBef>
        <a:spcAft>
          <a:spcPct val="0"/>
        </a:spcAft>
        <a:defRPr sz="4693">
          <a:solidFill>
            <a:schemeClr val="tx1"/>
          </a:solidFill>
          <a:latin typeface="Calibri" panose="020F0502020204030204" pitchFamily="34" charset="0"/>
        </a:defRPr>
      </a:lvl7pPr>
      <a:lvl8pPr marL="1463086" algn="ctr" defTabSz="973698" rtl="0" fontAlgn="base">
        <a:spcBef>
          <a:spcPct val="0"/>
        </a:spcBef>
        <a:spcAft>
          <a:spcPct val="0"/>
        </a:spcAft>
        <a:defRPr sz="4693">
          <a:solidFill>
            <a:schemeClr val="tx1"/>
          </a:solidFill>
          <a:latin typeface="Calibri" panose="020F0502020204030204" pitchFamily="34" charset="0"/>
        </a:defRPr>
      </a:lvl8pPr>
      <a:lvl9pPr marL="1950781" algn="ctr" defTabSz="973698" rtl="0" fontAlgn="base">
        <a:spcBef>
          <a:spcPct val="0"/>
        </a:spcBef>
        <a:spcAft>
          <a:spcPct val="0"/>
        </a:spcAft>
        <a:defRPr sz="4693">
          <a:solidFill>
            <a:schemeClr val="tx1"/>
          </a:solidFill>
          <a:latin typeface="Calibri" panose="020F0502020204030204" pitchFamily="34" charset="0"/>
        </a:defRPr>
      </a:lvl9pPr>
    </p:titleStyle>
    <p:bodyStyle>
      <a:lvl1pPr marL="364079" indent="-364079" algn="l" defTabSz="973698" rtl="0" eaLnBrk="0" fontAlgn="base" hangingPunct="0">
        <a:spcBef>
          <a:spcPct val="20000"/>
        </a:spcBef>
        <a:spcAft>
          <a:spcPct val="0"/>
        </a:spcAft>
        <a:buFont typeface="Arial" panose="020B0604020202020204" pitchFamily="34" charset="0"/>
        <a:buChar char="•"/>
        <a:defRPr sz="3413" kern="1200">
          <a:solidFill>
            <a:schemeClr val="tx1"/>
          </a:solidFill>
          <a:latin typeface="+mn-lt"/>
          <a:ea typeface="+mn-ea"/>
          <a:cs typeface="+mn-cs"/>
        </a:defRPr>
      </a:lvl1pPr>
      <a:lvl2pPr marL="790812" indent="-303117" algn="l" defTabSz="973698" rtl="0" eaLnBrk="0" fontAlgn="base" hangingPunct="0">
        <a:spcBef>
          <a:spcPct val="20000"/>
        </a:spcBef>
        <a:spcAft>
          <a:spcPct val="0"/>
        </a:spcAft>
        <a:buFont typeface="Arial" panose="020B0604020202020204" pitchFamily="34" charset="0"/>
        <a:buChar char="–"/>
        <a:defRPr sz="2987" kern="1200">
          <a:solidFill>
            <a:schemeClr val="tx1"/>
          </a:solidFill>
          <a:latin typeface="+mn-lt"/>
          <a:ea typeface="+mn-ea"/>
          <a:cs typeface="+mn-cs"/>
        </a:defRPr>
      </a:lvl2pPr>
      <a:lvl3pPr marL="1217545" indent="-242155" algn="l" defTabSz="973698" rtl="0" eaLnBrk="0" fontAlgn="base" hangingPunct="0">
        <a:spcBef>
          <a:spcPct val="20000"/>
        </a:spcBef>
        <a:spcAft>
          <a:spcPct val="0"/>
        </a:spcAft>
        <a:buFont typeface="Arial" panose="020B0604020202020204" pitchFamily="34" charset="0"/>
        <a:buChar char="•"/>
        <a:defRPr sz="2560" kern="1200">
          <a:solidFill>
            <a:schemeClr val="tx1"/>
          </a:solidFill>
          <a:latin typeface="+mn-lt"/>
          <a:ea typeface="+mn-ea"/>
          <a:cs typeface="+mn-cs"/>
        </a:defRPr>
      </a:lvl3pPr>
      <a:lvl4pPr marL="1705240" indent="-242155" algn="l" defTabSz="973698" rtl="0" eaLnBrk="0" fontAlgn="base" hangingPunct="0">
        <a:spcBef>
          <a:spcPct val="20000"/>
        </a:spcBef>
        <a:spcAft>
          <a:spcPct val="0"/>
        </a:spcAft>
        <a:buFont typeface="Arial" panose="020B0604020202020204" pitchFamily="34" charset="0"/>
        <a:buChar char="–"/>
        <a:defRPr sz="2133" kern="1200">
          <a:solidFill>
            <a:schemeClr val="tx1"/>
          </a:solidFill>
          <a:latin typeface="+mn-lt"/>
          <a:ea typeface="+mn-ea"/>
          <a:cs typeface="+mn-cs"/>
        </a:defRPr>
      </a:lvl4pPr>
      <a:lvl5pPr marL="2192936" indent="-242155" algn="l" defTabSz="973698" rtl="0" eaLnBrk="0" fontAlgn="base" hangingPunct="0">
        <a:spcBef>
          <a:spcPct val="20000"/>
        </a:spcBef>
        <a:spcAft>
          <a:spcPct val="0"/>
        </a:spcAft>
        <a:buFont typeface="Arial" panose="020B0604020202020204" pitchFamily="34" charset="0"/>
        <a:buChar char="»"/>
        <a:defRPr sz="2133" kern="1200">
          <a:solidFill>
            <a:schemeClr val="tx1"/>
          </a:solidFill>
          <a:latin typeface="+mn-lt"/>
          <a:ea typeface="+mn-ea"/>
          <a:cs typeface="+mn-cs"/>
        </a:defRPr>
      </a:lvl5pPr>
      <a:lvl6pPr marL="2682010" indent="-243819" algn="l" defTabSz="975276" rtl="0" eaLnBrk="1" latinLnBrk="0" hangingPunct="1">
        <a:spcBef>
          <a:spcPct val="20000"/>
        </a:spcBef>
        <a:buFont typeface="Arial" pitchFamily="34" charset="0"/>
        <a:buChar char="•"/>
        <a:defRPr sz="2133" kern="1200">
          <a:solidFill>
            <a:schemeClr val="tx1"/>
          </a:solidFill>
          <a:latin typeface="+mn-lt"/>
          <a:ea typeface="+mn-ea"/>
          <a:cs typeface="+mn-cs"/>
        </a:defRPr>
      </a:lvl6pPr>
      <a:lvl7pPr marL="3169649" indent="-243819" algn="l" defTabSz="975276" rtl="0" eaLnBrk="1" latinLnBrk="0" hangingPunct="1">
        <a:spcBef>
          <a:spcPct val="20000"/>
        </a:spcBef>
        <a:buFont typeface="Arial" pitchFamily="34" charset="0"/>
        <a:buChar char="•"/>
        <a:defRPr sz="2133" kern="1200">
          <a:solidFill>
            <a:schemeClr val="tx1"/>
          </a:solidFill>
          <a:latin typeface="+mn-lt"/>
          <a:ea typeface="+mn-ea"/>
          <a:cs typeface="+mn-cs"/>
        </a:defRPr>
      </a:lvl7pPr>
      <a:lvl8pPr marL="3657287" indent="-243819" algn="l" defTabSz="975276" rtl="0" eaLnBrk="1" latinLnBrk="0" hangingPunct="1">
        <a:spcBef>
          <a:spcPct val="20000"/>
        </a:spcBef>
        <a:buFont typeface="Arial" pitchFamily="34" charset="0"/>
        <a:buChar char="•"/>
        <a:defRPr sz="2133" kern="1200">
          <a:solidFill>
            <a:schemeClr val="tx1"/>
          </a:solidFill>
          <a:latin typeface="+mn-lt"/>
          <a:ea typeface="+mn-ea"/>
          <a:cs typeface="+mn-cs"/>
        </a:defRPr>
      </a:lvl8pPr>
      <a:lvl9pPr marL="4144925" indent="-243819" algn="l" defTabSz="975276" rtl="0" eaLnBrk="1" latinLnBrk="0" hangingPunct="1">
        <a:spcBef>
          <a:spcPct val="20000"/>
        </a:spcBef>
        <a:buFont typeface="Arial" pitchFamily="34" charset="0"/>
        <a:buChar char="•"/>
        <a:defRPr sz="2133" kern="1200">
          <a:solidFill>
            <a:schemeClr val="tx1"/>
          </a:solidFill>
          <a:latin typeface="+mn-lt"/>
          <a:ea typeface="+mn-ea"/>
          <a:cs typeface="+mn-cs"/>
        </a:defRPr>
      </a:lvl9pPr>
    </p:bodyStyle>
    <p:otherStyle>
      <a:defPPr>
        <a:defRPr lang="en-US"/>
      </a:defPPr>
      <a:lvl1pPr marL="0" algn="l" defTabSz="975276" rtl="0" eaLnBrk="1" latinLnBrk="0" hangingPunct="1">
        <a:defRPr sz="1920" kern="1200">
          <a:solidFill>
            <a:schemeClr val="tx1"/>
          </a:solidFill>
          <a:latin typeface="+mn-lt"/>
          <a:ea typeface="+mn-ea"/>
          <a:cs typeface="+mn-cs"/>
        </a:defRPr>
      </a:lvl1pPr>
      <a:lvl2pPr marL="487638" algn="l" defTabSz="975276" rtl="0" eaLnBrk="1" latinLnBrk="0" hangingPunct="1">
        <a:defRPr sz="1920" kern="1200">
          <a:solidFill>
            <a:schemeClr val="tx1"/>
          </a:solidFill>
          <a:latin typeface="+mn-lt"/>
          <a:ea typeface="+mn-ea"/>
          <a:cs typeface="+mn-cs"/>
        </a:defRPr>
      </a:lvl2pPr>
      <a:lvl3pPr marL="975276" algn="l" defTabSz="975276" rtl="0" eaLnBrk="1" latinLnBrk="0" hangingPunct="1">
        <a:defRPr sz="1920" kern="1200">
          <a:solidFill>
            <a:schemeClr val="tx1"/>
          </a:solidFill>
          <a:latin typeface="+mn-lt"/>
          <a:ea typeface="+mn-ea"/>
          <a:cs typeface="+mn-cs"/>
        </a:defRPr>
      </a:lvl3pPr>
      <a:lvl4pPr marL="1462915" algn="l" defTabSz="975276" rtl="0" eaLnBrk="1" latinLnBrk="0" hangingPunct="1">
        <a:defRPr sz="1920" kern="1200">
          <a:solidFill>
            <a:schemeClr val="tx1"/>
          </a:solidFill>
          <a:latin typeface="+mn-lt"/>
          <a:ea typeface="+mn-ea"/>
          <a:cs typeface="+mn-cs"/>
        </a:defRPr>
      </a:lvl4pPr>
      <a:lvl5pPr marL="1950553" algn="l" defTabSz="975276" rtl="0" eaLnBrk="1" latinLnBrk="0" hangingPunct="1">
        <a:defRPr sz="1920" kern="1200">
          <a:solidFill>
            <a:schemeClr val="tx1"/>
          </a:solidFill>
          <a:latin typeface="+mn-lt"/>
          <a:ea typeface="+mn-ea"/>
          <a:cs typeface="+mn-cs"/>
        </a:defRPr>
      </a:lvl5pPr>
      <a:lvl6pPr marL="2438191" algn="l" defTabSz="975276" rtl="0" eaLnBrk="1" latinLnBrk="0" hangingPunct="1">
        <a:defRPr sz="1920" kern="1200">
          <a:solidFill>
            <a:schemeClr val="tx1"/>
          </a:solidFill>
          <a:latin typeface="+mn-lt"/>
          <a:ea typeface="+mn-ea"/>
          <a:cs typeface="+mn-cs"/>
        </a:defRPr>
      </a:lvl6pPr>
      <a:lvl7pPr marL="2925829" algn="l" defTabSz="975276" rtl="0" eaLnBrk="1" latinLnBrk="0" hangingPunct="1">
        <a:defRPr sz="1920" kern="1200">
          <a:solidFill>
            <a:schemeClr val="tx1"/>
          </a:solidFill>
          <a:latin typeface="+mn-lt"/>
          <a:ea typeface="+mn-ea"/>
          <a:cs typeface="+mn-cs"/>
        </a:defRPr>
      </a:lvl7pPr>
      <a:lvl8pPr marL="3413468" algn="l" defTabSz="975276" rtl="0" eaLnBrk="1" latinLnBrk="0" hangingPunct="1">
        <a:defRPr sz="1920" kern="1200">
          <a:solidFill>
            <a:schemeClr val="tx1"/>
          </a:solidFill>
          <a:latin typeface="+mn-lt"/>
          <a:ea typeface="+mn-ea"/>
          <a:cs typeface="+mn-cs"/>
        </a:defRPr>
      </a:lvl8pPr>
      <a:lvl9pPr marL="3901105" algn="l" defTabSz="975276"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ibcmob.net/"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hyperlink" Target="https://www.youtube.com/playlist?list=PLHUDKX2xFl8hLruR1I3QGKINM6L_KDQ36" TargetMode="External"/><Relationship Id="rId4" Type="http://schemas.openxmlformats.org/officeDocument/2006/relationships/hyperlink" Target="https://immanuelbible.church/"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ctrTitle"/>
          </p:nvPr>
        </p:nvSpPr>
        <p:spPr>
          <a:xfrm>
            <a:off x="975360" y="2032000"/>
            <a:ext cx="11054080" cy="1568027"/>
          </a:xfrm>
        </p:spPr>
        <p:txBody>
          <a:bodyPr/>
          <a:lstStyle/>
          <a:p>
            <a:r>
              <a:rPr lang="en-US" altLang="en-US" sz="7680" b="1">
                <a:ea typeface="MS PGothic" panose="020B0600070205080204" pitchFamily="34" charset="-128"/>
              </a:rPr>
              <a:t>WELCOME  TO  THE  MOB!</a:t>
            </a:r>
            <a:endParaRPr lang="en-US" altLang="en-US" smtClean="0"/>
          </a:p>
        </p:txBody>
      </p:sp>
      <p:sp>
        <p:nvSpPr>
          <p:cNvPr id="3" name="Subtitle 2"/>
          <p:cNvSpPr>
            <a:spLocks noGrp="1"/>
          </p:cNvSpPr>
          <p:nvPr>
            <p:ph type="subTitle" idx="1"/>
          </p:nvPr>
        </p:nvSpPr>
        <p:spPr>
          <a:xfrm>
            <a:off x="1950720" y="3904827"/>
            <a:ext cx="9103360" cy="1869440"/>
          </a:xfrm>
        </p:spPr>
        <p:txBody>
          <a:bodyPr/>
          <a:lstStyle/>
          <a:p>
            <a:pPr>
              <a:defRPr/>
            </a:pPr>
            <a:r>
              <a:rPr lang="en-US" altLang="en-US" dirty="0">
                <a:solidFill>
                  <a:schemeClr val="tx1">
                    <a:lumMod val="75000"/>
                    <a:lumOff val="25000"/>
                  </a:schemeClr>
                </a:solidFill>
                <a:ea typeface="MS PGothic" panose="020B0600070205080204" pitchFamily="34" charset="-128"/>
              </a:rPr>
              <a:t>All Scripture is breathed out by God and profitable                for teaching, for reproof, for correction, and for training in righteousness, that the man of God may be complete, equipped for every good work. </a:t>
            </a:r>
          </a:p>
          <a:p>
            <a:pPr>
              <a:defRPr/>
            </a:pPr>
            <a:r>
              <a:rPr lang="en-US" altLang="en-US" dirty="0">
                <a:solidFill>
                  <a:schemeClr val="tx1">
                    <a:lumMod val="75000"/>
                    <a:lumOff val="25000"/>
                  </a:schemeClr>
                </a:solidFill>
                <a:ea typeface="MS PGothic" panose="020B0600070205080204" pitchFamily="34" charset="-128"/>
              </a:rPr>
              <a:t>2 Timothy </a:t>
            </a:r>
            <a:r>
              <a:rPr lang="en-US" altLang="en-US" dirty="0" smtClean="0">
                <a:solidFill>
                  <a:schemeClr val="tx1">
                    <a:lumMod val="75000"/>
                    <a:lumOff val="25000"/>
                  </a:schemeClr>
                </a:solidFill>
                <a:ea typeface="MS PGothic" panose="020B0600070205080204" pitchFamily="34" charset="-128"/>
              </a:rPr>
              <a:t>3:16-17 </a:t>
            </a:r>
            <a:r>
              <a:rPr lang="en-US" altLang="en-US" sz="2560" dirty="0">
                <a:solidFill>
                  <a:schemeClr val="tx1">
                    <a:lumMod val="75000"/>
                    <a:lumOff val="25000"/>
                  </a:schemeClr>
                </a:solidFill>
                <a:ea typeface="MS PGothic" panose="020B0600070205080204" pitchFamily="34" charset="-128"/>
              </a:rPr>
              <a:t>(ESV)</a:t>
            </a:r>
            <a:endParaRPr lang="en-US" dirty="0">
              <a:solidFill>
                <a:schemeClr val="tx1">
                  <a:lumMod val="75000"/>
                  <a:lumOff val="25000"/>
                </a:schemeClr>
              </a:solidFill>
            </a:endParaRPr>
          </a:p>
        </p:txBody>
      </p:sp>
      <p:sp>
        <p:nvSpPr>
          <p:cNvPr id="20486"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73698"/>
            <a:fld id="{0A9E69E4-D3D5-4213-AB8B-AD691CFB7E1D}" type="slidenum">
              <a:rPr lang="en-US" altLang="en-US">
                <a:solidFill>
                  <a:prstClr val="black"/>
                </a:solidFill>
                <a:latin typeface="Calibri" panose="020F0502020204030204" pitchFamily="34" charset="0"/>
                <a:cs typeface="+mn-cs"/>
              </a:rPr>
              <a:pPr defTabSz="973698"/>
              <a:t>1</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404076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500"/>
                                        <p:tgtEl>
                                          <p:spTgt spid="2048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z="5120" b="1" dirty="0"/>
              <a:t>Memory Verse</a:t>
            </a:r>
          </a:p>
        </p:txBody>
      </p:sp>
      <p:sp>
        <p:nvSpPr>
          <p:cNvPr id="3" name="Content Placeholder 2"/>
          <p:cNvSpPr>
            <a:spLocks noGrp="1"/>
          </p:cNvSpPr>
          <p:nvPr>
            <p:ph idx="1"/>
          </p:nvPr>
        </p:nvSpPr>
        <p:spPr/>
        <p:txBody>
          <a:bodyPr/>
          <a:lstStyle/>
          <a:p>
            <a:pPr marL="0" indent="0">
              <a:spcAft>
                <a:spcPts val="640"/>
              </a:spcAft>
              <a:buNone/>
              <a:defRPr/>
            </a:pPr>
            <a:endParaRPr lang="en-US" altLang="en-US" sz="3840" b="1" dirty="0"/>
          </a:p>
          <a:p>
            <a:pPr marL="0" indent="0">
              <a:spcAft>
                <a:spcPts val="640"/>
              </a:spcAft>
              <a:buNone/>
              <a:defRPr/>
            </a:pPr>
            <a:r>
              <a:rPr lang="en-US" altLang="en-US" sz="3840" b="1" dirty="0" smtClean="0"/>
              <a:t>Isaiah 44:6 </a:t>
            </a:r>
            <a:r>
              <a:rPr lang="en-US" altLang="en-US" sz="3840" b="1" dirty="0"/>
              <a:t>(ESV)</a:t>
            </a:r>
          </a:p>
          <a:p>
            <a:pPr marL="0" indent="0" algn="ctr">
              <a:spcAft>
                <a:spcPts val="640"/>
              </a:spcAft>
              <a:buNone/>
              <a:defRPr/>
            </a:pPr>
            <a:r>
              <a:rPr lang="en-US" altLang="en-US" sz="3840" b="1" i="1" dirty="0">
                <a:solidFill>
                  <a:srgbClr val="0000FF"/>
                </a:solidFill>
              </a:rPr>
              <a:t>“Thus says the </a:t>
            </a:r>
            <a:r>
              <a:rPr lang="en-US" altLang="en-US" sz="3840" b="1" i="1" dirty="0" smtClean="0">
                <a:solidFill>
                  <a:srgbClr val="0000FF"/>
                </a:solidFill>
              </a:rPr>
              <a:t>L</a:t>
            </a:r>
            <a:r>
              <a:rPr lang="en-US" altLang="en-US" sz="3840" b="1" i="1" cap="small" dirty="0" smtClean="0">
                <a:solidFill>
                  <a:srgbClr val="0000FF"/>
                </a:solidFill>
              </a:rPr>
              <a:t>ord</a:t>
            </a:r>
            <a:r>
              <a:rPr lang="en-US" altLang="en-US" sz="3840" b="1" i="1" dirty="0" smtClean="0">
                <a:solidFill>
                  <a:srgbClr val="0000FF"/>
                </a:solidFill>
              </a:rPr>
              <a:t>, </a:t>
            </a:r>
            <a:r>
              <a:rPr lang="en-US" altLang="en-US" sz="3840" b="1" i="1" dirty="0">
                <a:solidFill>
                  <a:srgbClr val="0000FF"/>
                </a:solidFill>
              </a:rPr>
              <a:t>the King of Israel and his Redeemer, the </a:t>
            </a:r>
            <a:r>
              <a:rPr lang="en-US" altLang="en-US" sz="3840" b="1" i="1" dirty="0" smtClean="0">
                <a:solidFill>
                  <a:srgbClr val="0000FF"/>
                </a:solidFill>
              </a:rPr>
              <a:t>L</a:t>
            </a:r>
            <a:r>
              <a:rPr lang="en-US" altLang="en-US" sz="3840" b="1" i="1" cap="small" dirty="0" smtClean="0">
                <a:solidFill>
                  <a:srgbClr val="0000FF"/>
                </a:solidFill>
              </a:rPr>
              <a:t>ord</a:t>
            </a:r>
            <a:r>
              <a:rPr lang="en-US" altLang="en-US" sz="3840" b="1" i="1" dirty="0" smtClean="0">
                <a:solidFill>
                  <a:srgbClr val="0000FF"/>
                </a:solidFill>
              </a:rPr>
              <a:t> </a:t>
            </a:r>
            <a:r>
              <a:rPr lang="en-US" altLang="en-US" sz="3840" b="1" i="1" dirty="0">
                <a:solidFill>
                  <a:srgbClr val="0000FF"/>
                </a:solidFill>
              </a:rPr>
              <a:t>of hosts: "I am the first and I am the last; besides me there is no god</a:t>
            </a:r>
            <a:r>
              <a:rPr lang="en-US" altLang="en-US" sz="3840" b="1" i="1" dirty="0" smtClean="0">
                <a:solidFill>
                  <a:srgbClr val="0000FF"/>
                </a:solidFill>
              </a:rPr>
              <a:t>.”</a:t>
            </a:r>
            <a:endParaRPr lang="en-US" altLang="en-US" sz="3840" b="1" dirty="0" smtClean="0"/>
          </a:p>
          <a:p>
            <a:pPr marL="0" indent="0" algn="r">
              <a:spcAft>
                <a:spcPts val="640"/>
              </a:spcAft>
              <a:buNone/>
              <a:defRPr/>
            </a:pPr>
            <a:r>
              <a:rPr lang="en-US" altLang="en-US" sz="3840" b="1" dirty="0" smtClean="0"/>
              <a:t>Isaiah 44:6 (ESV</a:t>
            </a:r>
            <a:r>
              <a:rPr lang="en-US" altLang="en-US" sz="3840" b="1" dirty="0"/>
              <a:t>)</a:t>
            </a:r>
          </a:p>
          <a:p>
            <a:pPr>
              <a:defRPr/>
            </a:pPr>
            <a:endParaRPr lang="en-US" sz="3840" dirty="0"/>
          </a:p>
        </p:txBody>
      </p:sp>
      <p:sp>
        <p:nvSpPr>
          <p:cNvPr id="24582"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A24ABF4-061B-4220-AA0E-1415D11888CE}" type="slidenum">
              <a:rPr lang="en-US" altLang="en-US"/>
              <a:pPr/>
              <a:t>10</a:t>
            </a:fld>
            <a:endParaRPr lang="en-US" altLang="en-US" dirty="0"/>
          </a:p>
        </p:txBody>
      </p:sp>
    </p:spTree>
    <p:extLst>
      <p:ext uri="{BB962C8B-B14F-4D97-AF65-F5344CB8AC3E}">
        <p14:creationId xmlns:p14="http://schemas.microsoft.com/office/powerpoint/2010/main" val="3400259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500"/>
                                        <p:tgtEl>
                                          <p:spTgt spid="225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NT References of Isaiah 44</a:t>
            </a:r>
            <a:endParaRPr lang="en-US" dirty="0"/>
          </a:p>
        </p:txBody>
      </p:sp>
      <p:sp>
        <p:nvSpPr>
          <p:cNvPr id="5" name="Content Placeholder 2"/>
          <p:cNvSpPr txBox="1">
            <a:spLocks/>
          </p:cNvSpPr>
          <p:nvPr/>
        </p:nvSpPr>
        <p:spPr bwMode="auto">
          <a:xfrm>
            <a:off x="482600" y="1905000"/>
            <a:ext cx="6172200" cy="4419600"/>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lvl1pPr marL="367696" indent="-367696" algn="l" defTabSz="982136" rtl="0" fontAlgn="base">
              <a:spcBef>
                <a:spcPct val="20000"/>
              </a:spcBef>
              <a:spcAft>
                <a:spcPct val="0"/>
              </a:spcAft>
              <a:buClrTx/>
              <a:buSzPct val="65000"/>
              <a:buFont typeface="Wingdings" pitchFamily="2" charset="2"/>
              <a:buChar char="n"/>
              <a:defRPr sz="4000">
                <a:solidFill>
                  <a:schemeClr val="accent4">
                    <a:lumMod val="95000"/>
                    <a:lumOff val="5000"/>
                  </a:schemeClr>
                </a:solidFill>
                <a:latin typeface="Cambria" panose="02040503050406030204" pitchFamily="18" charset="0"/>
                <a:ea typeface="Cambria" panose="02040503050406030204" pitchFamily="18" charset="0"/>
                <a:cs typeface="+mn-cs"/>
              </a:defRPr>
            </a:lvl1pPr>
            <a:lvl2pPr marL="719265" indent="-349956" algn="l" defTabSz="982136" rtl="0" fontAlgn="base">
              <a:spcBef>
                <a:spcPct val="20000"/>
              </a:spcBef>
              <a:spcAft>
                <a:spcPct val="0"/>
              </a:spcAft>
              <a:buClrTx/>
              <a:buSzPct val="60000"/>
              <a:buFont typeface="Wingdings" pitchFamily="2" charset="2"/>
              <a:buChar char="q"/>
              <a:defRPr sz="3200">
                <a:solidFill>
                  <a:schemeClr val="accent4">
                    <a:lumMod val="95000"/>
                    <a:lumOff val="5000"/>
                  </a:schemeClr>
                </a:solidFill>
                <a:latin typeface="Cambria" panose="02040503050406030204" pitchFamily="18" charset="0"/>
                <a:ea typeface="Cambria" panose="02040503050406030204" pitchFamily="18" charset="0"/>
                <a:cs typeface="+mn-cs"/>
              </a:defRPr>
            </a:lvl2pPr>
            <a:lvl3pPr marL="1098250" indent="-377372" algn="l" defTabSz="982136" rtl="0" fontAlgn="base">
              <a:spcBef>
                <a:spcPct val="20000"/>
              </a:spcBef>
              <a:spcAft>
                <a:spcPct val="0"/>
              </a:spcAft>
              <a:buClrTx/>
              <a:buSzPct val="65000"/>
              <a:buFont typeface="Courier New" panose="02070309020205020404" pitchFamily="49" charset="0"/>
              <a:buChar char="o"/>
              <a:defRPr sz="2800">
                <a:solidFill>
                  <a:schemeClr val="accent4">
                    <a:lumMod val="95000"/>
                    <a:lumOff val="5000"/>
                  </a:schemeClr>
                </a:solidFill>
                <a:latin typeface="Cambria" panose="02040503050406030204" pitchFamily="18" charset="0"/>
                <a:ea typeface="Cambria" panose="02040503050406030204" pitchFamily="18" charset="0"/>
                <a:cs typeface="+mn-cs"/>
              </a:defRPr>
            </a:lvl3pPr>
            <a:lvl4pPr marL="1438529" indent="-338668" algn="l" defTabSz="982136" rtl="0" fontAlgn="base">
              <a:spcBef>
                <a:spcPct val="20000"/>
              </a:spcBef>
              <a:spcAft>
                <a:spcPct val="0"/>
              </a:spcAft>
              <a:buClrTx/>
              <a:buSzPct val="70000"/>
              <a:buFont typeface="Wingdings" panose="05000000000000000000" pitchFamily="2" charset="2"/>
              <a:buChar char="Ø"/>
              <a:defRPr sz="2800">
                <a:solidFill>
                  <a:schemeClr val="accent4">
                    <a:lumMod val="95000"/>
                    <a:lumOff val="5000"/>
                  </a:schemeClr>
                </a:solidFill>
                <a:latin typeface="Cambria" panose="02040503050406030204" pitchFamily="18" charset="0"/>
                <a:ea typeface="Cambria" panose="02040503050406030204" pitchFamily="18" charset="0"/>
                <a:cs typeface="+mn-cs"/>
              </a:defRPr>
            </a:lvl4pPr>
            <a:lvl5pPr marL="1803000" indent="-362858" algn="l" defTabSz="982136" rtl="0" fontAlgn="base">
              <a:spcBef>
                <a:spcPct val="20000"/>
              </a:spcBef>
              <a:spcAft>
                <a:spcPct val="0"/>
              </a:spcAft>
              <a:buClrTx/>
              <a:buSzPct val="75000"/>
              <a:buFont typeface="Wingdings" pitchFamily="2" charset="2"/>
              <a:buChar char="§"/>
              <a:defRPr sz="2800">
                <a:solidFill>
                  <a:schemeClr val="accent4">
                    <a:lumMod val="95000"/>
                    <a:lumOff val="5000"/>
                  </a:schemeClr>
                </a:solidFill>
                <a:latin typeface="Cambria" panose="02040503050406030204" pitchFamily="18" charset="0"/>
                <a:ea typeface="Cambria" panose="02040503050406030204" pitchFamily="18" charset="0"/>
                <a:cs typeface="+mn-cs"/>
              </a:defRPr>
            </a:lvl5pPr>
            <a:lvl6pPr marL="2267457"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6pPr>
            <a:lvl7pPr marL="2731916"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7pPr>
            <a:lvl8pPr marL="3196373"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8pPr>
            <a:lvl9pPr marL="3660832"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9pPr>
          </a:lstStyle>
          <a:p>
            <a:pPr marL="0" indent="0">
              <a:buNone/>
            </a:pPr>
            <a:r>
              <a:rPr lang="en-US" sz="2800" dirty="0"/>
              <a:t>Isaiah 44:6 </a:t>
            </a:r>
            <a:r>
              <a:rPr lang="en-US" sz="2800" dirty="0" smtClean="0"/>
              <a:t>(ESV)</a:t>
            </a:r>
            <a:endParaRPr lang="en-US" sz="2800" dirty="0"/>
          </a:p>
          <a:p>
            <a:pPr marL="0" indent="0">
              <a:buNone/>
            </a:pPr>
            <a:endParaRPr lang="en-US" sz="2800" baseline="30000" dirty="0"/>
          </a:p>
          <a:p>
            <a:pPr marL="0" indent="0">
              <a:buNone/>
            </a:pPr>
            <a:r>
              <a:rPr lang="en-US" sz="2800" baseline="30000" dirty="0" smtClean="0"/>
              <a:t>      6 </a:t>
            </a:r>
            <a:r>
              <a:rPr lang="en-US" sz="2800" dirty="0"/>
              <a:t>“Thus says the Lord, the King of Israel and his Redeemer, the Lord of hosts: </a:t>
            </a:r>
            <a:endParaRPr lang="en-US" sz="2800" dirty="0" smtClean="0"/>
          </a:p>
          <a:p>
            <a:pPr marL="1031875" indent="-515938">
              <a:buNone/>
            </a:pPr>
            <a:r>
              <a:rPr lang="en-US" sz="2800" dirty="0" smtClean="0"/>
              <a:t>"</a:t>
            </a:r>
            <a:r>
              <a:rPr lang="en-US" sz="2800" dirty="0"/>
              <a:t>I am the first and I am the last; besides me there is no god.”</a:t>
            </a:r>
          </a:p>
          <a:p>
            <a:pPr marL="574675" indent="0">
              <a:buNone/>
            </a:pPr>
            <a:endParaRPr lang="en-US" sz="2800" dirty="0"/>
          </a:p>
        </p:txBody>
      </p:sp>
      <p:graphicFrame>
        <p:nvGraphicFramePr>
          <p:cNvPr id="6" name="Object 5"/>
          <p:cNvGraphicFramePr>
            <a:graphicFrameLocks noChangeAspect="1"/>
          </p:cNvGraphicFramePr>
          <p:nvPr>
            <p:extLst>
              <p:ext uri="{D42A27DB-BD31-4B8C-83A1-F6EECF244321}">
                <p14:modId xmlns:p14="http://schemas.microsoft.com/office/powerpoint/2010/main" val="2294965551"/>
              </p:ext>
            </p:extLst>
          </p:nvPr>
        </p:nvGraphicFramePr>
        <p:xfrm>
          <a:off x="6731000" y="1905000"/>
          <a:ext cx="5625815" cy="3886200"/>
        </p:xfrm>
        <a:graphic>
          <a:graphicData uri="http://schemas.openxmlformats.org/presentationml/2006/ole">
            <mc:AlternateContent xmlns:mc="http://schemas.openxmlformats.org/markup-compatibility/2006">
              <mc:Choice xmlns:v="urn:schemas-microsoft-com:vml" Requires="v">
                <p:oleObj spid="_x0000_s1051" name="Worksheet" r:id="rId4" imgW="3357782" imgH="2319325" progId="Excel.Sheet.12">
                  <p:embed/>
                </p:oleObj>
              </mc:Choice>
              <mc:Fallback>
                <p:oleObj name="Worksheet" r:id="rId4" imgW="3357782" imgH="2319325" progId="Excel.Sheet.12">
                  <p:embed/>
                  <p:pic>
                    <p:nvPicPr>
                      <p:cNvPr id="0" name=""/>
                      <p:cNvPicPr/>
                      <p:nvPr/>
                    </p:nvPicPr>
                    <p:blipFill>
                      <a:blip r:embed="rId5"/>
                      <a:stretch>
                        <a:fillRect/>
                      </a:stretch>
                    </p:blipFill>
                    <p:spPr>
                      <a:xfrm>
                        <a:off x="6731000" y="1905000"/>
                        <a:ext cx="5625815" cy="3886200"/>
                      </a:xfrm>
                      <a:prstGeom prst="rect">
                        <a:avLst/>
                      </a:prstGeom>
                    </p:spPr>
                  </p:pic>
                </p:oleObj>
              </mc:Fallback>
            </mc:AlternateContent>
          </a:graphicData>
        </a:graphic>
      </p:graphicFrame>
    </p:spTree>
    <p:extLst>
      <p:ext uri="{BB962C8B-B14F-4D97-AF65-F5344CB8AC3E}">
        <p14:creationId xmlns:p14="http://schemas.microsoft.com/office/powerpoint/2010/main" val="685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dirty="0" smtClean="0"/>
              <a:t>Isaiah Outline</a:t>
            </a:r>
          </a:p>
        </p:txBody>
      </p:sp>
      <p:sp>
        <p:nvSpPr>
          <p:cNvPr id="32773"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0193808-E6A5-49F0-AC39-2358EB306C33}" type="slidenum">
              <a:rPr lang="en-US" altLang="en-US" smtClean="0"/>
              <a:pPr/>
              <a:t>12</a:t>
            </a:fld>
            <a:endParaRPr lang="en-US" altLang="en-US" smtClean="0"/>
          </a:p>
        </p:txBody>
      </p:sp>
      <p:graphicFrame>
        <p:nvGraphicFramePr>
          <p:cNvPr id="8" name="Table 7"/>
          <p:cNvGraphicFramePr>
            <a:graphicFrameLocks noGrp="1"/>
          </p:cNvGraphicFramePr>
          <p:nvPr/>
        </p:nvGraphicFramePr>
        <p:xfrm>
          <a:off x="275340" y="1563465"/>
          <a:ext cx="12450735" cy="5334320"/>
        </p:xfrm>
        <a:graphic>
          <a:graphicData uri="http://schemas.openxmlformats.org/drawingml/2006/table">
            <a:tbl>
              <a:tblPr/>
              <a:tblGrid>
                <a:gridCol w="1164317">
                  <a:extLst>
                    <a:ext uri="{9D8B030D-6E8A-4147-A177-3AD203B41FA5}">
                      <a16:colId xmlns:a16="http://schemas.microsoft.com/office/drawing/2014/main" val="20000"/>
                    </a:ext>
                  </a:extLst>
                </a:gridCol>
                <a:gridCol w="591552">
                  <a:extLst>
                    <a:ext uri="{9D8B030D-6E8A-4147-A177-3AD203B41FA5}">
                      <a16:colId xmlns:a16="http://schemas.microsoft.com/office/drawing/2014/main" val="20001"/>
                    </a:ext>
                  </a:extLst>
                </a:gridCol>
                <a:gridCol w="591552">
                  <a:extLst>
                    <a:ext uri="{9D8B030D-6E8A-4147-A177-3AD203B41FA5}">
                      <a16:colId xmlns:a16="http://schemas.microsoft.com/office/drawing/2014/main" val="20002"/>
                    </a:ext>
                  </a:extLst>
                </a:gridCol>
                <a:gridCol w="591552">
                  <a:extLst>
                    <a:ext uri="{9D8B030D-6E8A-4147-A177-3AD203B41FA5}">
                      <a16:colId xmlns:a16="http://schemas.microsoft.com/office/drawing/2014/main" val="20003"/>
                    </a:ext>
                  </a:extLst>
                </a:gridCol>
                <a:gridCol w="591552">
                  <a:extLst>
                    <a:ext uri="{9D8B030D-6E8A-4147-A177-3AD203B41FA5}">
                      <a16:colId xmlns:a16="http://schemas.microsoft.com/office/drawing/2014/main" val="20004"/>
                    </a:ext>
                  </a:extLst>
                </a:gridCol>
                <a:gridCol w="591552">
                  <a:extLst>
                    <a:ext uri="{9D8B030D-6E8A-4147-A177-3AD203B41FA5}">
                      <a16:colId xmlns:a16="http://schemas.microsoft.com/office/drawing/2014/main" val="20005"/>
                    </a:ext>
                  </a:extLst>
                </a:gridCol>
                <a:gridCol w="591552">
                  <a:extLst>
                    <a:ext uri="{9D8B030D-6E8A-4147-A177-3AD203B41FA5}">
                      <a16:colId xmlns:a16="http://schemas.microsoft.com/office/drawing/2014/main" val="20006"/>
                    </a:ext>
                  </a:extLst>
                </a:gridCol>
                <a:gridCol w="591552">
                  <a:extLst>
                    <a:ext uri="{9D8B030D-6E8A-4147-A177-3AD203B41FA5}">
                      <a16:colId xmlns:a16="http://schemas.microsoft.com/office/drawing/2014/main" val="20007"/>
                    </a:ext>
                  </a:extLst>
                </a:gridCol>
                <a:gridCol w="591552">
                  <a:extLst>
                    <a:ext uri="{9D8B030D-6E8A-4147-A177-3AD203B41FA5}">
                      <a16:colId xmlns:a16="http://schemas.microsoft.com/office/drawing/2014/main" val="20008"/>
                    </a:ext>
                  </a:extLst>
                </a:gridCol>
                <a:gridCol w="1794225">
                  <a:extLst>
                    <a:ext uri="{9D8B030D-6E8A-4147-A177-3AD203B41FA5}">
                      <a16:colId xmlns:a16="http://schemas.microsoft.com/office/drawing/2014/main" val="20009"/>
                    </a:ext>
                  </a:extLst>
                </a:gridCol>
                <a:gridCol w="1346019">
                  <a:extLst>
                    <a:ext uri="{9D8B030D-6E8A-4147-A177-3AD203B41FA5}">
                      <a16:colId xmlns:a16="http://schemas.microsoft.com/office/drawing/2014/main" val="20010"/>
                    </a:ext>
                  </a:extLst>
                </a:gridCol>
                <a:gridCol w="487680">
                  <a:extLst>
                    <a:ext uri="{9D8B030D-6E8A-4147-A177-3AD203B41FA5}">
                      <a16:colId xmlns:a16="http://schemas.microsoft.com/office/drawing/2014/main" val="20011"/>
                    </a:ext>
                  </a:extLst>
                </a:gridCol>
                <a:gridCol w="162560">
                  <a:extLst>
                    <a:ext uri="{9D8B030D-6E8A-4147-A177-3AD203B41FA5}">
                      <a16:colId xmlns:a16="http://schemas.microsoft.com/office/drawing/2014/main" val="3696222143"/>
                    </a:ext>
                  </a:extLst>
                </a:gridCol>
                <a:gridCol w="397310">
                  <a:extLst>
                    <a:ext uri="{9D8B030D-6E8A-4147-A177-3AD203B41FA5}">
                      <a16:colId xmlns:a16="http://schemas.microsoft.com/office/drawing/2014/main" val="3693788791"/>
                    </a:ext>
                  </a:extLst>
                </a:gridCol>
                <a:gridCol w="591552">
                  <a:extLst>
                    <a:ext uri="{9D8B030D-6E8A-4147-A177-3AD203B41FA5}">
                      <a16:colId xmlns:a16="http://schemas.microsoft.com/office/drawing/2014/main" val="20013"/>
                    </a:ext>
                  </a:extLst>
                </a:gridCol>
                <a:gridCol w="591552">
                  <a:extLst>
                    <a:ext uri="{9D8B030D-6E8A-4147-A177-3AD203B41FA5}">
                      <a16:colId xmlns:a16="http://schemas.microsoft.com/office/drawing/2014/main" val="20014"/>
                    </a:ext>
                  </a:extLst>
                </a:gridCol>
                <a:gridCol w="591552">
                  <a:extLst>
                    <a:ext uri="{9D8B030D-6E8A-4147-A177-3AD203B41FA5}">
                      <a16:colId xmlns:a16="http://schemas.microsoft.com/office/drawing/2014/main" val="20015"/>
                    </a:ext>
                  </a:extLst>
                </a:gridCol>
                <a:gridCol w="591552">
                  <a:extLst>
                    <a:ext uri="{9D8B030D-6E8A-4147-A177-3AD203B41FA5}">
                      <a16:colId xmlns:a16="http://schemas.microsoft.com/office/drawing/2014/main" val="20016"/>
                    </a:ext>
                  </a:extLst>
                </a:gridCol>
              </a:tblGrid>
              <a:tr h="494457">
                <a:tc rowSpan="2">
                  <a:txBody>
                    <a:bodyPr/>
                    <a:lstStyle/>
                    <a:p>
                      <a:pPr algn="ctr" fontAlgn="ctr"/>
                      <a:r>
                        <a:rPr lang="en-US" sz="2500" b="1" i="0" u="none" strike="noStrike" dirty="0">
                          <a:solidFill>
                            <a:schemeClr val="tx1"/>
                          </a:solidFill>
                          <a:effectLst/>
                          <a:latin typeface="Calibri" panose="020F0502020204030204" pitchFamily="34" charset="0"/>
                        </a:rPr>
                        <a:t>Focus</a:t>
                      </a:r>
                    </a:p>
                  </a:txBody>
                  <a:tcPr marL="94580" marR="94580" marT="47291" marB="47291"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8">
                  <a:txBody>
                    <a:bodyPr/>
                    <a:lstStyle/>
                    <a:p>
                      <a:pPr algn="ctr" fontAlgn="ctr"/>
                      <a:r>
                        <a:rPr lang="en-US" sz="2500" b="1" i="0" u="none" strike="noStrike" dirty="0">
                          <a:solidFill>
                            <a:schemeClr val="tx1"/>
                          </a:solidFill>
                          <a:effectLst/>
                          <a:latin typeface="Calibri" panose="020F0502020204030204" pitchFamily="34" charset="0"/>
                        </a:rPr>
                        <a:t>Prophecies of Condemnation</a:t>
                      </a:r>
                    </a:p>
                  </a:txBody>
                  <a:tcPr marL="94580" marR="94580" marT="47291" marB="47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ctr"/>
                      <a:r>
                        <a:rPr lang="en-US" sz="2500" b="1" i="0" u="none" strike="noStrike" dirty="0">
                          <a:solidFill>
                            <a:schemeClr val="tx1"/>
                          </a:solidFill>
                          <a:effectLst/>
                          <a:latin typeface="Calibri" panose="020F0502020204030204" pitchFamily="34" charset="0"/>
                        </a:rPr>
                        <a:t>Historical Parenthesis</a:t>
                      </a:r>
                    </a:p>
                  </a:txBody>
                  <a:tcPr marL="94580" marR="94580" marT="47291" marB="47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gridSpan="7">
                  <a:txBody>
                    <a:bodyPr/>
                    <a:lstStyle/>
                    <a:p>
                      <a:pPr algn="ctr" fontAlgn="ctr"/>
                      <a:r>
                        <a:rPr lang="en-US" sz="2500" b="1" i="0" u="none" strike="noStrike" dirty="0">
                          <a:solidFill>
                            <a:schemeClr val="tx1"/>
                          </a:solidFill>
                          <a:effectLst/>
                          <a:latin typeface="Calibri" panose="020F0502020204030204" pitchFamily="34" charset="0"/>
                        </a:rPr>
                        <a:t>Prophecies of Comfort</a:t>
                      </a:r>
                    </a:p>
                  </a:txBody>
                  <a:tcPr marL="94580" marR="94580" marT="47291" marB="47291"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32511">
                <a:tc vMerge="1">
                  <a:txBody>
                    <a:bodyPr/>
                    <a:lstStyle/>
                    <a:p>
                      <a:endParaRPr lang="en-US"/>
                    </a:p>
                  </a:txBody>
                  <a:tcPr/>
                </a:tc>
                <a:tc>
                  <a:txBody>
                    <a:bodyPr/>
                    <a:lstStyle/>
                    <a:p>
                      <a:pPr algn="ctr" fontAlgn="b"/>
                      <a:r>
                        <a:rPr lang="en-US" sz="1500" b="1" i="0" u="none" strike="noStrike" smtClean="0">
                          <a:solidFill>
                            <a:schemeClr val="tx1"/>
                          </a:solidFill>
                          <a:effectLst/>
                          <a:latin typeface="Calibri" panose="020F0502020204030204" pitchFamily="34" charset="0"/>
                        </a:rPr>
                        <a:t>1:1</a:t>
                      </a:r>
                      <a:endParaRPr lang="en-US" sz="1500" b="1" i="0" u="none" strike="noStrike" dirty="0">
                        <a:solidFill>
                          <a:schemeClr val="tx1"/>
                        </a:solidFill>
                        <a:effectLst/>
                        <a:latin typeface="Calibri" panose="020F0502020204030204" pitchFamily="34" charset="0"/>
                      </a:endParaRPr>
                    </a:p>
                  </a:txBody>
                  <a:tcPr marL="5961" marR="5961" marT="4927" marB="0" anchor="b">
                    <a:lnL w="12700" cap="flat" cmpd="sng" algn="ctr">
                      <a:solidFill>
                        <a:schemeClr val="tx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endParaRPr lang="en-US" sz="1500" b="1" i="0" u="none" strike="noStrike" dirty="0">
                        <a:solidFill>
                          <a:schemeClr val="tx1"/>
                        </a:solidFill>
                        <a:effectLst/>
                        <a:latin typeface="Calibri" panose="020F0502020204030204" pitchFamily="34" charset="0"/>
                      </a:endParaRP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marR="0" indent="0" algn="ctr" defTabSz="928916" rtl="0" eaLnBrk="1" fontAlgn="b" latinLnBrk="0" hangingPunct="1">
                        <a:lnSpc>
                          <a:spcPct val="100000"/>
                        </a:lnSpc>
                        <a:spcBef>
                          <a:spcPts val="0"/>
                        </a:spcBef>
                        <a:spcAft>
                          <a:spcPts val="0"/>
                        </a:spcAft>
                        <a:buClrTx/>
                        <a:buSzTx/>
                        <a:buFontTx/>
                        <a:buNone/>
                        <a:tabLst/>
                        <a:defRPr/>
                      </a:pPr>
                      <a:r>
                        <a:rPr lang="en-US" sz="1500" b="1" i="0" u="none" strike="noStrike">
                          <a:solidFill>
                            <a:schemeClr val="tx1"/>
                          </a:solidFill>
                          <a:effectLst/>
                          <a:latin typeface="Calibri" panose="020F0502020204030204" pitchFamily="34" charset="0"/>
                        </a:rPr>
                        <a:t> </a:t>
                      </a:r>
                      <a:r>
                        <a:rPr lang="en-US" sz="1500" b="1" i="0" u="none" strike="noStrike" smtClean="0">
                          <a:solidFill>
                            <a:schemeClr val="tx1"/>
                          </a:solidFill>
                          <a:effectLst/>
                          <a:latin typeface="Calibri" panose="020F0502020204030204" pitchFamily="34" charset="0"/>
                        </a:rPr>
                        <a:t>35:10</a:t>
                      </a:r>
                      <a:endParaRPr lang="en-US" sz="1500" b="1" i="0" u="none" strike="noStrike" dirty="0">
                        <a:solidFill>
                          <a:schemeClr val="tx1"/>
                        </a:solidFill>
                        <a:effectLst/>
                        <a:latin typeface="Calibri" panose="020F0502020204030204" pitchFamily="34" charset="0"/>
                      </a:endParaRPr>
                    </a:p>
                  </a:txBody>
                  <a:tcPr marL="5961" marR="5961" marT="4927" marB="0" anchor="b">
                    <a:lnL w="3175"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500" b="1" i="0" u="none" strike="noStrike" smtClean="0">
                          <a:solidFill>
                            <a:schemeClr val="tx1"/>
                          </a:solidFill>
                          <a:effectLst/>
                          <a:latin typeface="Calibri" panose="020F0502020204030204" pitchFamily="34" charset="0"/>
                        </a:rPr>
                        <a:t>  36:1</a:t>
                      </a:r>
                      <a:endParaRPr lang="en-US" sz="1500" b="1" i="0" u="none" strike="noStrike" dirty="0">
                        <a:solidFill>
                          <a:schemeClr val="tx1"/>
                        </a:solidFill>
                        <a:effectLst/>
                        <a:latin typeface="Calibri" panose="020F0502020204030204" pitchFamily="34" charset="0"/>
                      </a:endParaRPr>
                    </a:p>
                  </a:txBody>
                  <a:tcPr marL="5961" marR="5961" marT="4927" marB="0" anchor="b">
                    <a:lnL w="12700" cap="flat" cmpd="sng" algn="ctr">
                      <a:solidFill>
                        <a:schemeClr val="tx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smtClean="0">
                          <a:solidFill>
                            <a:schemeClr val="tx1"/>
                          </a:solidFill>
                          <a:effectLst/>
                          <a:latin typeface="Calibri" panose="020F0502020204030204" pitchFamily="34" charset="0"/>
                        </a:rPr>
                        <a:t>                   39:8</a:t>
                      </a:r>
                      <a:endParaRPr lang="en-US" sz="1500" b="1" i="0" u="none" strike="noStrike" dirty="0">
                        <a:solidFill>
                          <a:schemeClr val="tx1"/>
                        </a:solidFill>
                        <a:effectLst/>
                        <a:latin typeface="Calibri" panose="020F0502020204030204" pitchFamily="34" charset="0"/>
                      </a:endParaRPr>
                    </a:p>
                  </a:txBody>
                  <a:tcPr marL="5961" marR="5961" marT="4927" marB="0" anchor="b">
                    <a:lnL w="3175"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b"/>
                      <a:r>
                        <a:rPr lang="en-US" sz="1500" b="1" i="0" u="none" strike="noStrike" smtClean="0">
                          <a:solidFill>
                            <a:schemeClr val="tx1"/>
                          </a:solidFill>
                          <a:effectLst/>
                          <a:latin typeface="Calibri" panose="020F0502020204030204" pitchFamily="34" charset="0"/>
                        </a:rPr>
                        <a:t>40:1</a:t>
                      </a:r>
                      <a:endParaRPr lang="en-US" sz="1500" b="1" i="0" u="none" strike="noStrike" dirty="0">
                        <a:solidFill>
                          <a:schemeClr val="tx1"/>
                        </a:solidFill>
                        <a:effectLst/>
                        <a:latin typeface="Calibri" panose="020F0502020204030204" pitchFamily="34" charset="0"/>
                      </a:endParaRPr>
                    </a:p>
                  </a:txBody>
                  <a:tcPr marL="5961" marR="5961" marT="4927" marB="0" anchor="b">
                    <a:lnL w="12700" cap="flat" cmpd="sng" algn="ctr">
                      <a:solidFill>
                        <a:schemeClr val="tx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smtClean="0">
                          <a:solidFill>
                            <a:schemeClr val="tx1"/>
                          </a:solidFill>
                          <a:effectLst/>
                          <a:latin typeface="Calibri" panose="020F0502020204030204" pitchFamily="34" charset="0"/>
                        </a:rPr>
                        <a:t>66:24</a:t>
                      </a:r>
                      <a:endParaRPr lang="en-US" sz="1500" b="1" i="0" u="none" strike="noStrike" dirty="0">
                        <a:solidFill>
                          <a:schemeClr val="tx1"/>
                        </a:solidFill>
                        <a:effectLst/>
                        <a:latin typeface="Calibri" panose="020F0502020204030204" pitchFamily="34" charset="0"/>
                      </a:endParaRPr>
                    </a:p>
                  </a:txBody>
                  <a:tcPr marL="5961" marR="5961" marT="4927" marB="0" anchor="b">
                    <a:lnL w="3175" cap="flat" cmpd="sng" algn="ctr">
                      <a:solidFill>
                        <a:schemeClr val="bg1">
                          <a:lumMod val="85000"/>
                        </a:schemeClr>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1"/>
                  </a:ext>
                </a:extLst>
              </a:tr>
              <a:tr h="2472637">
                <a:tc>
                  <a:txBody>
                    <a:bodyPr/>
                    <a:lstStyle/>
                    <a:p>
                      <a:pPr algn="ctr" fontAlgn="ctr"/>
                      <a:r>
                        <a:rPr lang="en-US" sz="2900" b="1" i="0" u="none" strike="noStrike" dirty="0">
                          <a:solidFill>
                            <a:schemeClr val="tx1"/>
                          </a:solidFill>
                          <a:effectLst/>
                          <a:latin typeface="Calibri" panose="020F0502020204030204" pitchFamily="34" charset="0"/>
                        </a:rPr>
                        <a:t>Divisions</a:t>
                      </a:r>
                    </a:p>
                  </a:txBody>
                  <a:tcPr marL="5961" marR="5961" marT="4927" marB="0" vert="vert"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ctr"/>
                      <a:r>
                        <a:rPr lang="en-US" sz="2200" b="1" i="0" u="none" strike="noStrike" dirty="0">
                          <a:solidFill>
                            <a:schemeClr val="tx1"/>
                          </a:solidFill>
                          <a:effectLst/>
                          <a:latin typeface="Calibri" panose="020F0502020204030204" pitchFamily="34" charset="0"/>
                        </a:rPr>
                        <a:t>Prophecies Against Judah</a:t>
                      </a:r>
                    </a:p>
                  </a:txBody>
                  <a:tcPr marL="94580" marR="94580" marT="47291" marB="47291" vert="vert"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200" b="1" i="0" u="none" strike="noStrike" dirty="0">
                          <a:solidFill>
                            <a:schemeClr val="tx1"/>
                          </a:solidFill>
                          <a:effectLst/>
                          <a:latin typeface="Calibri" panose="020F0502020204030204" pitchFamily="34" charset="0"/>
                        </a:rPr>
                        <a:t>Prophecies Against the Nation</a:t>
                      </a:r>
                    </a:p>
                  </a:txBody>
                  <a:tcPr marL="94580" marR="94580" marT="47291" marB="47291"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200" b="1" i="0" u="none" strike="noStrike" dirty="0">
                          <a:solidFill>
                            <a:schemeClr val="tx1"/>
                          </a:solidFill>
                          <a:effectLst/>
                          <a:latin typeface="Calibri" panose="020F0502020204030204" pitchFamily="34" charset="0"/>
                        </a:rPr>
                        <a:t>Prophesies Against the Day of the Lord</a:t>
                      </a:r>
                    </a:p>
                  </a:txBody>
                  <a:tcPr marL="94580" marR="94580" marT="47291" marB="47291"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200" b="1" i="0" u="none" strike="noStrike" dirty="0">
                          <a:solidFill>
                            <a:schemeClr val="tx1"/>
                          </a:solidFill>
                          <a:effectLst/>
                          <a:latin typeface="Calibri" panose="020F0502020204030204" pitchFamily="34" charset="0"/>
                        </a:rPr>
                        <a:t>Prophesies of Judgement and Blessing</a:t>
                      </a:r>
                    </a:p>
                  </a:txBody>
                  <a:tcPr marL="94580" marR="94580" marT="47291" marB="47291" vert="vert"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algn="ctr" fontAlgn="ctr"/>
                      <a:r>
                        <a:rPr lang="en-US" sz="2200" b="1" i="0" u="none" strike="noStrike" dirty="0">
                          <a:solidFill>
                            <a:schemeClr val="tx1"/>
                          </a:solidFill>
                          <a:effectLst/>
                          <a:latin typeface="Calibri" panose="020F0502020204030204" pitchFamily="34" charset="0"/>
                        </a:rPr>
                        <a:t>Sickness and Sin</a:t>
                      </a:r>
                    </a:p>
                  </a:txBody>
                  <a:tcPr marL="171663" marR="171663" marT="141871" marB="141871" vert="vert"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2200" b="1" i="0" u="none" strike="noStrike" dirty="0">
                          <a:solidFill>
                            <a:schemeClr val="tx1"/>
                          </a:solidFill>
                          <a:effectLst/>
                          <a:latin typeface="Calibri" panose="020F0502020204030204" pitchFamily="34" charset="0"/>
                        </a:rPr>
                        <a:t>Hezekiah’s Salvation</a:t>
                      </a:r>
                    </a:p>
                  </a:txBody>
                  <a:tcPr marL="171663" marR="171663" marT="141871" marB="141871" vert="vert"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3">
                  <a:txBody>
                    <a:bodyPr/>
                    <a:lstStyle/>
                    <a:p>
                      <a:pPr algn="ctr" fontAlgn="ctr"/>
                      <a:r>
                        <a:rPr lang="en-US" sz="2200" b="1" i="0" u="none" strike="noStrike" dirty="0">
                          <a:solidFill>
                            <a:schemeClr val="tx1"/>
                          </a:solidFill>
                          <a:effectLst/>
                          <a:latin typeface="Calibri" panose="020F0502020204030204" pitchFamily="34" charset="0"/>
                        </a:rPr>
                        <a:t>Israel’s Deliverance</a:t>
                      </a:r>
                    </a:p>
                  </a:txBody>
                  <a:tcPr marL="94580" marR="94580" marT="47291" marB="47291" vert="vert"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2">
                  <a:txBody>
                    <a:bodyPr/>
                    <a:lstStyle/>
                    <a:p>
                      <a:pPr algn="ctr" fontAlgn="ctr"/>
                      <a:r>
                        <a:rPr lang="en-US" sz="2200" b="1" i="0" u="none" strike="noStrike" dirty="0">
                          <a:solidFill>
                            <a:schemeClr val="tx1"/>
                          </a:solidFill>
                          <a:effectLst/>
                          <a:latin typeface="Calibri" panose="020F0502020204030204" pitchFamily="34" charset="0"/>
                        </a:rPr>
                        <a:t>Israel’s Deliverer</a:t>
                      </a:r>
                    </a:p>
                  </a:txBody>
                  <a:tcPr marL="94580" marR="94580" marT="47291" marB="47291"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200" b="1" i="0" u="none" strike="noStrike" dirty="0">
                          <a:solidFill>
                            <a:schemeClr val="tx1"/>
                          </a:solidFill>
                          <a:effectLst/>
                          <a:latin typeface="Calibri" panose="020F0502020204030204" pitchFamily="34" charset="0"/>
                        </a:rPr>
                        <a:t>Israel’s Glorious Future</a:t>
                      </a:r>
                    </a:p>
                  </a:txBody>
                  <a:tcPr marL="94580" marR="94580" marT="47291" marB="47291"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2"/>
                  </a:ext>
                </a:extLst>
              </a:tr>
              <a:tr h="265023">
                <a:tc>
                  <a:txBody>
                    <a:bodyPr/>
                    <a:lstStyle/>
                    <a:p>
                      <a:pPr algn="l" fontAlgn="b"/>
                      <a:r>
                        <a:rPr lang="en-US" sz="1700" b="1" i="0" u="none" strike="noStrike" dirty="0">
                          <a:solidFill>
                            <a:schemeClr val="tx1"/>
                          </a:solidFill>
                          <a:effectLst/>
                          <a:latin typeface="Calibri" panose="020F0502020204030204" pitchFamily="34" charset="0"/>
                        </a:rPr>
                        <a:t> </a:t>
                      </a:r>
                    </a:p>
                  </a:txBody>
                  <a:tcPr marL="5961" marR="5961" marT="4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smtClean="0">
                          <a:solidFill>
                            <a:schemeClr val="tx1"/>
                          </a:solidFill>
                          <a:effectLst/>
                          <a:latin typeface="Calibri" panose="020F0502020204030204" pitchFamily="34" charset="0"/>
                        </a:rPr>
                        <a:t>1:1</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12:6</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13:1</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23:18</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24:1</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27:13</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28:1</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35:10</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36:1</a:t>
                      </a:r>
                      <a:endParaRPr lang="en-US" sz="1400" b="1" i="0" u="none" strike="noStrike" dirty="0">
                        <a:solidFill>
                          <a:schemeClr val="tx1"/>
                        </a:solidFill>
                        <a:effectLst/>
                        <a:latin typeface="Calibri" panose="020F0502020204030204" pitchFamily="34" charset="0"/>
                      </a:endParaRPr>
                    </a:p>
                  </a:txBody>
                  <a:tcPr marL="5961" marR="5961" marT="492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39:8</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40:1</a:t>
                      </a:r>
                      <a:endParaRPr lang="en-US" sz="1400" b="1" i="0" u="none" strike="noStrike" dirty="0">
                        <a:solidFill>
                          <a:schemeClr val="tx1"/>
                        </a:solidFill>
                        <a:effectLst/>
                        <a:latin typeface="Calibri" panose="020F0502020204030204" pitchFamily="34" charset="0"/>
                      </a:endParaRPr>
                    </a:p>
                  </a:txBody>
                  <a:tcPr marL="5961" marR="5961" marT="492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algn="ctr" fontAlgn="b"/>
                      <a:r>
                        <a:rPr lang="en-US" sz="1400" b="1" i="0" u="none" strike="noStrike" smtClean="0">
                          <a:solidFill>
                            <a:schemeClr val="tx1"/>
                          </a:solidFill>
                          <a:effectLst/>
                          <a:latin typeface="Calibri" panose="020F0502020204030204" pitchFamily="34" charset="0"/>
                        </a:rPr>
                        <a:t>48:22</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algn="ctr" fontAlgn="b"/>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49:1</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57:21</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58:1</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66:24</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67169">
                <a:tc rowSpan="2">
                  <a:txBody>
                    <a:bodyPr/>
                    <a:lstStyle/>
                    <a:p>
                      <a:pPr algn="ctr" fontAlgn="b"/>
                      <a:r>
                        <a:rPr lang="en-US" sz="2500" b="1" i="0" u="none" strike="noStrike" dirty="0">
                          <a:solidFill>
                            <a:schemeClr val="tx1"/>
                          </a:solidFill>
                          <a:effectLst/>
                          <a:latin typeface="Calibri" panose="020F0502020204030204" pitchFamily="34" charset="0"/>
                        </a:rPr>
                        <a:t>Topics</a:t>
                      </a:r>
                    </a:p>
                  </a:txBody>
                  <a:tcPr marL="94580" marR="94580" marT="47291" marB="4729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8">
                  <a:txBody>
                    <a:bodyPr/>
                    <a:lstStyle/>
                    <a:p>
                      <a:pPr algn="ctr" fontAlgn="b"/>
                      <a:r>
                        <a:rPr lang="en-US" sz="2200" b="1" i="0" u="none" strike="noStrike" dirty="0">
                          <a:solidFill>
                            <a:schemeClr val="tx1"/>
                          </a:solidFill>
                          <a:effectLst/>
                          <a:latin typeface="Calibri" panose="020F0502020204030204" pitchFamily="34" charset="0"/>
                        </a:rPr>
                        <a:t>Prophetic</a:t>
                      </a:r>
                    </a:p>
                  </a:txBody>
                  <a:tcPr marL="94580" marR="94580" marT="47291" marB="47291"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2200" b="1" i="0" u="none" strike="noStrike" dirty="0">
                          <a:solidFill>
                            <a:schemeClr val="tx1"/>
                          </a:solidFill>
                          <a:effectLst/>
                          <a:latin typeface="Calibri" panose="020F0502020204030204" pitchFamily="34" charset="0"/>
                        </a:rPr>
                        <a:t>Historic</a:t>
                      </a:r>
                    </a:p>
                  </a:txBody>
                  <a:tcPr marL="94580" marR="94580" marT="47291" marB="47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7">
                  <a:txBody>
                    <a:bodyPr/>
                    <a:lstStyle/>
                    <a:p>
                      <a:pPr algn="ctr" fontAlgn="b"/>
                      <a:r>
                        <a:rPr lang="en-US" sz="2200" b="1" i="0" u="none" strike="noStrike" dirty="0">
                          <a:solidFill>
                            <a:schemeClr val="tx1"/>
                          </a:solidFill>
                          <a:effectLst/>
                          <a:latin typeface="Calibri" panose="020F0502020204030204" pitchFamily="34" charset="0"/>
                        </a:rPr>
                        <a:t>Messianic</a:t>
                      </a:r>
                    </a:p>
                  </a:txBody>
                  <a:tcPr marL="94580" marR="94580" marT="47291" marB="47291"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467169">
                <a:tc vMerge="1">
                  <a:txBody>
                    <a:bodyPr/>
                    <a:lstStyle/>
                    <a:p>
                      <a:endParaRPr lang="en-US"/>
                    </a:p>
                  </a:txBody>
                  <a:tcPr/>
                </a:tc>
                <a:tc gridSpan="8">
                  <a:txBody>
                    <a:bodyPr/>
                    <a:lstStyle/>
                    <a:p>
                      <a:pPr algn="ctr" fontAlgn="b"/>
                      <a:r>
                        <a:rPr lang="en-US" sz="2200" b="1" i="0" u="none" strike="noStrike" dirty="0">
                          <a:solidFill>
                            <a:schemeClr val="tx1"/>
                          </a:solidFill>
                          <a:effectLst/>
                          <a:latin typeface="Calibri" panose="020F0502020204030204" pitchFamily="34" charset="0"/>
                        </a:rPr>
                        <a:t>Judgement</a:t>
                      </a:r>
                    </a:p>
                  </a:txBody>
                  <a:tcPr marL="94580" marR="94580" marT="47291" marB="47291"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2200" b="1" i="0" u="none" strike="noStrike" dirty="0">
                          <a:solidFill>
                            <a:schemeClr val="tx1"/>
                          </a:solidFill>
                          <a:effectLst/>
                          <a:latin typeface="Calibri" panose="020F0502020204030204" pitchFamily="34" charset="0"/>
                        </a:rPr>
                        <a:t>Transition</a:t>
                      </a:r>
                    </a:p>
                  </a:txBody>
                  <a:tcPr marL="94580" marR="94580" marT="47291" marB="47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7">
                  <a:txBody>
                    <a:bodyPr/>
                    <a:lstStyle/>
                    <a:p>
                      <a:pPr algn="ctr" fontAlgn="b"/>
                      <a:r>
                        <a:rPr lang="en-US" sz="2200" b="1" i="0" u="none" strike="noStrike" dirty="0">
                          <a:solidFill>
                            <a:schemeClr val="tx1"/>
                          </a:solidFill>
                          <a:effectLst/>
                          <a:latin typeface="Calibri" panose="020F0502020204030204" pitchFamily="34" charset="0"/>
                        </a:rPr>
                        <a:t>Hope</a:t>
                      </a:r>
                    </a:p>
                  </a:txBody>
                  <a:tcPr marL="94580" marR="94580" marT="47291" marB="47291"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467169">
                <a:tc>
                  <a:txBody>
                    <a:bodyPr/>
                    <a:lstStyle/>
                    <a:p>
                      <a:pPr algn="ctr" fontAlgn="b"/>
                      <a:r>
                        <a:rPr lang="en-US" sz="2500" b="1" i="0" u="none" strike="noStrike" dirty="0">
                          <a:solidFill>
                            <a:schemeClr val="tx1"/>
                          </a:solidFill>
                          <a:effectLst/>
                          <a:latin typeface="Calibri" panose="020F0502020204030204" pitchFamily="34" charset="0"/>
                        </a:rPr>
                        <a:t>Place</a:t>
                      </a: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17">
                  <a:txBody>
                    <a:bodyPr/>
                    <a:lstStyle/>
                    <a:p>
                      <a:pPr algn="ctr" fontAlgn="b"/>
                      <a:r>
                        <a:rPr lang="en-US" sz="2200" b="1" i="0" u="none" strike="noStrike" dirty="0">
                          <a:solidFill>
                            <a:schemeClr val="tx1"/>
                          </a:solidFill>
                          <a:effectLst/>
                          <a:latin typeface="Calibri" panose="020F0502020204030204" pitchFamily="34" charset="0"/>
                        </a:rPr>
                        <a:t>Israel &amp; Judah</a:t>
                      </a:r>
                    </a:p>
                  </a:txBody>
                  <a:tcPr marL="94580" marR="94580" marT="47291" marB="4729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467169">
                <a:tc>
                  <a:txBody>
                    <a:bodyPr/>
                    <a:lstStyle/>
                    <a:p>
                      <a:pPr algn="ctr" fontAlgn="b"/>
                      <a:r>
                        <a:rPr lang="en-US" sz="2500" b="1" i="0" u="none" strike="noStrike" dirty="0">
                          <a:solidFill>
                            <a:schemeClr val="tx1"/>
                          </a:solidFill>
                          <a:effectLst/>
                          <a:latin typeface="Calibri" panose="020F0502020204030204" pitchFamily="34" charset="0"/>
                        </a:rPr>
                        <a:t>Time</a:t>
                      </a: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17">
                  <a:txBody>
                    <a:bodyPr/>
                    <a:lstStyle/>
                    <a:p>
                      <a:pPr algn="ctr" fontAlgn="b"/>
                      <a:r>
                        <a:rPr lang="en-US" sz="2200" b="1" i="0" u="none" strike="noStrike" dirty="0">
                          <a:solidFill>
                            <a:schemeClr val="tx1"/>
                          </a:solidFill>
                          <a:effectLst/>
                          <a:latin typeface="Calibri" panose="020F0502020204030204" pitchFamily="34" charset="0"/>
                        </a:rPr>
                        <a:t>740 - 680 B.C.</a:t>
                      </a:r>
                    </a:p>
                  </a:txBody>
                  <a:tcPr marL="94580" marR="94580" marT="47291" marB="4729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32775" name="TextBox 9"/>
          <p:cNvSpPr txBox="1">
            <a:spLocks noChangeArrowheads="1"/>
          </p:cNvSpPr>
          <p:nvPr/>
        </p:nvSpPr>
        <p:spPr bwMode="auto">
          <a:xfrm>
            <a:off x="215054" y="6847841"/>
            <a:ext cx="5020926"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marL="2284413" indent="1588" defTabSz="912813" eaLnBrk="0" fontAlgn="base" hangingPunct="0">
              <a:spcBef>
                <a:spcPct val="0"/>
              </a:spcBef>
              <a:spcAft>
                <a:spcPct val="0"/>
              </a:spcAft>
              <a:defRPr>
                <a:solidFill>
                  <a:schemeClr val="tx1"/>
                </a:solidFill>
                <a:latin typeface="Calibri" panose="020F0502020204030204" pitchFamily="34" charset="0"/>
              </a:defRPr>
            </a:lvl6pPr>
            <a:lvl7pPr marL="2741613" indent="1588" defTabSz="912813" eaLnBrk="0" fontAlgn="base" hangingPunct="0">
              <a:spcBef>
                <a:spcPct val="0"/>
              </a:spcBef>
              <a:spcAft>
                <a:spcPct val="0"/>
              </a:spcAft>
              <a:defRPr>
                <a:solidFill>
                  <a:schemeClr val="tx1"/>
                </a:solidFill>
                <a:latin typeface="Calibri" panose="020F0502020204030204" pitchFamily="34" charset="0"/>
              </a:defRPr>
            </a:lvl7pPr>
            <a:lvl8pPr marL="3198813" indent="1588" defTabSz="912813" eaLnBrk="0" fontAlgn="base" hangingPunct="0">
              <a:spcBef>
                <a:spcPct val="0"/>
              </a:spcBef>
              <a:spcAft>
                <a:spcPct val="0"/>
              </a:spcAft>
              <a:defRPr>
                <a:solidFill>
                  <a:schemeClr val="tx1"/>
                </a:solidFill>
                <a:latin typeface="Calibri" panose="020F0502020204030204" pitchFamily="34" charset="0"/>
              </a:defRPr>
            </a:lvl8pPr>
            <a:lvl9pPr marL="3656013" indent="1588" defTabSz="912813" eaLnBrk="0" fontAlgn="base" hangingPunct="0">
              <a:spcBef>
                <a:spcPct val="0"/>
              </a:spcBef>
              <a:spcAft>
                <a:spcPct val="0"/>
              </a:spcAft>
              <a:defRPr>
                <a:solidFill>
                  <a:schemeClr val="tx1"/>
                </a:solidFill>
                <a:latin typeface="Calibri" panose="020F0502020204030204" pitchFamily="34" charset="0"/>
              </a:defRPr>
            </a:lvl9pPr>
          </a:lstStyle>
          <a:p>
            <a:pPr marL="0" lvl="1"/>
            <a:r>
              <a:rPr lang="en-US" altLang="en-US" sz="1067" dirty="0"/>
              <a:t>Bruce Wilkinson and Kenneth Boa, Talk Thru the Bible </a:t>
            </a:r>
            <a:r>
              <a:rPr lang="en-US" altLang="en-US" sz="1067"/>
              <a:t>(</a:t>
            </a:r>
            <a:r>
              <a:rPr lang="en-US" altLang="en-US" sz="1067" smtClean="0"/>
              <a:t>Nashville: </a:t>
            </a:r>
            <a:r>
              <a:rPr lang="en-US" altLang="en-US" sz="1067" dirty="0"/>
              <a:t>T. Nelson, 1983), 189.</a:t>
            </a:r>
            <a:endParaRPr lang="en-US" altLang="en-US" sz="1493" dirty="0"/>
          </a:p>
        </p:txBody>
      </p:sp>
      <p:sp>
        <p:nvSpPr>
          <p:cNvPr id="6" name="Arrow: Right 1">
            <a:extLst>
              <a:ext uri="{FF2B5EF4-FFF2-40B4-BE49-F238E27FC236}">
                <a16:creationId xmlns:a16="http://schemas.microsoft.com/office/drawing/2014/main" id="{B4B9CC16-E6CF-FDAC-7FEB-CE78AC48E442}"/>
              </a:ext>
            </a:extLst>
          </p:cNvPr>
          <p:cNvSpPr/>
          <p:nvPr/>
        </p:nvSpPr>
        <p:spPr>
          <a:xfrm rot="17274955">
            <a:off x="9090573" y="5288755"/>
            <a:ext cx="587586" cy="36576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73698" eaLnBrk="0" hangingPunct="0">
              <a:defRPr/>
            </a:pPr>
            <a:endParaRPr lang="en-US" sz="1920">
              <a:solidFill>
                <a:prstClr val="white"/>
              </a:solidFill>
              <a:latin typeface="Calibri"/>
            </a:endParaRPr>
          </a:p>
        </p:txBody>
      </p:sp>
      <p:sp>
        <p:nvSpPr>
          <p:cNvPr id="7" name="TextBox 6">
            <a:extLst>
              <a:ext uri="{FF2B5EF4-FFF2-40B4-BE49-F238E27FC236}">
                <a16:creationId xmlns:a16="http://schemas.microsoft.com/office/drawing/2014/main" id="{DF0EFB01-26A0-8808-E594-D42B811EB0B7}"/>
              </a:ext>
            </a:extLst>
          </p:cNvPr>
          <p:cNvSpPr txBox="1"/>
          <p:nvPr/>
        </p:nvSpPr>
        <p:spPr>
          <a:xfrm>
            <a:off x="8712200" y="5943600"/>
            <a:ext cx="1950720" cy="387798"/>
          </a:xfrm>
          <a:prstGeom prst="rect">
            <a:avLst/>
          </a:prstGeom>
          <a:noFill/>
        </p:spPr>
        <p:txBody>
          <a:bodyPr>
            <a:spAutoFit/>
          </a:bodyPr>
          <a:lstStyle/>
          <a:p>
            <a:pPr defTabSz="973698" eaLnBrk="0" hangingPunct="0">
              <a:defRPr/>
            </a:pPr>
            <a:r>
              <a:rPr lang="en-US" sz="1920" b="1" dirty="0">
                <a:solidFill>
                  <a:srgbClr val="FF0000"/>
                </a:solidFill>
                <a:latin typeface="Calibri" panose="020F0502020204030204" pitchFamily="34" charset="0"/>
                <a:cs typeface="+mn-cs"/>
              </a:rPr>
              <a:t>We are here!</a:t>
            </a:r>
          </a:p>
        </p:txBody>
      </p:sp>
      <p:sp>
        <p:nvSpPr>
          <p:cNvPr id="9" name="Rectangle 8">
            <a:extLst>
              <a:ext uri="{FF2B5EF4-FFF2-40B4-BE49-F238E27FC236}">
                <a16:creationId xmlns:a16="http://schemas.microsoft.com/office/drawing/2014/main" id="{D03C9EA7-272B-BF02-EE27-9566E070D2A1}"/>
              </a:ext>
            </a:extLst>
          </p:cNvPr>
          <p:cNvSpPr/>
          <p:nvPr/>
        </p:nvSpPr>
        <p:spPr>
          <a:xfrm>
            <a:off x="9300200" y="2317461"/>
            <a:ext cx="1069352" cy="242354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3698" eaLnBrk="0" hangingPunct="0"/>
            <a:endParaRPr lang="en-US" sz="1920">
              <a:solidFill>
                <a:prstClr val="white"/>
              </a:solidFill>
              <a:latin typeface="Calibri"/>
            </a:endParaRPr>
          </a:p>
        </p:txBody>
      </p:sp>
    </p:spTree>
    <p:extLst>
      <p:ext uri="{BB962C8B-B14F-4D97-AF65-F5344CB8AC3E}">
        <p14:creationId xmlns:p14="http://schemas.microsoft.com/office/powerpoint/2010/main" val="1329959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fade">
                                      <p:cBhvr>
                                        <p:cTn id="7" dur="500"/>
                                        <p:tgtEl>
                                          <p:spTgt spid="35842"/>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 presetClass="entr" presetSubtype="0" fill="hold" grpId="0" nodeType="withEffect">
                                  <p:stCondLst>
                                    <p:cond delay="0"/>
                                  </p:stCondLst>
                                  <p:childTnLst>
                                    <p:set>
                                      <p:cBhvr>
                                        <p:cTn id="12"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6"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0401" y="296867"/>
            <a:ext cx="8153400" cy="846137"/>
          </a:xfrm>
        </p:spPr>
        <p:txBody>
          <a:bodyPr/>
          <a:lstStyle/>
          <a:p>
            <a:pPr algn="ctr"/>
            <a:r>
              <a:rPr lang="en-US" dirty="0" smtClean="0"/>
              <a:t>Theme – from Constable’s notes</a:t>
            </a:r>
            <a:br>
              <a:rPr lang="en-US" dirty="0" smtClean="0"/>
            </a:br>
            <a:r>
              <a:rPr lang="en-US" dirty="0" smtClean="0"/>
              <a:t>(another pivot)</a:t>
            </a:r>
            <a:endParaRPr lang="en-US" dirty="0"/>
          </a:p>
        </p:txBody>
      </p:sp>
      <p:sp>
        <p:nvSpPr>
          <p:cNvPr id="3" name="Content Placeholder 2"/>
          <p:cNvSpPr>
            <a:spLocks noGrp="1"/>
          </p:cNvSpPr>
          <p:nvPr>
            <p:ph idx="1"/>
          </p:nvPr>
        </p:nvSpPr>
        <p:spPr>
          <a:xfrm>
            <a:off x="7416800" y="1752600"/>
            <a:ext cx="5137116" cy="5334000"/>
          </a:xfrm>
        </p:spPr>
        <p:txBody>
          <a:bodyPr/>
          <a:lstStyle/>
          <a:p>
            <a:r>
              <a:rPr lang="en-US" dirty="0" smtClean="0"/>
              <a:t>Judgment </a:t>
            </a:r>
            <a:r>
              <a:rPr lang="en-US" dirty="0"/>
              <a:t>was not Yahweh's final word to His people. This new word would be good news in contrast to what had immediately preceded (cf. 43:28</a:t>
            </a:r>
            <a:r>
              <a:rPr lang="en-US" dirty="0" smtClean="0"/>
              <a:t>)</a:t>
            </a:r>
            <a:endParaRPr lang="en-US" dirty="0"/>
          </a:p>
        </p:txBody>
      </p:sp>
      <p:pic>
        <p:nvPicPr>
          <p:cNvPr id="4" name="Picture 3"/>
          <p:cNvPicPr>
            <a:picLocks noChangeAspect="1"/>
          </p:cNvPicPr>
          <p:nvPr/>
        </p:nvPicPr>
        <p:blipFill>
          <a:blip r:embed="rId2"/>
          <a:stretch>
            <a:fillRect/>
          </a:stretch>
        </p:blipFill>
        <p:spPr>
          <a:xfrm>
            <a:off x="254000" y="1905000"/>
            <a:ext cx="7038975" cy="4707223"/>
          </a:xfrm>
          <a:prstGeom prst="rect">
            <a:avLst/>
          </a:prstGeom>
        </p:spPr>
      </p:pic>
    </p:spTree>
    <p:extLst>
      <p:ext uri="{BB962C8B-B14F-4D97-AF65-F5344CB8AC3E}">
        <p14:creationId xmlns:p14="http://schemas.microsoft.com/office/powerpoint/2010/main" val="2130772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77800" y="88392"/>
            <a:ext cx="7772400" cy="7150608"/>
          </a:xfrm>
          <a:prstGeom prst="rect">
            <a:avLst/>
          </a:prstGeom>
          <a:solidFill>
            <a:schemeClr val="bg1">
              <a:lumMod val="95000"/>
            </a:schemeClr>
          </a:solidFill>
          <a:ln w="9525">
            <a:noFill/>
            <a:miter lim="800000"/>
            <a:headEnd/>
            <a:tailEnd/>
          </a:ln>
          <a:effectLst/>
        </p:spPr>
      </p:pic>
      <p:grpSp>
        <p:nvGrpSpPr>
          <p:cNvPr id="6" name="Group 5"/>
          <p:cNvGrpSpPr/>
          <p:nvPr/>
        </p:nvGrpSpPr>
        <p:grpSpPr>
          <a:xfrm>
            <a:off x="7112000" y="1143000"/>
            <a:ext cx="4572000" cy="3124200"/>
            <a:chOff x="7112000" y="1143000"/>
            <a:chExt cx="4572000" cy="3124200"/>
          </a:xfrm>
        </p:grpSpPr>
        <p:sp>
          <p:nvSpPr>
            <p:cNvPr id="4" name="TextBox 3"/>
            <p:cNvSpPr txBox="1"/>
            <p:nvPr/>
          </p:nvSpPr>
          <p:spPr>
            <a:xfrm>
              <a:off x="7950200" y="1295400"/>
              <a:ext cx="3733800" cy="2971800"/>
            </a:xfrm>
            <a:prstGeom prst="rect">
              <a:avLst/>
            </a:prstGeom>
            <a:solidFill>
              <a:schemeClr val="bg1">
                <a:lumMod val="95000"/>
              </a:schemeClr>
            </a:solidFill>
            <a:ln w="9525">
              <a:noFill/>
              <a:miter lim="800000"/>
              <a:headEnd/>
              <a:tailEnd/>
            </a:ln>
            <a:effectLst/>
          </p:spPr>
          <p:txBody>
            <a:bodyPr vert="horz" wrap="square" lIns="96653" tIns="48326" rIns="96653" bIns="48326" numCol="1" anchor="t" anchorCtr="0" compatLnSpc="1">
              <a:prstTxWarp prst="textNoShape">
                <a:avLst/>
              </a:prstTxWarp>
            </a:bodyPr>
            <a:lstStyle>
              <a:defPPr>
                <a:defRPr lang="en-US"/>
              </a:defPPr>
              <a:lvl1pPr marL="367696" indent="-367696" defTabSz="982136">
                <a:spcBef>
                  <a:spcPct val="20000"/>
                </a:spcBef>
                <a:buClrTx/>
                <a:buSzPct val="65000"/>
                <a:buFont typeface="Wingdings" pitchFamily="2" charset="2"/>
                <a:buChar char="n"/>
                <a:defRPr sz="3600" kern="0">
                  <a:solidFill>
                    <a:schemeClr val="accent4">
                      <a:lumMod val="95000"/>
                      <a:lumOff val="5000"/>
                    </a:schemeClr>
                  </a:solidFill>
                  <a:latin typeface="Cambria" panose="02040503050406030204" pitchFamily="18" charset="0"/>
                  <a:ea typeface="Cambria" panose="02040503050406030204" pitchFamily="18" charset="0"/>
                  <a:cs typeface="+mn-cs"/>
                </a:defRPr>
              </a:lvl1pPr>
              <a:lvl2pPr marL="719265" lvl="1" indent="-349956" defTabSz="982136">
                <a:spcBef>
                  <a:spcPct val="20000"/>
                </a:spcBef>
                <a:buClrTx/>
                <a:buSzPct val="60000"/>
                <a:buFont typeface="Wingdings" pitchFamily="2" charset="2"/>
                <a:buChar char="q"/>
                <a:defRPr sz="2800" kern="0">
                  <a:solidFill>
                    <a:schemeClr val="accent4">
                      <a:lumMod val="95000"/>
                      <a:lumOff val="5000"/>
                    </a:schemeClr>
                  </a:solidFill>
                  <a:latin typeface="Cambria" panose="02040503050406030204" pitchFamily="18" charset="0"/>
                  <a:ea typeface="Cambria" panose="02040503050406030204" pitchFamily="18" charset="0"/>
                  <a:cs typeface="+mn-cs"/>
                </a:defRPr>
              </a:lvl2pPr>
              <a:lvl3pPr marL="1098250" indent="-377372" defTabSz="982136">
                <a:spcBef>
                  <a:spcPct val="20000"/>
                </a:spcBef>
                <a:buClrTx/>
                <a:buSzPct val="65000"/>
                <a:buFont typeface="Courier New" panose="02070309020205020404" pitchFamily="49" charset="0"/>
                <a:buChar char="o"/>
                <a:defRPr sz="2800">
                  <a:solidFill>
                    <a:schemeClr val="accent4">
                      <a:lumMod val="95000"/>
                      <a:lumOff val="5000"/>
                    </a:schemeClr>
                  </a:solidFill>
                  <a:latin typeface="Cambria" panose="02040503050406030204" pitchFamily="18" charset="0"/>
                  <a:ea typeface="Cambria" panose="02040503050406030204" pitchFamily="18" charset="0"/>
                  <a:cs typeface="+mn-cs"/>
                </a:defRPr>
              </a:lvl3pPr>
              <a:lvl4pPr marL="1438529" indent="-338668" defTabSz="982136">
                <a:spcBef>
                  <a:spcPct val="20000"/>
                </a:spcBef>
                <a:buClrTx/>
                <a:buSzPct val="70000"/>
                <a:buFont typeface="Wingdings" panose="05000000000000000000" pitchFamily="2" charset="2"/>
                <a:buChar char="Ø"/>
                <a:defRPr sz="2800">
                  <a:solidFill>
                    <a:schemeClr val="accent4">
                      <a:lumMod val="95000"/>
                      <a:lumOff val="5000"/>
                    </a:schemeClr>
                  </a:solidFill>
                  <a:latin typeface="Cambria" panose="02040503050406030204" pitchFamily="18" charset="0"/>
                  <a:ea typeface="Cambria" panose="02040503050406030204" pitchFamily="18" charset="0"/>
                  <a:cs typeface="+mn-cs"/>
                </a:defRPr>
              </a:lvl4pPr>
              <a:lvl5pPr marL="1803000" indent="-362858" defTabSz="982136">
                <a:spcBef>
                  <a:spcPct val="20000"/>
                </a:spcBef>
                <a:buClrTx/>
                <a:buSzPct val="75000"/>
                <a:buFont typeface="Wingdings" pitchFamily="2" charset="2"/>
                <a:buChar char="§"/>
                <a:defRPr sz="2800">
                  <a:solidFill>
                    <a:schemeClr val="accent4">
                      <a:lumMod val="95000"/>
                      <a:lumOff val="5000"/>
                    </a:schemeClr>
                  </a:solidFill>
                  <a:latin typeface="Cambria" panose="02040503050406030204" pitchFamily="18" charset="0"/>
                  <a:ea typeface="Cambria" panose="02040503050406030204" pitchFamily="18" charset="0"/>
                  <a:cs typeface="+mn-cs"/>
                </a:defRPr>
              </a:lvl5pPr>
              <a:lvl6pPr marL="2267457" indent="-362858" defTabSz="982136" fontAlgn="base">
                <a:spcBef>
                  <a:spcPct val="20000"/>
                </a:spcBef>
                <a:spcAft>
                  <a:spcPct val="0"/>
                </a:spcAft>
                <a:buClr>
                  <a:schemeClr val="accent1"/>
                </a:buClr>
                <a:buSzPct val="75000"/>
                <a:buFont typeface="Wingdings" pitchFamily="2" charset="2"/>
                <a:buChar char="§"/>
                <a:defRPr sz="2133">
                  <a:latin typeface="+mn-lt"/>
                  <a:cs typeface="+mn-cs"/>
                </a:defRPr>
              </a:lvl6pPr>
              <a:lvl7pPr marL="2731916" indent="-362858" defTabSz="982136" fontAlgn="base">
                <a:spcBef>
                  <a:spcPct val="20000"/>
                </a:spcBef>
                <a:spcAft>
                  <a:spcPct val="0"/>
                </a:spcAft>
                <a:buClr>
                  <a:schemeClr val="accent1"/>
                </a:buClr>
                <a:buSzPct val="75000"/>
                <a:buFont typeface="Wingdings" pitchFamily="2" charset="2"/>
                <a:buChar char="§"/>
                <a:defRPr sz="2133">
                  <a:latin typeface="+mn-lt"/>
                  <a:cs typeface="+mn-cs"/>
                </a:defRPr>
              </a:lvl7pPr>
              <a:lvl8pPr marL="3196373" indent="-362858" defTabSz="982136" fontAlgn="base">
                <a:spcBef>
                  <a:spcPct val="20000"/>
                </a:spcBef>
                <a:spcAft>
                  <a:spcPct val="0"/>
                </a:spcAft>
                <a:buClr>
                  <a:schemeClr val="accent1"/>
                </a:buClr>
                <a:buSzPct val="75000"/>
                <a:buFont typeface="Wingdings" pitchFamily="2" charset="2"/>
                <a:buChar char="§"/>
                <a:defRPr sz="2133">
                  <a:latin typeface="+mn-lt"/>
                  <a:cs typeface="+mn-cs"/>
                </a:defRPr>
              </a:lvl8pPr>
              <a:lvl9pPr marL="3660832" indent="-362858" defTabSz="982136" fontAlgn="base">
                <a:spcBef>
                  <a:spcPct val="20000"/>
                </a:spcBef>
                <a:spcAft>
                  <a:spcPct val="0"/>
                </a:spcAft>
                <a:buClr>
                  <a:schemeClr val="accent1"/>
                </a:buClr>
                <a:buSzPct val="75000"/>
                <a:buFont typeface="Wingdings" pitchFamily="2" charset="2"/>
                <a:buChar char="§"/>
                <a:defRPr sz="2133">
                  <a:latin typeface="+mn-lt"/>
                  <a:cs typeface="+mn-cs"/>
                </a:defRPr>
              </a:lvl9pPr>
            </a:lstStyle>
            <a:p>
              <a:pPr marL="0" indent="0" algn="ctr">
                <a:buNone/>
              </a:pPr>
              <a:r>
                <a:rPr lang="en-US" dirty="0"/>
                <a:t>Quite an indictment on both Israel and Jacob from the previous chapter!  </a:t>
              </a:r>
            </a:p>
          </p:txBody>
        </p:sp>
        <p:sp>
          <p:nvSpPr>
            <p:cNvPr id="5" name="Left Arrow 4"/>
            <p:cNvSpPr/>
            <p:nvPr/>
          </p:nvSpPr>
          <p:spPr>
            <a:xfrm>
              <a:off x="7112000" y="1143000"/>
              <a:ext cx="914400" cy="3124200"/>
            </a:xfrm>
            <a:prstGeom prst="leftArrow">
              <a:avLst/>
            </a:prstGeom>
            <a:solidFill>
              <a:schemeClr val="bg1">
                <a:lumMod val="95000"/>
              </a:schemeClr>
            </a:solidFill>
            <a:ln w="9525">
              <a:noFill/>
              <a:miter lim="800000"/>
              <a:headEnd/>
              <a:tailEnd/>
            </a:ln>
            <a:effectLst/>
          </p:spPr>
          <p:txBody>
            <a:bodyPr vert="horz" wrap="square" lIns="96653" tIns="48326" rIns="96653" bIns="48326" numCol="1" anchor="t" anchorCtr="0" compatLnSpc="1">
              <a:prstTxWarp prst="textNoShape">
                <a:avLst/>
              </a:prstTxWarp>
            </a:bodyPr>
            <a:lstStyle/>
            <a:p>
              <a:pPr algn="ctr" defTabSz="982136">
                <a:spcBef>
                  <a:spcPct val="20000"/>
                </a:spcBef>
                <a:buSzPct val="65000"/>
                <a:buFont typeface="Wingdings" pitchFamily="2" charset="2"/>
                <a:buNone/>
              </a:pPr>
              <a:endParaRPr lang="en-US" sz="3600" kern="0">
                <a:solidFill>
                  <a:schemeClr val="accent4">
                    <a:lumMod val="95000"/>
                    <a:lumOff val="5000"/>
                  </a:schemeClr>
                </a:solidFill>
                <a:latin typeface="Cambria" panose="02040503050406030204" pitchFamily="18" charset="0"/>
                <a:ea typeface="Cambria" panose="02040503050406030204" pitchFamily="18" charset="0"/>
              </a:endParaRPr>
            </a:p>
          </p:txBody>
        </p:sp>
      </p:grpSp>
      <p:sp>
        <p:nvSpPr>
          <p:cNvPr id="2" name="TextBox 1"/>
          <p:cNvSpPr txBox="1"/>
          <p:nvPr/>
        </p:nvSpPr>
        <p:spPr>
          <a:xfrm>
            <a:off x="1778000" y="609600"/>
            <a:ext cx="2417650" cy="338554"/>
          </a:xfrm>
          <a:prstGeom prst="rect">
            <a:avLst/>
          </a:prstGeom>
          <a:solidFill>
            <a:schemeClr val="bg1"/>
          </a:solidFill>
        </p:spPr>
        <p:txBody>
          <a:bodyPr wrap="none" rtlCol="0">
            <a:spAutoFit/>
          </a:bodyPr>
          <a:lstStyle/>
          <a:p>
            <a:r>
              <a:rPr lang="en-US" sz="1600" i="1" dirty="0" smtClean="0">
                <a:latin typeface="Times New Roman" panose="02020603050405020304" pitchFamily="18" charset="0"/>
                <a:cs typeface="Times New Roman" panose="02020603050405020304" pitchFamily="18" charset="0"/>
              </a:rPr>
              <a:t>The Shortcomings of Israel</a:t>
            </a:r>
            <a:endParaRPr lang="en-US" sz="1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2936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Isaiah 44</a:t>
            </a:r>
            <a:endParaRPr lang="en-US" dirty="0"/>
          </a:p>
        </p:txBody>
      </p:sp>
      <p:sp>
        <p:nvSpPr>
          <p:cNvPr id="3" name="Content Placeholder 2"/>
          <p:cNvSpPr>
            <a:spLocks noGrp="1"/>
          </p:cNvSpPr>
          <p:nvPr>
            <p:ph idx="1"/>
          </p:nvPr>
        </p:nvSpPr>
        <p:spPr>
          <a:xfrm>
            <a:off x="619276" y="2133600"/>
            <a:ext cx="11706040" cy="4070350"/>
          </a:xfrm>
        </p:spPr>
        <p:txBody>
          <a:bodyPr/>
          <a:lstStyle/>
          <a:p>
            <a:pPr>
              <a:lnSpc>
                <a:spcPct val="150000"/>
              </a:lnSpc>
            </a:pPr>
            <a:r>
              <a:rPr lang="en-US" sz="4800" dirty="0" smtClean="0"/>
              <a:t>The Blessings of Israel (vv. 1 – 8)</a:t>
            </a:r>
          </a:p>
          <a:p>
            <a:pPr>
              <a:lnSpc>
                <a:spcPct val="150000"/>
              </a:lnSpc>
            </a:pPr>
            <a:r>
              <a:rPr lang="en-US" sz="4800" dirty="0" smtClean="0"/>
              <a:t>The Folly of Idolatry (vv. 9 – 20)</a:t>
            </a:r>
          </a:p>
          <a:p>
            <a:pPr>
              <a:lnSpc>
                <a:spcPct val="150000"/>
              </a:lnSpc>
            </a:pPr>
            <a:r>
              <a:rPr lang="en-US" sz="4800" dirty="0" smtClean="0"/>
              <a:t>God Forgives and Redeems (vv. 21 – 28)</a:t>
            </a:r>
            <a:endParaRPr lang="en-US" sz="4800" dirty="0"/>
          </a:p>
        </p:txBody>
      </p:sp>
    </p:spTree>
    <p:extLst>
      <p:ext uri="{BB962C8B-B14F-4D97-AF65-F5344CB8AC3E}">
        <p14:creationId xmlns:p14="http://schemas.microsoft.com/office/powerpoint/2010/main" val="1317112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l="40995"/>
          <a:stretch/>
        </p:blipFill>
        <p:spPr>
          <a:xfrm>
            <a:off x="5207000" y="349132"/>
            <a:ext cx="7436939" cy="6172200"/>
          </a:xfrm>
          <a:prstGeom prst="rect">
            <a:avLst/>
          </a:prstGeom>
        </p:spPr>
      </p:pic>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t="11111" r="53132"/>
          <a:stretch/>
        </p:blipFill>
        <p:spPr>
          <a:xfrm>
            <a:off x="711200" y="1058123"/>
            <a:ext cx="5907260" cy="5486400"/>
          </a:xfrm>
          <a:prstGeom prst="rect">
            <a:avLst/>
          </a:prstGeom>
        </p:spPr>
      </p:pic>
    </p:spTree>
    <p:extLst>
      <p:ext uri="{BB962C8B-B14F-4D97-AF65-F5344CB8AC3E}">
        <p14:creationId xmlns:p14="http://schemas.microsoft.com/office/powerpoint/2010/main" val="462582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past forgotten, the future blessed</a:t>
            </a:r>
            <a:endParaRPr lang="en-US" dirty="0"/>
          </a:p>
        </p:txBody>
      </p:sp>
      <p:sp>
        <p:nvSpPr>
          <p:cNvPr id="3" name="Content Placeholder 2"/>
          <p:cNvSpPr>
            <a:spLocks noGrp="1"/>
          </p:cNvSpPr>
          <p:nvPr>
            <p:ph idx="1"/>
          </p:nvPr>
        </p:nvSpPr>
        <p:spPr>
          <a:xfrm>
            <a:off x="619276" y="1828800"/>
            <a:ext cx="11706040" cy="4953000"/>
          </a:xfrm>
        </p:spPr>
        <p:txBody>
          <a:bodyPr/>
          <a:lstStyle/>
          <a:p>
            <a:r>
              <a:rPr lang="en-US" sz="3600" dirty="0" smtClean="0"/>
              <a:t>Isaiah </a:t>
            </a:r>
            <a:r>
              <a:rPr lang="en-US" sz="3600" dirty="0"/>
              <a:t>leaps straight from the God burdened by his people’s sins </a:t>
            </a:r>
            <a:r>
              <a:rPr lang="en-US" sz="3600" dirty="0" smtClean="0"/>
              <a:t>(43:24</a:t>
            </a:r>
            <a:r>
              <a:rPr lang="en-US" sz="3600" dirty="0"/>
              <a:t>) to the God who blots them out. No connecting word in human vocabulary can bring these two realities together. Only God knows how holiness and pardon co-exist in the divine nature. The poem offers no explanation, only a statement that wrath </a:t>
            </a:r>
            <a:r>
              <a:rPr lang="en-US" sz="3600" dirty="0" smtClean="0"/>
              <a:t>(43:28</a:t>
            </a:r>
            <a:r>
              <a:rPr lang="en-US" sz="3600" dirty="0"/>
              <a:t>) is replaced by blessing (44:3</a:t>
            </a:r>
            <a:r>
              <a:rPr lang="en-US" sz="3600" dirty="0" smtClean="0"/>
              <a:t>).</a:t>
            </a:r>
            <a:endParaRPr lang="en-US" sz="3600" dirty="0"/>
          </a:p>
        </p:txBody>
      </p:sp>
      <p:sp>
        <p:nvSpPr>
          <p:cNvPr id="4" name="TextBox 3"/>
          <p:cNvSpPr txBox="1"/>
          <p:nvPr/>
        </p:nvSpPr>
        <p:spPr>
          <a:xfrm flipH="1">
            <a:off x="4749800" y="6760029"/>
            <a:ext cx="8001000" cy="369332"/>
          </a:xfrm>
          <a:prstGeom prst="rect">
            <a:avLst/>
          </a:prstGeom>
          <a:noFill/>
        </p:spPr>
        <p:txBody>
          <a:bodyPr wrap="square" rtlCol="0">
            <a:spAutoFit/>
          </a:bodyPr>
          <a:lstStyle/>
          <a:p>
            <a:pPr marL="0" lvl="1"/>
            <a:r>
              <a:rPr lang="en-US" dirty="0"/>
              <a:t> J. A. Motyer, The Prophecy of Isaiah: An Introduction &amp; </a:t>
            </a:r>
            <a:r>
              <a:rPr lang="en-US" dirty="0" smtClean="0"/>
              <a:t>Commentary, </a:t>
            </a:r>
            <a:r>
              <a:rPr lang="en-US" dirty="0"/>
              <a:t>340</a:t>
            </a:r>
            <a:r>
              <a:rPr lang="en-US" dirty="0" smtClean="0"/>
              <a:t>.</a:t>
            </a:r>
            <a:endParaRPr lang="en-US" dirty="0"/>
          </a:p>
        </p:txBody>
      </p:sp>
    </p:spTree>
    <p:extLst>
      <p:ext uri="{BB962C8B-B14F-4D97-AF65-F5344CB8AC3E}">
        <p14:creationId xmlns:p14="http://schemas.microsoft.com/office/powerpoint/2010/main" val="40949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Isaiah 44:1 – 3 </a:t>
            </a:r>
            <a:endParaRPr lang="en-US" dirty="0"/>
          </a:p>
        </p:txBody>
      </p:sp>
      <p:sp>
        <p:nvSpPr>
          <p:cNvPr id="3" name="Content Placeholder 2"/>
          <p:cNvSpPr>
            <a:spLocks noGrp="1"/>
          </p:cNvSpPr>
          <p:nvPr>
            <p:ph idx="1"/>
          </p:nvPr>
        </p:nvSpPr>
        <p:spPr>
          <a:xfrm>
            <a:off x="330200" y="1752600"/>
            <a:ext cx="6248400" cy="5087550"/>
          </a:xfrm>
        </p:spPr>
        <p:txBody>
          <a:bodyPr/>
          <a:lstStyle/>
          <a:p>
            <a:pPr marL="0" indent="0">
              <a:buNone/>
            </a:pPr>
            <a:r>
              <a:rPr lang="en-US" sz="2400" baseline="30000" dirty="0" smtClean="0"/>
              <a:t>1</a:t>
            </a:r>
            <a:r>
              <a:rPr lang="en-US" sz="2400" dirty="0" smtClean="0"/>
              <a:t> “</a:t>
            </a:r>
            <a:r>
              <a:rPr lang="en-US" sz="2400" dirty="0"/>
              <a:t>But now listen, O Jacob, My servant, </a:t>
            </a:r>
          </a:p>
          <a:p>
            <a:pPr marL="457200" indent="0">
              <a:buNone/>
            </a:pPr>
            <a:r>
              <a:rPr lang="en-US" sz="2400" dirty="0"/>
              <a:t>And Israel, whom I have chosen: </a:t>
            </a:r>
          </a:p>
          <a:p>
            <a:pPr marL="0" indent="0">
              <a:buNone/>
            </a:pPr>
            <a:r>
              <a:rPr lang="en-US" sz="2400" baseline="30000" dirty="0"/>
              <a:t>2</a:t>
            </a:r>
            <a:r>
              <a:rPr lang="en-US" sz="2400" dirty="0"/>
              <a:t> Thus says the Lord who made you </a:t>
            </a:r>
          </a:p>
          <a:p>
            <a:pPr marL="739775" indent="-282575">
              <a:buNone/>
            </a:pPr>
            <a:r>
              <a:rPr lang="en-US" sz="2400" dirty="0"/>
              <a:t>And formed you from the womb, who will help you, </a:t>
            </a:r>
          </a:p>
          <a:p>
            <a:pPr marL="457200" indent="0">
              <a:buNone/>
            </a:pPr>
            <a:r>
              <a:rPr lang="en-US" sz="2400" dirty="0"/>
              <a:t>‘Do not fear, O Jacob My servant; </a:t>
            </a:r>
          </a:p>
          <a:p>
            <a:pPr marL="457200" indent="0">
              <a:buNone/>
            </a:pPr>
            <a:r>
              <a:rPr lang="en-US" sz="2400" dirty="0"/>
              <a:t>And you Jeshurun whom I have chosen</a:t>
            </a:r>
            <a:r>
              <a:rPr lang="en-US" sz="2400" dirty="0" smtClean="0"/>
              <a:t>.</a:t>
            </a:r>
          </a:p>
          <a:p>
            <a:pPr marL="0" indent="0">
              <a:buNone/>
            </a:pPr>
            <a:r>
              <a:rPr lang="en-US" sz="2400" baseline="30000" dirty="0"/>
              <a:t>3 </a:t>
            </a:r>
            <a:r>
              <a:rPr lang="en-US" sz="2400" dirty="0"/>
              <a:t>‘For I will pour out water on the thirsty land</a:t>
            </a:r>
          </a:p>
          <a:p>
            <a:pPr marL="739775" indent="-282575">
              <a:buNone/>
            </a:pPr>
            <a:r>
              <a:rPr lang="en-US" sz="2400" dirty="0" smtClean="0"/>
              <a:t>And </a:t>
            </a:r>
            <a:r>
              <a:rPr lang="en-US" sz="2400" dirty="0"/>
              <a:t>streams on the dry ground;</a:t>
            </a:r>
          </a:p>
          <a:p>
            <a:pPr marL="739775" indent="-282575">
              <a:buNone/>
            </a:pPr>
            <a:r>
              <a:rPr lang="en-US" sz="2400" dirty="0" smtClean="0"/>
              <a:t>I </a:t>
            </a:r>
            <a:r>
              <a:rPr lang="en-US" sz="2400" dirty="0"/>
              <a:t>will pour out My Spirit on your offspring</a:t>
            </a:r>
          </a:p>
          <a:p>
            <a:pPr marL="739775" indent="-282575">
              <a:buNone/>
            </a:pPr>
            <a:r>
              <a:rPr lang="en-US" sz="2400" dirty="0" smtClean="0"/>
              <a:t>And </a:t>
            </a:r>
            <a:r>
              <a:rPr lang="en-US" sz="2400" dirty="0"/>
              <a:t>My blessing on your descendants; </a:t>
            </a:r>
          </a:p>
        </p:txBody>
      </p:sp>
      <p:sp>
        <p:nvSpPr>
          <p:cNvPr id="4" name="Content Placeholder 2"/>
          <p:cNvSpPr txBox="1">
            <a:spLocks/>
          </p:cNvSpPr>
          <p:nvPr/>
        </p:nvSpPr>
        <p:spPr bwMode="auto">
          <a:xfrm>
            <a:off x="6654800" y="1905000"/>
            <a:ext cx="6248400" cy="5073650"/>
          </a:xfrm>
          <a:prstGeom prst="rect">
            <a:avLst/>
          </a:prstGeom>
          <a:solidFill>
            <a:schemeClr val="bg1">
              <a:lumMod val="95000"/>
            </a:schemeClr>
          </a:solidFill>
          <a:ln w="9525">
            <a:noFill/>
            <a:miter lim="800000"/>
            <a:headEnd/>
            <a:tailEnd/>
          </a:ln>
          <a:effectLst/>
        </p:spPr>
        <p:txBody>
          <a:bodyPr vert="horz" wrap="square" lIns="96653" tIns="48326" rIns="96653" bIns="48326" numCol="1" anchor="t" anchorCtr="0" compatLnSpc="1">
            <a:prstTxWarp prst="textNoShape">
              <a:avLst/>
            </a:prstTxWarp>
          </a:bodyPr>
          <a:lstStyle>
            <a:lvl1pPr marL="367696" indent="-367696" algn="l" defTabSz="982136" rtl="0" fontAlgn="base">
              <a:spcBef>
                <a:spcPct val="20000"/>
              </a:spcBef>
              <a:spcAft>
                <a:spcPct val="0"/>
              </a:spcAft>
              <a:buClrTx/>
              <a:buSzPct val="65000"/>
              <a:buFont typeface="Wingdings" pitchFamily="2" charset="2"/>
              <a:buChar char="n"/>
              <a:defRPr sz="4000">
                <a:solidFill>
                  <a:schemeClr val="accent4">
                    <a:lumMod val="95000"/>
                    <a:lumOff val="5000"/>
                  </a:schemeClr>
                </a:solidFill>
                <a:latin typeface="Cambria" panose="02040503050406030204" pitchFamily="18" charset="0"/>
                <a:ea typeface="Cambria" panose="02040503050406030204" pitchFamily="18" charset="0"/>
                <a:cs typeface="+mn-cs"/>
              </a:defRPr>
            </a:lvl1pPr>
            <a:lvl2pPr marL="719265" indent="-349956" algn="l" defTabSz="982136" rtl="0" fontAlgn="base">
              <a:spcBef>
                <a:spcPct val="20000"/>
              </a:spcBef>
              <a:spcAft>
                <a:spcPct val="0"/>
              </a:spcAft>
              <a:buClrTx/>
              <a:buSzPct val="60000"/>
              <a:buFont typeface="Wingdings" pitchFamily="2" charset="2"/>
              <a:buChar char="q"/>
              <a:defRPr sz="3200">
                <a:solidFill>
                  <a:schemeClr val="accent4">
                    <a:lumMod val="95000"/>
                    <a:lumOff val="5000"/>
                  </a:schemeClr>
                </a:solidFill>
                <a:latin typeface="Cambria" panose="02040503050406030204" pitchFamily="18" charset="0"/>
                <a:ea typeface="Cambria" panose="02040503050406030204" pitchFamily="18" charset="0"/>
                <a:cs typeface="+mn-cs"/>
              </a:defRPr>
            </a:lvl2pPr>
            <a:lvl3pPr marL="1098250" indent="-377372" algn="l" defTabSz="982136" rtl="0" fontAlgn="base">
              <a:spcBef>
                <a:spcPct val="20000"/>
              </a:spcBef>
              <a:spcAft>
                <a:spcPct val="0"/>
              </a:spcAft>
              <a:buClrTx/>
              <a:buSzPct val="65000"/>
              <a:buFont typeface="Courier New" panose="02070309020205020404" pitchFamily="49" charset="0"/>
              <a:buChar char="o"/>
              <a:defRPr sz="2800">
                <a:solidFill>
                  <a:schemeClr val="accent4">
                    <a:lumMod val="95000"/>
                    <a:lumOff val="5000"/>
                  </a:schemeClr>
                </a:solidFill>
                <a:latin typeface="Cambria" panose="02040503050406030204" pitchFamily="18" charset="0"/>
                <a:ea typeface="Cambria" panose="02040503050406030204" pitchFamily="18" charset="0"/>
                <a:cs typeface="+mn-cs"/>
              </a:defRPr>
            </a:lvl3pPr>
            <a:lvl4pPr marL="1438529" indent="-338668" algn="l" defTabSz="982136" rtl="0" fontAlgn="base">
              <a:spcBef>
                <a:spcPct val="20000"/>
              </a:spcBef>
              <a:spcAft>
                <a:spcPct val="0"/>
              </a:spcAft>
              <a:buClrTx/>
              <a:buSzPct val="70000"/>
              <a:buFont typeface="Wingdings" panose="05000000000000000000" pitchFamily="2" charset="2"/>
              <a:buChar char="Ø"/>
              <a:defRPr sz="2800">
                <a:solidFill>
                  <a:schemeClr val="accent4">
                    <a:lumMod val="95000"/>
                    <a:lumOff val="5000"/>
                  </a:schemeClr>
                </a:solidFill>
                <a:latin typeface="Cambria" panose="02040503050406030204" pitchFamily="18" charset="0"/>
                <a:ea typeface="Cambria" panose="02040503050406030204" pitchFamily="18" charset="0"/>
                <a:cs typeface="+mn-cs"/>
              </a:defRPr>
            </a:lvl4pPr>
            <a:lvl5pPr marL="1803000" indent="-362858" algn="l" defTabSz="982136" rtl="0" fontAlgn="base">
              <a:spcBef>
                <a:spcPct val="20000"/>
              </a:spcBef>
              <a:spcAft>
                <a:spcPct val="0"/>
              </a:spcAft>
              <a:buClrTx/>
              <a:buSzPct val="75000"/>
              <a:buFont typeface="Wingdings" pitchFamily="2" charset="2"/>
              <a:buChar char="§"/>
              <a:defRPr sz="2800">
                <a:solidFill>
                  <a:schemeClr val="accent4">
                    <a:lumMod val="95000"/>
                    <a:lumOff val="5000"/>
                  </a:schemeClr>
                </a:solidFill>
                <a:latin typeface="Cambria" panose="02040503050406030204" pitchFamily="18" charset="0"/>
                <a:ea typeface="Cambria" panose="02040503050406030204" pitchFamily="18" charset="0"/>
                <a:cs typeface="+mn-cs"/>
              </a:defRPr>
            </a:lvl5pPr>
            <a:lvl6pPr marL="2267457"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6pPr>
            <a:lvl7pPr marL="2731916"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7pPr>
            <a:lvl8pPr marL="3196373"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8pPr>
            <a:lvl9pPr marL="3660832"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9pPr>
          </a:lstStyle>
          <a:p>
            <a:r>
              <a:rPr lang="en-US" sz="3600" kern="0" dirty="0" smtClean="0"/>
              <a:t>A parallel to </a:t>
            </a:r>
            <a:r>
              <a:rPr lang="en-US" sz="3600" kern="0" dirty="0" err="1" smtClean="0"/>
              <a:t>Ch</a:t>
            </a:r>
            <a:r>
              <a:rPr lang="en-US" sz="3600" kern="0" dirty="0" smtClean="0"/>
              <a:t> 43:1-7</a:t>
            </a:r>
          </a:p>
          <a:p>
            <a:pPr lvl="1"/>
            <a:r>
              <a:rPr lang="en-US" sz="2800" kern="0" dirty="0"/>
              <a:t>The parallel section </a:t>
            </a:r>
            <a:r>
              <a:rPr lang="en-US" sz="2800" kern="0" dirty="0" smtClean="0"/>
              <a:t>opened </a:t>
            </a:r>
            <a:r>
              <a:rPr lang="en-US" sz="2800" kern="0" dirty="0"/>
              <a:t>with the word </a:t>
            </a:r>
            <a:r>
              <a:rPr lang="en-US" sz="2800" kern="0" dirty="0" err="1"/>
              <a:t>w</a:t>
            </a:r>
            <a:r>
              <a:rPr lang="en-US" sz="2800" kern="0" baseline="30000" dirty="0" err="1"/>
              <a:t>e</a:t>
            </a:r>
            <a:r>
              <a:rPr lang="en-US" sz="2800" kern="0" dirty="0" err="1"/>
              <a:t>‛attâ</a:t>
            </a:r>
            <a:r>
              <a:rPr lang="en-US" sz="2800" kern="0" dirty="0"/>
              <a:t> (‘now then’), and the same word opens verse 1</a:t>
            </a:r>
            <a:r>
              <a:rPr lang="en-US" sz="2800" kern="0" dirty="0" smtClean="0"/>
              <a:t>. </a:t>
            </a:r>
          </a:p>
          <a:p>
            <a:r>
              <a:rPr lang="en-US" sz="3600" kern="0" dirty="0" smtClean="0"/>
              <a:t>Jeshurun</a:t>
            </a:r>
          </a:p>
          <a:p>
            <a:pPr lvl="1"/>
            <a:r>
              <a:rPr lang="en-US" sz="2800" kern="0" dirty="0" smtClean="0"/>
              <a:t>Poetic </a:t>
            </a:r>
            <a:r>
              <a:rPr lang="en-US" sz="2800" kern="0" dirty="0"/>
              <a:t>name </a:t>
            </a:r>
            <a:r>
              <a:rPr lang="en-US" sz="2800" kern="0" dirty="0" smtClean="0"/>
              <a:t>for </a:t>
            </a:r>
            <a:r>
              <a:rPr lang="en-US" sz="2800" kern="0" dirty="0"/>
              <a:t>Israel, both as a people and a </a:t>
            </a:r>
            <a:r>
              <a:rPr lang="en-US" sz="2800" kern="0" dirty="0" smtClean="0"/>
              <a:t>place</a:t>
            </a:r>
          </a:p>
          <a:p>
            <a:pPr marL="369309" lvl="1" indent="0">
              <a:buNone/>
            </a:pPr>
            <a:r>
              <a:rPr lang="en-US" sz="2800" kern="0" dirty="0" smtClean="0"/>
              <a:t>	</a:t>
            </a:r>
            <a:r>
              <a:rPr lang="en-US" sz="2800" kern="0" dirty="0" err="1" smtClean="0"/>
              <a:t>Deut</a:t>
            </a:r>
            <a:r>
              <a:rPr lang="en-US" sz="2800" kern="0" dirty="0" smtClean="0"/>
              <a:t> </a:t>
            </a:r>
            <a:r>
              <a:rPr lang="en-US" sz="2800" kern="0" dirty="0"/>
              <a:t>32:15; 33:5, </a:t>
            </a:r>
            <a:r>
              <a:rPr lang="en-US" sz="2800" kern="0" dirty="0" smtClean="0"/>
              <a:t>26; Isa 44:2</a:t>
            </a:r>
          </a:p>
          <a:p>
            <a:pPr lvl="1"/>
            <a:r>
              <a:rPr lang="en-US" sz="2800" kern="0" dirty="0" smtClean="0"/>
              <a:t>Chosen </a:t>
            </a:r>
            <a:r>
              <a:rPr lang="en-US" sz="2800" i="1" kern="0" dirty="0" smtClean="0"/>
              <a:t>– perfect tense (completed)</a:t>
            </a:r>
            <a:endParaRPr lang="en-US" sz="2800" i="1" kern="0" dirty="0"/>
          </a:p>
        </p:txBody>
      </p:sp>
      <p:sp>
        <p:nvSpPr>
          <p:cNvPr id="5" name="TextBox 4"/>
          <p:cNvSpPr txBox="1"/>
          <p:nvPr/>
        </p:nvSpPr>
        <p:spPr>
          <a:xfrm>
            <a:off x="101600" y="6840150"/>
            <a:ext cx="3895618" cy="276999"/>
          </a:xfrm>
          <a:prstGeom prst="rect">
            <a:avLst/>
          </a:prstGeom>
          <a:noFill/>
        </p:spPr>
        <p:txBody>
          <a:bodyPr wrap="none" rtlCol="0">
            <a:spAutoFit/>
          </a:bodyPr>
          <a:lstStyle/>
          <a:p>
            <a:pPr lvl="1"/>
            <a:r>
              <a:rPr lang="en-US" sz="1200" kern="0" dirty="0" smtClean="0"/>
              <a:t>“</a:t>
            </a:r>
            <a:r>
              <a:rPr lang="en-US" sz="1200" kern="0" dirty="0"/>
              <a:t>Jeshurun,” The </a:t>
            </a:r>
            <a:r>
              <a:rPr lang="en-US" sz="1200" kern="0" dirty="0" err="1"/>
              <a:t>Lexham</a:t>
            </a:r>
            <a:r>
              <a:rPr lang="en-US" sz="1200" kern="0" dirty="0"/>
              <a:t> Bible </a:t>
            </a:r>
            <a:r>
              <a:rPr lang="en-US" sz="1200" kern="0" dirty="0" smtClean="0"/>
              <a:t>Dictionary, 2016.</a:t>
            </a:r>
            <a:endParaRPr lang="en-US" sz="1600" kern="0" dirty="0"/>
          </a:p>
        </p:txBody>
      </p:sp>
    </p:spTree>
    <p:extLst>
      <p:ext uri="{BB962C8B-B14F-4D97-AF65-F5344CB8AC3E}">
        <p14:creationId xmlns:p14="http://schemas.microsoft.com/office/powerpoint/2010/main" val="2511920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Divine Grace</a:t>
            </a:r>
            <a:endParaRPr lang="en-US" dirty="0"/>
          </a:p>
        </p:txBody>
      </p:sp>
      <p:sp>
        <p:nvSpPr>
          <p:cNvPr id="3" name="Content Placeholder 2"/>
          <p:cNvSpPr>
            <a:spLocks noGrp="1"/>
          </p:cNvSpPr>
          <p:nvPr>
            <p:ph idx="1"/>
          </p:nvPr>
        </p:nvSpPr>
        <p:spPr>
          <a:xfrm>
            <a:off x="330200" y="1905000"/>
            <a:ext cx="5197324" cy="3810000"/>
          </a:xfrm>
        </p:spPr>
        <p:txBody>
          <a:bodyPr/>
          <a:lstStyle/>
          <a:p>
            <a:pPr marL="0" indent="0">
              <a:buNone/>
            </a:pPr>
            <a:r>
              <a:rPr lang="en-US" sz="2400" b="1" dirty="0" smtClean="0"/>
              <a:t>       Jeremiah 31:34 </a:t>
            </a:r>
            <a:endParaRPr lang="en-US" sz="2400" b="1" dirty="0"/>
          </a:p>
          <a:p>
            <a:pPr marL="398463" indent="-398463">
              <a:buNone/>
            </a:pPr>
            <a:r>
              <a:rPr lang="en-US" sz="2400" baseline="30000" dirty="0"/>
              <a:t>34</a:t>
            </a:r>
            <a:r>
              <a:rPr lang="en-US" sz="2400" dirty="0"/>
              <a:t> They will not teach again, each man his neighbor and each man his brother, saying, ‘Know the Lord,’ for they will all know Me, from the least of them to the greatest of them,” declares the Lord, “for I will forgive their iniquity, and their sin I will remember no more.” </a:t>
            </a:r>
          </a:p>
        </p:txBody>
      </p:sp>
      <p:sp>
        <p:nvSpPr>
          <p:cNvPr id="5" name="TextBox 4"/>
          <p:cNvSpPr txBox="1"/>
          <p:nvPr/>
        </p:nvSpPr>
        <p:spPr>
          <a:xfrm>
            <a:off x="406400" y="6019800"/>
            <a:ext cx="12192000" cy="954107"/>
          </a:xfrm>
          <a:prstGeom prst="rect">
            <a:avLst/>
          </a:prstGeom>
          <a:solidFill>
            <a:schemeClr val="bg1">
              <a:lumMod val="95000"/>
            </a:schemeClr>
          </a:solidFill>
        </p:spPr>
        <p:txBody>
          <a:bodyPr wrap="square" rtlCol="0">
            <a:spAutoFit/>
          </a:bodyPr>
          <a:lstStyle/>
          <a:p>
            <a:pPr algn="ctr"/>
            <a:r>
              <a:rPr lang="en-US" sz="2800" i="1" dirty="0" err="1"/>
              <a:t>Hesed</a:t>
            </a:r>
            <a:r>
              <a:rPr lang="en-US" sz="2800" dirty="0"/>
              <a:t> is </a:t>
            </a:r>
            <a:r>
              <a:rPr lang="en-US" sz="2800" dirty="0" smtClean="0"/>
              <a:t>“the </a:t>
            </a:r>
            <a:r>
              <a:rPr lang="en-US" sz="2800" dirty="0"/>
              <a:t>unfailing love that is ever loyal to its pledge, love as a settled disposition </a:t>
            </a:r>
            <a:r>
              <a:rPr lang="en-US" sz="2800" dirty="0" smtClean="0"/>
              <a:t>…” – </a:t>
            </a:r>
            <a:r>
              <a:rPr lang="fr-FR" sz="2800" dirty="0" smtClean="0"/>
              <a:t>Motyer</a:t>
            </a:r>
            <a:endParaRPr lang="en-US" sz="2800" dirty="0"/>
          </a:p>
        </p:txBody>
      </p:sp>
      <p:sp>
        <p:nvSpPr>
          <p:cNvPr id="7" name="TextBox 6"/>
          <p:cNvSpPr txBox="1"/>
          <p:nvPr/>
        </p:nvSpPr>
        <p:spPr>
          <a:xfrm>
            <a:off x="10152185" y="3794370"/>
            <a:ext cx="2209800" cy="420707"/>
          </a:xfrm>
          <a:prstGeom prst="rect">
            <a:avLst/>
          </a:prstGeom>
          <a:solidFill>
            <a:schemeClr val="bg1">
              <a:lumMod val="95000"/>
            </a:schemeClr>
          </a:solidFill>
        </p:spPr>
        <p:txBody>
          <a:bodyPr wrap="square" rtlCol="0">
            <a:spAutoFit/>
          </a:bodyPr>
          <a:lstStyle/>
          <a:p>
            <a:pPr algn="ctr"/>
            <a:endParaRPr lang="en-US" sz="2800" dirty="0"/>
          </a:p>
        </p:txBody>
      </p:sp>
      <p:sp>
        <p:nvSpPr>
          <p:cNvPr id="6" name="Content Placeholder 2"/>
          <p:cNvSpPr txBox="1">
            <a:spLocks/>
          </p:cNvSpPr>
          <p:nvPr/>
        </p:nvSpPr>
        <p:spPr bwMode="auto">
          <a:xfrm>
            <a:off x="6669314" y="1905000"/>
            <a:ext cx="6233886" cy="3810000"/>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lvl1pPr marL="367696" indent="-367696" algn="l" defTabSz="982136" rtl="0" fontAlgn="base">
              <a:spcBef>
                <a:spcPct val="20000"/>
              </a:spcBef>
              <a:spcAft>
                <a:spcPct val="0"/>
              </a:spcAft>
              <a:buClrTx/>
              <a:buSzPct val="65000"/>
              <a:buFont typeface="Wingdings" pitchFamily="2" charset="2"/>
              <a:buChar char="n"/>
              <a:defRPr sz="4000">
                <a:solidFill>
                  <a:schemeClr val="accent4">
                    <a:lumMod val="95000"/>
                    <a:lumOff val="5000"/>
                  </a:schemeClr>
                </a:solidFill>
                <a:latin typeface="Cambria" panose="02040503050406030204" pitchFamily="18" charset="0"/>
                <a:ea typeface="Cambria" panose="02040503050406030204" pitchFamily="18" charset="0"/>
                <a:cs typeface="+mn-cs"/>
              </a:defRPr>
            </a:lvl1pPr>
            <a:lvl2pPr marL="719265" indent="-349956" algn="l" defTabSz="982136" rtl="0" fontAlgn="base">
              <a:spcBef>
                <a:spcPct val="20000"/>
              </a:spcBef>
              <a:spcAft>
                <a:spcPct val="0"/>
              </a:spcAft>
              <a:buClrTx/>
              <a:buSzPct val="60000"/>
              <a:buFont typeface="Wingdings" pitchFamily="2" charset="2"/>
              <a:buChar char="q"/>
              <a:defRPr sz="3200">
                <a:solidFill>
                  <a:schemeClr val="accent4">
                    <a:lumMod val="95000"/>
                    <a:lumOff val="5000"/>
                  </a:schemeClr>
                </a:solidFill>
                <a:latin typeface="Cambria" panose="02040503050406030204" pitchFamily="18" charset="0"/>
                <a:ea typeface="Cambria" panose="02040503050406030204" pitchFamily="18" charset="0"/>
                <a:cs typeface="+mn-cs"/>
              </a:defRPr>
            </a:lvl2pPr>
            <a:lvl3pPr marL="1098250" indent="-377372" algn="l" defTabSz="982136" rtl="0" fontAlgn="base">
              <a:spcBef>
                <a:spcPct val="20000"/>
              </a:spcBef>
              <a:spcAft>
                <a:spcPct val="0"/>
              </a:spcAft>
              <a:buClrTx/>
              <a:buSzPct val="65000"/>
              <a:buFont typeface="Courier New" panose="02070309020205020404" pitchFamily="49" charset="0"/>
              <a:buChar char="o"/>
              <a:defRPr sz="2800">
                <a:solidFill>
                  <a:schemeClr val="accent4">
                    <a:lumMod val="95000"/>
                    <a:lumOff val="5000"/>
                  </a:schemeClr>
                </a:solidFill>
                <a:latin typeface="Cambria" panose="02040503050406030204" pitchFamily="18" charset="0"/>
                <a:ea typeface="Cambria" panose="02040503050406030204" pitchFamily="18" charset="0"/>
                <a:cs typeface="+mn-cs"/>
              </a:defRPr>
            </a:lvl3pPr>
            <a:lvl4pPr marL="1438529" indent="-338668" algn="l" defTabSz="982136" rtl="0" fontAlgn="base">
              <a:spcBef>
                <a:spcPct val="20000"/>
              </a:spcBef>
              <a:spcAft>
                <a:spcPct val="0"/>
              </a:spcAft>
              <a:buClrTx/>
              <a:buSzPct val="70000"/>
              <a:buFont typeface="Wingdings" panose="05000000000000000000" pitchFamily="2" charset="2"/>
              <a:buChar char="Ø"/>
              <a:defRPr sz="2800">
                <a:solidFill>
                  <a:schemeClr val="accent4">
                    <a:lumMod val="95000"/>
                    <a:lumOff val="5000"/>
                  </a:schemeClr>
                </a:solidFill>
                <a:latin typeface="Cambria" panose="02040503050406030204" pitchFamily="18" charset="0"/>
                <a:ea typeface="Cambria" panose="02040503050406030204" pitchFamily="18" charset="0"/>
                <a:cs typeface="+mn-cs"/>
              </a:defRPr>
            </a:lvl4pPr>
            <a:lvl5pPr marL="1803000" indent="-362858" algn="l" defTabSz="982136" rtl="0" fontAlgn="base">
              <a:spcBef>
                <a:spcPct val="20000"/>
              </a:spcBef>
              <a:spcAft>
                <a:spcPct val="0"/>
              </a:spcAft>
              <a:buClrTx/>
              <a:buSzPct val="75000"/>
              <a:buFont typeface="Wingdings" pitchFamily="2" charset="2"/>
              <a:buChar char="§"/>
              <a:defRPr sz="2800">
                <a:solidFill>
                  <a:schemeClr val="accent4">
                    <a:lumMod val="95000"/>
                    <a:lumOff val="5000"/>
                  </a:schemeClr>
                </a:solidFill>
                <a:latin typeface="Cambria" panose="02040503050406030204" pitchFamily="18" charset="0"/>
                <a:ea typeface="Cambria" panose="02040503050406030204" pitchFamily="18" charset="0"/>
                <a:cs typeface="+mn-cs"/>
              </a:defRPr>
            </a:lvl5pPr>
            <a:lvl6pPr marL="2267457"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6pPr>
            <a:lvl7pPr marL="2731916"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7pPr>
            <a:lvl8pPr marL="3196373"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8pPr>
            <a:lvl9pPr marL="3660832"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9pPr>
          </a:lstStyle>
          <a:p>
            <a:pPr marL="0" indent="0">
              <a:buFont typeface="Wingdings" pitchFamily="2" charset="2"/>
              <a:buNone/>
            </a:pPr>
            <a:r>
              <a:rPr lang="en-US" sz="2400" b="1" kern="0" dirty="0" smtClean="0"/>
              <a:t>       Micah 7:18-19 </a:t>
            </a:r>
          </a:p>
          <a:p>
            <a:pPr marL="0" indent="0">
              <a:spcBef>
                <a:spcPts val="0"/>
              </a:spcBef>
              <a:buNone/>
            </a:pPr>
            <a:r>
              <a:rPr lang="en-US" sz="2400" kern="0" baseline="30000" dirty="0" smtClean="0"/>
              <a:t>18</a:t>
            </a:r>
            <a:r>
              <a:rPr lang="en-US" sz="2400" kern="0" dirty="0" smtClean="0"/>
              <a:t> Who </a:t>
            </a:r>
            <a:r>
              <a:rPr lang="en-US" sz="2400" kern="0" dirty="0"/>
              <a:t>is a God like You, who pardons iniquity</a:t>
            </a:r>
          </a:p>
          <a:p>
            <a:pPr marL="739775" indent="-341313">
              <a:spcBef>
                <a:spcPts val="0"/>
              </a:spcBef>
              <a:buNone/>
            </a:pPr>
            <a:r>
              <a:rPr lang="en-US" sz="2400" kern="0" dirty="0" smtClean="0"/>
              <a:t>And </a:t>
            </a:r>
            <a:r>
              <a:rPr lang="en-US" sz="2400" kern="0" dirty="0"/>
              <a:t>passes over the rebellious act of the remnant of His possession?</a:t>
            </a:r>
          </a:p>
          <a:p>
            <a:pPr marL="739775" indent="-341313">
              <a:spcBef>
                <a:spcPts val="0"/>
              </a:spcBef>
              <a:buNone/>
            </a:pPr>
            <a:r>
              <a:rPr lang="en-US" sz="2400" kern="0" dirty="0"/>
              <a:t>He does not retain His anger forever,</a:t>
            </a:r>
          </a:p>
          <a:p>
            <a:pPr marL="739775" indent="-341313">
              <a:spcBef>
                <a:spcPts val="0"/>
              </a:spcBef>
              <a:buNone/>
            </a:pPr>
            <a:r>
              <a:rPr lang="en-US" sz="2400" kern="0" dirty="0" smtClean="0"/>
              <a:t>Because </a:t>
            </a:r>
            <a:r>
              <a:rPr lang="en-US" sz="2400" kern="0" dirty="0"/>
              <a:t>He delights in unchanging love.</a:t>
            </a:r>
          </a:p>
          <a:p>
            <a:pPr marL="0" indent="0">
              <a:spcBef>
                <a:spcPts val="0"/>
              </a:spcBef>
              <a:buNone/>
            </a:pPr>
            <a:r>
              <a:rPr lang="en-US" sz="2400" kern="0" dirty="0"/>
              <a:t> </a:t>
            </a:r>
            <a:r>
              <a:rPr lang="en-US" sz="2400" kern="0" baseline="30000" dirty="0" smtClean="0"/>
              <a:t>19</a:t>
            </a:r>
            <a:r>
              <a:rPr lang="en-US" sz="2400" kern="0" dirty="0"/>
              <a:t> He will again have compassion on us;</a:t>
            </a:r>
          </a:p>
          <a:p>
            <a:pPr marL="739775" indent="-341313">
              <a:spcBef>
                <a:spcPts val="0"/>
              </a:spcBef>
              <a:buNone/>
            </a:pPr>
            <a:r>
              <a:rPr lang="en-US" sz="2400" kern="0" dirty="0"/>
              <a:t>He will tread our iniquities under foot.</a:t>
            </a:r>
          </a:p>
          <a:p>
            <a:pPr marL="739775" indent="-341313">
              <a:spcBef>
                <a:spcPts val="0"/>
              </a:spcBef>
              <a:buNone/>
            </a:pPr>
            <a:r>
              <a:rPr lang="en-US" sz="2400" kern="0" dirty="0"/>
              <a:t>Yes, You will cast all their sins</a:t>
            </a:r>
          </a:p>
          <a:p>
            <a:pPr marL="739775" indent="-341313">
              <a:spcBef>
                <a:spcPts val="0"/>
              </a:spcBef>
              <a:buNone/>
            </a:pPr>
            <a:r>
              <a:rPr lang="en-US" sz="2400" kern="0" dirty="0" smtClean="0"/>
              <a:t>Into </a:t>
            </a:r>
            <a:r>
              <a:rPr lang="en-US" sz="2400" kern="0" dirty="0"/>
              <a:t>the depths of the sea.</a:t>
            </a:r>
          </a:p>
        </p:txBody>
      </p:sp>
    </p:spTree>
    <p:extLst>
      <p:ext uri="{BB962C8B-B14F-4D97-AF65-F5344CB8AC3E}">
        <p14:creationId xmlns:p14="http://schemas.microsoft.com/office/powerpoint/2010/main" val="3208993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b="1" dirty="0" smtClean="0"/>
              <a:t>Announcements</a:t>
            </a:r>
          </a:p>
        </p:txBody>
      </p:sp>
      <p:sp>
        <p:nvSpPr>
          <p:cNvPr id="21507" name="Content Placeholder 2"/>
          <p:cNvSpPr>
            <a:spLocks noGrp="1"/>
          </p:cNvSpPr>
          <p:nvPr>
            <p:ph idx="1"/>
          </p:nvPr>
        </p:nvSpPr>
        <p:spPr>
          <a:xfrm>
            <a:off x="619276" y="2057400"/>
            <a:ext cx="12055324" cy="5257800"/>
          </a:xfrm>
        </p:spPr>
        <p:txBody>
          <a:bodyPr anchor="t"/>
          <a:lstStyle/>
          <a:p>
            <a:pPr>
              <a:spcAft>
                <a:spcPts val="640"/>
              </a:spcAft>
            </a:pPr>
            <a:r>
              <a:rPr lang="en-US" altLang="en-US" sz="3800" b="1" dirty="0" smtClean="0"/>
              <a:t>MOB Website &amp; Resources:  </a:t>
            </a:r>
            <a:r>
              <a:rPr lang="en-US" altLang="en-US" sz="3800" b="1" dirty="0" smtClean="0">
                <a:hlinkClick r:id="rId3"/>
              </a:rPr>
              <a:t>www.ibcmob.net</a:t>
            </a:r>
            <a:r>
              <a:rPr lang="en-US" altLang="en-US" sz="3800" b="1" dirty="0" smtClean="0"/>
              <a:t> </a:t>
            </a:r>
          </a:p>
          <a:p>
            <a:pPr>
              <a:spcAft>
                <a:spcPts val="640"/>
              </a:spcAft>
            </a:pPr>
            <a:r>
              <a:rPr lang="en-US" altLang="en-US" sz="3800" b="1" dirty="0" smtClean="0"/>
              <a:t>Welcome to Immanuel Christian School! </a:t>
            </a:r>
          </a:p>
          <a:p>
            <a:pPr>
              <a:spcAft>
                <a:spcPts val="640"/>
              </a:spcAft>
            </a:pPr>
            <a:r>
              <a:rPr lang="en-US" sz="3600" dirty="0">
                <a:hlinkClick r:id="rId4"/>
              </a:rPr>
              <a:t>https://immanuelbible.church</a:t>
            </a:r>
            <a:r>
              <a:rPr lang="en-US" sz="3600" dirty="0" smtClean="0">
                <a:hlinkClick r:id="rId4"/>
              </a:rPr>
              <a:t>/</a:t>
            </a:r>
            <a:endParaRPr lang="en-US" sz="3600" dirty="0" smtClean="0"/>
          </a:p>
          <a:p>
            <a:pPr lvl="1">
              <a:spcAft>
                <a:spcPts val="640"/>
              </a:spcAft>
            </a:pPr>
            <a:r>
              <a:rPr lang="en-US" sz="2800" dirty="0" smtClean="0">
                <a:hlinkClick r:id="rId5"/>
              </a:rPr>
              <a:t>(</a:t>
            </a:r>
            <a:r>
              <a:rPr lang="en-US" sz="2800" dirty="0">
                <a:hlinkClick r:id="rId5"/>
              </a:rPr>
              <a:t>943) Croc's Corner - </a:t>
            </a:r>
            <a:r>
              <a:rPr lang="en-US" sz="2800" dirty="0" smtClean="0">
                <a:hlinkClick r:id="rId5"/>
              </a:rPr>
              <a:t>YouTube</a:t>
            </a:r>
            <a:endParaRPr lang="en-US" sz="2800" dirty="0" smtClean="0"/>
          </a:p>
        </p:txBody>
      </p:sp>
      <p:sp>
        <p:nvSpPr>
          <p:cNvPr id="21510"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B5EE791-D10D-43E1-8F75-0B15EFAA8F6D}" type="slidenum">
              <a:rPr lang="en-US" altLang="en-US"/>
              <a:pPr/>
              <a:t>2</a:t>
            </a:fld>
            <a:endParaRPr lang="en-US" altLang="en-US" dirty="0"/>
          </a:p>
        </p:txBody>
      </p:sp>
    </p:spTree>
    <p:extLst>
      <p:ext uri="{BB962C8B-B14F-4D97-AF65-F5344CB8AC3E}">
        <p14:creationId xmlns:p14="http://schemas.microsoft.com/office/powerpoint/2010/main" val="2251284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Dripping Irony: Isaiah 44:9 – 20</a:t>
            </a:r>
            <a:endParaRPr lang="en-US" dirty="0"/>
          </a:p>
        </p:txBody>
      </p:sp>
      <p:sp>
        <p:nvSpPr>
          <p:cNvPr id="4" name="Content Placeholder 2"/>
          <p:cNvSpPr txBox="1">
            <a:spLocks/>
          </p:cNvSpPr>
          <p:nvPr/>
        </p:nvSpPr>
        <p:spPr bwMode="auto">
          <a:xfrm>
            <a:off x="5969000" y="1676400"/>
            <a:ext cx="6324600" cy="5410200"/>
          </a:xfrm>
          <a:prstGeom prst="rect">
            <a:avLst/>
          </a:prstGeom>
          <a:solidFill>
            <a:schemeClr val="bg1">
              <a:lumMod val="95000"/>
            </a:schemeClr>
          </a:solidFill>
          <a:ln w="9525">
            <a:noFill/>
            <a:miter lim="800000"/>
            <a:headEnd/>
            <a:tailEnd/>
          </a:ln>
          <a:effectLst/>
        </p:spPr>
        <p:txBody>
          <a:bodyPr vert="horz" wrap="square" lIns="96653" tIns="48326" rIns="96653" bIns="48326" numCol="1" anchor="t" anchorCtr="0" compatLnSpc="1">
            <a:prstTxWarp prst="textNoShape">
              <a:avLst/>
            </a:prstTxWarp>
          </a:bodyPr>
          <a:lstStyle>
            <a:lvl1pPr marL="367696" indent="-367696" algn="l" defTabSz="982136" rtl="0" fontAlgn="base">
              <a:spcBef>
                <a:spcPct val="20000"/>
              </a:spcBef>
              <a:spcAft>
                <a:spcPct val="0"/>
              </a:spcAft>
              <a:buClrTx/>
              <a:buSzPct val="65000"/>
              <a:buFont typeface="Wingdings" pitchFamily="2" charset="2"/>
              <a:buChar char="n"/>
              <a:defRPr sz="4000">
                <a:solidFill>
                  <a:schemeClr val="accent4">
                    <a:lumMod val="95000"/>
                    <a:lumOff val="5000"/>
                  </a:schemeClr>
                </a:solidFill>
                <a:latin typeface="Cambria" panose="02040503050406030204" pitchFamily="18" charset="0"/>
                <a:ea typeface="Cambria" panose="02040503050406030204" pitchFamily="18" charset="0"/>
                <a:cs typeface="+mn-cs"/>
              </a:defRPr>
            </a:lvl1pPr>
            <a:lvl2pPr marL="719265" indent="-349956" algn="l" defTabSz="982136" rtl="0" fontAlgn="base">
              <a:spcBef>
                <a:spcPct val="20000"/>
              </a:spcBef>
              <a:spcAft>
                <a:spcPct val="0"/>
              </a:spcAft>
              <a:buClrTx/>
              <a:buSzPct val="60000"/>
              <a:buFont typeface="Wingdings" pitchFamily="2" charset="2"/>
              <a:buChar char="q"/>
              <a:defRPr sz="3200">
                <a:solidFill>
                  <a:schemeClr val="accent4">
                    <a:lumMod val="95000"/>
                    <a:lumOff val="5000"/>
                  </a:schemeClr>
                </a:solidFill>
                <a:latin typeface="Cambria" panose="02040503050406030204" pitchFamily="18" charset="0"/>
                <a:ea typeface="Cambria" panose="02040503050406030204" pitchFamily="18" charset="0"/>
                <a:cs typeface="+mn-cs"/>
              </a:defRPr>
            </a:lvl2pPr>
            <a:lvl3pPr marL="1098250" indent="-377372" algn="l" defTabSz="982136" rtl="0" fontAlgn="base">
              <a:spcBef>
                <a:spcPct val="20000"/>
              </a:spcBef>
              <a:spcAft>
                <a:spcPct val="0"/>
              </a:spcAft>
              <a:buClrTx/>
              <a:buSzPct val="65000"/>
              <a:buFont typeface="Courier New" panose="02070309020205020404" pitchFamily="49" charset="0"/>
              <a:buChar char="o"/>
              <a:defRPr sz="2800">
                <a:solidFill>
                  <a:schemeClr val="accent4">
                    <a:lumMod val="95000"/>
                    <a:lumOff val="5000"/>
                  </a:schemeClr>
                </a:solidFill>
                <a:latin typeface="Cambria" panose="02040503050406030204" pitchFamily="18" charset="0"/>
                <a:ea typeface="Cambria" panose="02040503050406030204" pitchFamily="18" charset="0"/>
                <a:cs typeface="+mn-cs"/>
              </a:defRPr>
            </a:lvl3pPr>
            <a:lvl4pPr marL="1438529" indent="-338668" algn="l" defTabSz="982136" rtl="0" fontAlgn="base">
              <a:spcBef>
                <a:spcPct val="20000"/>
              </a:spcBef>
              <a:spcAft>
                <a:spcPct val="0"/>
              </a:spcAft>
              <a:buClrTx/>
              <a:buSzPct val="70000"/>
              <a:buFont typeface="Wingdings" panose="05000000000000000000" pitchFamily="2" charset="2"/>
              <a:buChar char="Ø"/>
              <a:defRPr sz="2800">
                <a:solidFill>
                  <a:schemeClr val="accent4">
                    <a:lumMod val="95000"/>
                    <a:lumOff val="5000"/>
                  </a:schemeClr>
                </a:solidFill>
                <a:latin typeface="Cambria" panose="02040503050406030204" pitchFamily="18" charset="0"/>
                <a:ea typeface="Cambria" panose="02040503050406030204" pitchFamily="18" charset="0"/>
                <a:cs typeface="+mn-cs"/>
              </a:defRPr>
            </a:lvl4pPr>
            <a:lvl5pPr marL="1803000" indent="-362858" algn="l" defTabSz="982136" rtl="0" fontAlgn="base">
              <a:spcBef>
                <a:spcPct val="20000"/>
              </a:spcBef>
              <a:spcAft>
                <a:spcPct val="0"/>
              </a:spcAft>
              <a:buClrTx/>
              <a:buSzPct val="75000"/>
              <a:buFont typeface="Wingdings" pitchFamily="2" charset="2"/>
              <a:buChar char="§"/>
              <a:defRPr sz="2800">
                <a:solidFill>
                  <a:schemeClr val="accent4">
                    <a:lumMod val="95000"/>
                    <a:lumOff val="5000"/>
                  </a:schemeClr>
                </a:solidFill>
                <a:latin typeface="Cambria" panose="02040503050406030204" pitchFamily="18" charset="0"/>
                <a:ea typeface="Cambria" panose="02040503050406030204" pitchFamily="18" charset="0"/>
                <a:cs typeface="+mn-cs"/>
              </a:defRPr>
            </a:lvl5pPr>
            <a:lvl6pPr marL="2267457"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6pPr>
            <a:lvl7pPr marL="2731916"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7pPr>
            <a:lvl8pPr marL="3196373"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8pPr>
            <a:lvl9pPr marL="3660832"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9pPr>
          </a:lstStyle>
          <a:p>
            <a:r>
              <a:rPr lang="en-US" sz="3600" kern="0" dirty="0" smtClean="0"/>
              <a:t>One shapes iron…</a:t>
            </a:r>
          </a:p>
          <a:p>
            <a:pPr lvl="1"/>
            <a:r>
              <a:rPr lang="en-US" sz="2800" kern="0" dirty="0" smtClean="0"/>
              <a:t>Working with a strong arm, he also gets hungry, his strength fails, he drinks no water and becomes weary </a:t>
            </a:r>
            <a:r>
              <a:rPr lang="en-US" sz="2000" kern="0" dirty="0" smtClean="0"/>
              <a:t>(v. 12)</a:t>
            </a:r>
            <a:endParaRPr lang="en-US" sz="2800" kern="0" dirty="0" smtClean="0"/>
          </a:p>
          <a:p>
            <a:r>
              <a:rPr lang="en-US" sz="3600" kern="0" dirty="0" smtClean="0"/>
              <a:t>…another shapes wood</a:t>
            </a:r>
          </a:p>
          <a:p>
            <a:pPr lvl="1"/>
            <a:r>
              <a:rPr lang="en-US" sz="2800" kern="0" dirty="0" smtClean="0"/>
              <a:t>…like the beauty of a man so it may sit in a house. </a:t>
            </a:r>
            <a:r>
              <a:rPr lang="en-US" sz="2000" kern="0" dirty="0" smtClean="0"/>
              <a:t>(v. 13)</a:t>
            </a:r>
            <a:endParaRPr lang="en-US" sz="2800" kern="0" dirty="0" smtClean="0"/>
          </a:p>
          <a:p>
            <a:pPr lvl="1"/>
            <a:r>
              <a:rPr lang="en-US" sz="2800" kern="0" dirty="0" smtClean="0"/>
              <a:t>He burns to eat and keep warm—and fall down and worship </a:t>
            </a:r>
            <a:r>
              <a:rPr lang="en-US" sz="2000" kern="0" dirty="0" smtClean="0"/>
              <a:t>(vv. 16-17)</a:t>
            </a:r>
            <a:endParaRPr lang="en-US" sz="3600" kern="0" dirty="0" smtClean="0"/>
          </a:p>
          <a:p>
            <a:endParaRPr lang="en-US" sz="3600" kern="0" dirty="0"/>
          </a:p>
        </p:txBody>
      </p:sp>
      <p:sp>
        <p:nvSpPr>
          <p:cNvPr id="6" name="Content Placeholder 5"/>
          <p:cNvSpPr>
            <a:spLocks noGrp="1"/>
          </p:cNvSpPr>
          <p:nvPr>
            <p:ph idx="1"/>
          </p:nvPr>
        </p:nvSpPr>
        <p:spPr>
          <a:xfrm>
            <a:off x="619276" y="1676400"/>
            <a:ext cx="5121124" cy="4527550"/>
          </a:xfrm>
        </p:spPr>
        <p:txBody>
          <a:bodyPr/>
          <a:lstStyle/>
          <a:p>
            <a:pPr marL="0" indent="0">
              <a:buNone/>
            </a:pPr>
            <a:r>
              <a:rPr lang="en-US" sz="3200" baseline="30000" dirty="0" smtClean="0"/>
              <a:t>9</a:t>
            </a:r>
            <a:r>
              <a:rPr lang="en-US" sz="3200" dirty="0" smtClean="0"/>
              <a:t> Those </a:t>
            </a:r>
            <a:r>
              <a:rPr lang="en-US" sz="3200" dirty="0"/>
              <a:t>who fashion a graven image are all of them futile, and their precious things are of no profit; even their own witnesses fail to see or know, so that they will be put to shame</a:t>
            </a:r>
            <a:r>
              <a:rPr lang="en-US" sz="3200" dirty="0" smtClean="0"/>
              <a:t>. </a:t>
            </a:r>
            <a:r>
              <a:rPr lang="en-US" sz="2000" dirty="0" smtClean="0"/>
              <a:t>(v 44:9)</a:t>
            </a:r>
            <a:endParaRPr lang="en-US" sz="3200" dirty="0"/>
          </a:p>
        </p:txBody>
      </p:sp>
    </p:spTree>
    <p:extLst>
      <p:ext uri="{BB962C8B-B14F-4D97-AF65-F5344CB8AC3E}">
        <p14:creationId xmlns:p14="http://schemas.microsoft.com/office/powerpoint/2010/main" val="3143989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46" y="457200"/>
            <a:ext cx="13006546" cy="5791200"/>
          </a:xfrm>
          <a:prstGeom prst="rect">
            <a:avLst/>
          </a:prstGeom>
        </p:spPr>
      </p:pic>
    </p:spTree>
    <p:extLst>
      <p:ext uri="{BB962C8B-B14F-4D97-AF65-F5344CB8AC3E}">
        <p14:creationId xmlns:p14="http://schemas.microsoft.com/office/powerpoint/2010/main" val="63630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with the Image?</a:t>
            </a:r>
            <a:endParaRPr lang="en-US" dirty="0"/>
          </a:p>
        </p:txBody>
      </p:sp>
      <p:sp>
        <p:nvSpPr>
          <p:cNvPr id="3" name="Content Placeholder 2"/>
          <p:cNvSpPr>
            <a:spLocks noGrp="1"/>
          </p:cNvSpPr>
          <p:nvPr>
            <p:ph idx="1"/>
          </p:nvPr>
        </p:nvSpPr>
        <p:spPr>
          <a:xfrm>
            <a:off x="619276" y="1676400"/>
            <a:ext cx="5654524" cy="2971800"/>
          </a:xfrm>
        </p:spPr>
        <p:txBody>
          <a:bodyPr/>
          <a:lstStyle/>
          <a:p>
            <a:pPr marL="0" indent="0">
              <a:buNone/>
            </a:pPr>
            <a:r>
              <a:rPr lang="en-US" sz="3200" b="1" baseline="30000" dirty="0" smtClean="0"/>
              <a:t>17</a:t>
            </a:r>
            <a:r>
              <a:rPr lang="en-US" sz="3200" b="1" baseline="30000" dirty="0"/>
              <a:t> </a:t>
            </a:r>
            <a:r>
              <a:rPr lang="en-US" sz="3200" dirty="0"/>
              <a:t>But the rest of it he makes into a god, his graven image. He falls down before it and worships; he also prays to it and says, “Deliver me, for you are my god.” </a:t>
            </a:r>
          </a:p>
          <a:p>
            <a:pPr marL="0" indent="0">
              <a:buNone/>
            </a:pPr>
            <a:endParaRPr lang="en-US" sz="3200" dirty="0"/>
          </a:p>
        </p:txBody>
      </p:sp>
      <p:sp>
        <p:nvSpPr>
          <p:cNvPr id="4" name="TextBox 3"/>
          <p:cNvSpPr txBox="1"/>
          <p:nvPr/>
        </p:nvSpPr>
        <p:spPr>
          <a:xfrm>
            <a:off x="482600" y="6019800"/>
            <a:ext cx="12192000" cy="954107"/>
          </a:xfrm>
          <a:prstGeom prst="rect">
            <a:avLst/>
          </a:prstGeom>
          <a:solidFill>
            <a:schemeClr val="bg1">
              <a:lumMod val="95000"/>
            </a:schemeClr>
          </a:solidFill>
        </p:spPr>
        <p:txBody>
          <a:bodyPr wrap="square" rtlCol="0">
            <a:spAutoFit/>
          </a:bodyPr>
          <a:lstStyle>
            <a:defPPr>
              <a:defRPr lang="en-US"/>
            </a:defPPr>
            <a:lvl1pPr algn="ctr">
              <a:defRPr sz="2800" i="1"/>
            </a:lvl1pPr>
          </a:lstStyle>
          <a:p>
            <a:r>
              <a:rPr lang="en-US" dirty="0"/>
              <a:t>“You shall not make for yourself an idol, or any likeness of what is in heaven above or on the earth beneath or in the water under the </a:t>
            </a:r>
            <a:r>
              <a:rPr lang="en-US" dirty="0" smtClean="0"/>
              <a:t>earth.” Exodus 20:4</a:t>
            </a:r>
            <a:endParaRPr lang="en-US"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63308" y="1676400"/>
            <a:ext cx="1996589" cy="3308230"/>
          </a:xfrm>
          <a:prstGeom prst="rect">
            <a:avLst/>
          </a:prstGeom>
        </p:spPr>
      </p:pic>
      <p:pic>
        <p:nvPicPr>
          <p:cNvPr id="6" name="Picture 5"/>
          <p:cNvPicPr>
            <a:picLocks noChangeAspect="1"/>
          </p:cNvPicPr>
          <p:nvPr/>
        </p:nvPicPr>
        <p:blipFill>
          <a:blip r:embed="rId4"/>
          <a:stretch>
            <a:fillRect/>
          </a:stretch>
        </p:blipFill>
        <p:spPr>
          <a:xfrm>
            <a:off x="6763510" y="1143004"/>
            <a:ext cx="3224280" cy="3200396"/>
          </a:xfrm>
          <a:prstGeom prst="rect">
            <a:avLst/>
          </a:prstGeom>
        </p:spPr>
      </p:pic>
      <p:sp>
        <p:nvSpPr>
          <p:cNvPr id="7" name="TextBox 6"/>
          <p:cNvSpPr txBox="1"/>
          <p:nvPr/>
        </p:nvSpPr>
        <p:spPr>
          <a:xfrm>
            <a:off x="6584950" y="4373194"/>
            <a:ext cx="3575050" cy="923330"/>
          </a:xfrm>
          <a:prstGeom prst="rect">
            <a:avLst/>
          </a:prstGeom>
          <a:noFill/>
        </p:spPr>
        <p:txBody>
          <a:bodyPr wrap="square" rtlCol="0">
            <a:spAutoFit/>
          </a:bodyPr>
          <a:lstStyle/>
          <a:p>
            <a:pPr algn="ctr"/>
            <a:r>
              <a:rPr lang="en-US" i="1" dirty="0" smtClean="0"/>
              <a:t>A bronze </a:t>
            </a:r>
            <a:r>
              <a:rPr lang="en-US" i="1" dirty="0"/>
              <a:t>statue of a god (probably Baal) overlaid with gold leaf and found at </a:t>
            </a:r>
            <a:r>
              <a:rPr lang="en-US" i="1" dirty="0" smtClean="0"/>
              <a:t>Megiddo</a:t>
            </a:r>
            <a:endParaRPr lang="en-US" i="1" dirty="0"/>
          </a:p>
        </p:txBody>
      </p:sp>
      <p:sp>
        <p:nvSpPr>
          <p:cNvPr id="8" name="TextBox 7"/>
          <p:cNvSpPr txBox="1"/>
          <p:nvPr/>
        </p:nvSpPr>
        <p:spPr>
          <a:xfrm>
            <a:off x="10434732" y="5040550"/>
            <a:ext cx="2253740" cy="923330"/>
          </a:xfrm>
          <a:prstGeom prst="rect">
            <a:avLst/>
          </a:prstGeom>
          <a:noFill/>
        </p:spPr>
        <p:txBody>
          <a:bodyPr wrap="square" rtlCol="0">
            <a:spAutoFit/>
          </a:bodyPr>
          <a:lstStyle/>
          <a:p>
            <a:pPr algn="ctr"/>
            <a:r>
              <a:rPr lang="en-US" i="1" dirty="0" smtClean="0"/>
              <a:t>Cultic Stele from Aramean Kingdom of </a:t>
            </a:r>
            <a:r>
              <a:rPr lang="en-US" i="1" dirty="0" err="1" smtClean="0"/>
              <a:t>Geshur</a:t>
            </a:r>
            <a:endParaRPr lang="en-US" i="1" dirty="0"/>
          </a:p>
        </p:txBody>
      </p:sp>
    </p:spTree>
    <p:extLst>
      <p:ext uri="{BB962C8B-B14F-4D97-AF65-F5344CB8AC3E}">
        <p14:creationId xmlns:p14="http://schemas.microsoft.com/office/powerpoint/2010/main" val="226703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 made vs God made?</a:t>
            </a:r>
            <a:endParaRPr lang="en-US" dirty="0"/>
          </a:p>
        </p:txBody>
      </p:sp>
      <p:sp>
        <p:nvSpPr>
          <p:cNvPr id="3" name="Content Placeholder 2"/>
          <p:cNvSpPr>
            <a:spLocks noGrp="1"/>
          </p:cNvSpPr>
          <p:nvPr>
            <p:ph idx="1"/>
          </p:nvPr>
        </p:nvSpPr>
        <p:spPr>
          <a:xfrm>
            <a:off x="619276" y="2133600"/>
            <a:ext cx="4816324" cy="4070350"/>
          </a:xfrm>
        </p:spPr>
        <p:txBody>
          <a:bodyPr/>
          <a:lstStyle/>
          <a:p>
            <a:r>
              <a:rPr lang="en-US" sz="2800" dirty="0"/>
              <a:t>If people were aware of what the prophet had said earlier about God, the sensitive, spiritually minded person would immediately see how these factors contrast with what was said about the idols and the idol makers.</a:t>
            </a:r>
          </a:p>
          <a:p>
            <a:pPr marL="369309" lvl="1" indent="0">
              <a:buNone/>
            </a:pPr>
            <a:endParaRPr lang="en-US" sz="2000" dirty="0" smtClean="0"/>
          </a:p>
          <a:p>
            <a:pPr marL="369309" lvl="1" indent="0">
              <a:buNone/>
            </a:pPr>
            <a:r>
              <a:rPr lang="en-US" sz="2000" dirty="0" smtClean="0"/>
              <a:t>The </a:t>
            </a:r>
            <a:r>
              <a:rPr lang="en-US" sz="2000" dirty="0"/>
              <a:t>New American </a:t>
            </a:r>
            <a:r>
              <a:rPr lang="en-US" sz="2000" dirty="0" smtClean="0"/>
              <a:t>Commentary, </a:t>
            </a:r>
            <a:r>
              <a:rPr lang="en-US" sz="2000" dirty="0"/>
              <a:t>238</a:t>
            </a:r>
            <a:r>
              <a:rPr lang="en-US" sz="2000" dirty="0" smtClean="0"/>
              <a:t>.</a:t>
            </a:r>
            <a:endParaRPr lang="en-US" sz="20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11800" y="1855066"/>
            <a:ext cx="7010400" cy="46274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20756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1600" y="304800"/>
            <a:ext cx="12776200" cy="6629400"/>
          </a:xfrm>
          <a:prstGeom prst="rect">
            <a:avLst/>
          </a:prstGeom>
        </p:spPr>
      </p:pic>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l="2713" b="7115"/>
          <a:stretch/>
        </p:blipFill>
        <p:spPr>
          <a:xfrm>
            <a:off x="177800" y="1295400"/>
            <a:ext cx="6375400" cy="5943600"/>
          </a:xfrm>
          <a:prstGeom prst="rect">
            <a:avLst/>
          </a:prstGeom>
        </p:spPr>
      </p:pic>
    </p:spTree>
    <p:extLst>
      <p:ext uri="{BB962C8B-B14F-4D97-AF65-F5344CB8AC3E}">
        <p14:creationId xmlns:p14="http://schemas.microsoft.com/office/powerpoint/2010/main" val="3416890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v</a:t>
            </a:r>
            <a:r>
              <a:rPr lang="en-US" dirty="0" err="1" smtClean="0"/>
              <a:t>v</a:t>
            </a:r>
            <a:r>
              <a:rPr lang="en-US" dirty="0" smtClean="0"/>
              <a:t> 21– 27 – </a:t>
            </a:r>
            <a:r>
              <a:rPr lang="en-US" dirty="0" smtClean="0">
                <a:solidFill>
                  <a:srgbClr val="C00000"/>
                </a:solidFill>
                <a:effectLst>
                  <a:outerShdw blurRad="38100" dist="38100" dir="2700000" algn="tl">
                    <a:srgbClr val="000000">
                      <a:alpha val="43137"/>
                    </a:srgbClr>
                  </a:outerShdw>
                </a:effectLst>
              </a:rPr>
              <a:t>Remember</a:t>
            </a:r>
            <a:r>
              <a:rPr lang="en-US" dirty="0" smtClean="0"/>
              <a:t> these things… </a:t>
            </a:r>
            <a:endParaRPr lang="en-US" dirty="0"/>
          </a:p>
        </p:txBody>
      </p:sp>
      <p:sp>
        <p:nvSpPr>
          <p:cNvPr id="3" name="Content Placeholder 2"/>
          <p:cNvSpPr>
            <a:spLocks noGrp="1"/>
          </p:cNvSpPr>
          <p:nvPr>
            <p:ph idx="1"/>
          </p:nvPr>
        </p:nvSpPr>
        <p:spPr>
          <a:xfrm>
            <a:off x="330200" y="1752600"/>
            <a:ext cx="6629400" cy="5087550"/>
          </a:xfrm>
        </p:spPr>
        <p:txBody>
          <a:bodyPr/>
          <a:lstStyle/>
          <a:p>
            <a:pPr marL="692150" indent="-692150">
              <a:buNone/>
            </a:pPr>
            <a:r>
              <a:rPr lang="en-US" sz="2400" baseline="30000" dirty="0" smtClean="0"/>
              <a:t>22</a:t>
            </a:r>
            <a:r>
              <a:rPr lang="en-US" sz="2400" dirty="0" smtClean="0"/>
              <a:t> “</a:t>
            </a:r>
            <a:r>
              <a:rPr lang="en-US" sz="2400" dirty="0"/>
              <a:t>I have wiped out your transgressions like a thick cloud</a:t>
            </a:r>
          </a:p>
          <a:p>
            <a:pPr marL="457200" indent="0">
              <a:buNone/>
            </a:pPr>
            <a:r>
              <a:rPr lang="en-US" sz="2400" dirty="0" smtClean="0"/>
              <a:t>And </a:t>
            </a:r>
            <a:r>
              <a:rPr lang="en-US" sz="2400" dirty="0"/>
              <a:t>your sins like a heavy mist.</a:t>
            </a:r>
          </a:p>
          <a:p>
            <a:pPr marL="457200" indent="0">
              <a:buNone/>
            </a:pPr>
            <a:r>
              <a:rPr lang="en-US" sz="2400" dirty="0" smtClean="0">
                <a:solidFill>
                  <a:srgbClr val="C00000"/>
                </a:solidFill>
                <a:effectLst>
                  <a:outerShdw blurRad="38100" dist="38100" dir="2700000" algn="tl">
                    <a:srgbClr val="000000">
                      <a:alpha val="43137"/>
                    </a:srgbClr>
                  </a:outerShdw>
                </a:effectLst>
              </a:rPr>
              <a:t>Return</a:t>
            </a:r>
            <a:r>
              <a:rPr lang="en-US" sz="2400" dirty="0" smtClean="0"/>
              <a:t> </a:t>
            </a:r>
            <a:r>
              <a:rPr lang="en-US" sz="2400" dirty="0"/>
              <a:t>to Me, for I have redeemed you.”</a:t>
            </a:r>
          </a:p>
          <a:p>
            <a:pPr marL="692150" indent="-692150">
              <a:buNone/>
            </a:pPr>
            <a:r>
              <a:rPr lang="en-US" sz="2400" baseline="30000" dirty="0" smtClean="0"/>
              <a:t>23</a:t>
            </a:r>
            <a:r>
              <a:rPr lang="en-US" sz="2400" dirty="0"/>
              <a:t> </a:t>
            </a:r>
            <a:r>
              <a:rPr lang="en-US" sz="2400" dirty="0">
                <a:solidFill>
                  <a:srgbClr val="C00000"/>
                </a:solidFill>
                <a:effectLst>
                  <a:outerShdw blurRad="38100" dist="38100" dir="2700000" algn="tl">
                    <a:srgbClr val="000000">
                      <a:alpha val="43137"/>
                    </a:srgbClr>
                  </a:outerShdw>
                </a:effectLst>
              </a:rPr>
              <a:t>Shout</a:t>
            </a:r>
            <a:r>
              <a:rPr lang="en-US" sz="2400" dirty="0"/>
              <a:t> for joy, O heavens, for the LORD has done it!</a:t>
            </a:r>
          </a:p>
          <a:p>
            <a:pPr marL="0" indent="0">
              <a:buNone/>
            </a:pPr>
            <a:r>
              <a:rPr lang="en-US" sz="2400" dirty="0"/>
              <a:t>      </a:t>
            </a:r>
            <a:r>
              <a:rPr lang="en-US" sz="2400" dirty="0">
                <a:solidFill>
                  <a:srgbClr val="C00000"/>
                </a:solidFill>
                <a:effectLst>
                  <a:outerShdw blurRad="38100" dist="38100" dir="2700000" algn="tl">
                    <a:srgbClr val="000000">
                      <a:alpha val="43137"/>
                    </a:srgbClr>
                  </a:outerShdw>
                </a:effectLst>
              </a:rPr>
              <a:t>Shout</a:t>
            </a:r>
            <a:r>
              <a:rPr lang="en-US" sz="2400" dirty="0"/>
              <a:t> joyfully, you lower parts of the earth;</a:t>
            </a:r>
          </a:p>
          <a:p>
            <a:pPr marL="0" indent="0">
              <a:buNone/>
            </a:pPr>
            <a:r>
              <a:rPr lang="en-US" sz="2400" dirty="0"/>
              <a:t>      </a:t>
            </a:r>
            <a:r>
              <a:rPr lang="en-US" sz="2400" dirty="0">
                <a:solidFill>
                  <a:srgbClr val="C00000"/>
                </a:solidFill>
                <a:effectLst>
                  <a:outerShdw blurRad="38100" dist="38100" dir="2700000" algn="tl">
                    <a:srgbClr val="000000">
                      <a:alpha val="43137"/>
                    </a:srgbClr>
                  </a:outerShdw>
                </a:effectLst>
              </a:rPr>
              <a:t>Break</a:t>
            </a:r>
            <a:r>
              <a:rPr lang="en-US" sz="2400" dirty="0"/>
              <a:t> forth into a shout of joy, you mountains,</a:t>
            </a:r>
          </a:p>
          <a:p>
            <a:pPr marL="0" indent="0">
              <a:buNone/>
            </a:pPr>
            <a:r>
              <a:rPr lang="en-US" sz="2400" dirty="0"/>
              <a:t>      O forest, and every tree in it;</a:t>
            </a:r>
          </a:p>
          <a:p>
            <a:pPr marL="0" indent="0">
              <a:buNone/>
            </a:pPr>
            <a:r>
              <a:rPr lang="en-US" sz="2400" dirty="0"/>
              <a:t>      For the LORD has redeemed Jacob</a:t>
            </a:r>
          </a:p>
          <a:p>
            <a:pPr marL="0" indent="0">
              <a:buNone/>
            </a:pPr>
            <a:r>
              <a:rPr lang="en-US" sz="2400" dirty="0"/>
              <a:t>      And in Israel He shows forth His glory.</a:t>
            </a:r>
          </a:p>
        </p:txBody>
      </p:sp>
      <p:sp>
        <p:nvSpPr>
          <p:cNvPr id="4" name="Content Placeholder 2"/>
          <p:cNvSpPr txBox="1">
            <a:spLocks/>
          </p:cNvSpPr>
          <p:nvPr/>
        </p:nvSpPr>
        <p:spPr bwMode="auto">
          <a:xfrm>
            <a:off x="7569200" y="1905000"/>
            <a:ext cx="5334000" cy="5073650"/>
          </a:xfrm>
          <a:prstGeom prst="rect">
            <a:avLst/>
          </a:prstGeom>
          <a:solidFill>
            <a:schemeClr val="bg1">
              <a:lumMod val="95000"/>
            </a:schemeClr>
          </a:solidFill>
          <a:ln w="9525">
            <a:noFill/>
            <a:miter lim="800000"/>
            <a:headEnd/>
            <a:tailEnd/>
          </a:ln>
          <a:effectLst/>
        </p:spPr>
        <p:txBody>
          <a:bodyPr vert="horz" wrap="square" lIns="96653" tIns="48326" rIns="96653" bIns="48326" numCol="1" anchor="t" anchorCtr="0" compatLnSpc="1">
            <a:prstTxWarp prst="textNoShape">
              <a:avLst/>
            </a:prstTxWarp>
          </a:bodyPr>
          <a:lstStyle>
            <a:lvl1pPr marL="367696" indent="-367696" algn="l" defTabSz="982136" rtl="0" fontAlgn="base">
              <a:spcBef>
                <a:spcPct val="20000"/>
              </a:spcBef>
              <a:spcAft>
                <a:spcPct val="0"/>
              </a:spcAft>
              <a:buClrTx/>
              <a:buSzPct val="65000"/>
              <a:buFont typeface="Wingdings" pitchFamily="2" charset="2"/>
              <a:buChar char="n"/>
              <a:defRPr sz="4000">
                <a:solidFill>
                  <a:schemeClr val="accent4">
                    <a:lumMod val="95000"/>
                    <a:lumOff val="5000"/>
                  </a:schemeClr>
                </a:solidFill>
                <a:latin typeface="Cambria" panose="02040503050406030204" pitchFamily="18" charset="0"/>
                <a:ea typeface="Cambria" panose="02040503050406030204" pitchFamily="18" charset="0"/>
                <a:cs typeface="+mn-cs"/>
              </a:defRPr>
            </a:lvl1pPr>
            <a:lvl2pPr marL="719265" indent="-349956" algn="l" defTabSz="982136" rtl="0" fontAlgn="base">
              <a:spcBef>
                <a:spcPct val="20000"/>
              </a:spcBef>
              <a:spcAft>
                <a:spcPct val="0"/>
              </a:spcAft>
              <a:buClrTx/>
              <a:buSzPct val="60000"/>
              <a:buFont typeface="Wingdings" pitchFamily="2" charset="2"/>
              <a:buChar char="q"/>
              <a:defRPr sz="3200">
                <a:solidFill>
                  <a:schemeClr val="accent4">
                    <a:lumMod val="95000"/>
                    <a:lumOff val="5000"/>
                  </a:schemeClr>
                </a:solidFill>
                <a:latin typeface="Cambria" panose="02040503050406030204" pitchFamily="18" charset="0"/>
                <a:ea typeface="Cambria" panose="02040503050406030204" pitchFamily="18" charset="0"/>
                <a:cs typeface="+mn-cs"/>
              </a:defRPr>
            </a:lvl2pPr>
            <a:lvl3pPr marL="1098250" indent="-377372" algn="l" defTabSz="982136" rtl="0" fontAlgn="base">
              <a:spcBef>
                <a:spcPct val="20000"/>
              </a:spcBef>
              <a:spcAft>
                <a:spcPct val="0"/>
              </a:spcAft>
              <a:buClrTx/>
              <a:buSzPct val="65000"/>
              <a:buFont typeface="Courier New" panose="02070309020205020404" pitchFamily="49" charset="0"/>
              <a:buChar char="o"/>
              <a:defRPr sz="2800">
                <a:solidFill>
                  <a:schemeClr val="accent4">
                    <a:lumMod val="95000"/>
                    <a:lumOff val="5000"/>
                  </a:schemeClr>
                </a:solidFill>
                <a:latin typeface="Cambria" panose="02040503050406030204" pitchFamily="18" charset="0"/>
                <a:ea typeface="Cambria" panose="02040503050406030204" pitchFamily="18" charset="0"/>
                <a:cs typeface="+mn-cs"/>
              </a:defRPr>
            </a:lvl3pPr>
            <a:lvl4pPr marL="1438529" indent="-338668" algn="l" defTabSz="982136" rtl="0" fontAlgn="base">
              <a:spcBef>
                <a:spcPct val="20000"/>
              </a:spcBef>
              <a:spcAft>
                <a:spcPct val="0"/>
              </a:spcAft>
              <a:buClrTx/>
              <a:buSzPct val="70000"/>
              <a:buFont typeface="Wingdings" panose="05000000000000000000" pitchFamily="2" charset="2"/>
              <a:buChar char="Ø"/>
              <a:defRPr sz="2800">
                <a:solidFill>
                  <a:schemeClr val="accent4">
                    <a:lumMod val="95000"/>
                    <a:lumOff val="5000"/>
                  </a:schemeClr>
                </a:solidFill>
                <a:latin typeface="Cambria" panose="02040503050406030204" pitchFamily="18" charset="0"/>
                <a:ea typeface="Cambria" panose="02040503050406030204" pitchFamily="18" charset="0"/>
                <a:cs typeface="+mn-cs"/>
              </a:defRPr>
            </a:lvl4pPr>
            <a:lvl5pPr marL="1803000" indent="-362858" algn="l" defTabSz="982136" rtl="0" fontAlgn="base">
              <a:spcBef>
                <a:spcPct val="20000"/>
              </a:spcBef>
              <a:spcAft>
                <a:spcPct val="0"/>
              </a:spcAft>
              <a:buClrTx/>
              <a:buSzPct val="75000"/>
              <a:buFont typeface="Wingdings" pitchFamily="2" charset="2"/>
              <a:buChar char="§"/>
              <a:defRPr sz="2800">
                <a:solidFill>
                  <a:schemeClr val="accent4">
                    <a:lumMod val="95000"/>
                    <a:lumOff val="5000"/>
                  </a:schemeClr>
                </a:solidFill>
                <a:latin typeface="Cambria" panose="02040503050406030204" pitchFamily="18" charset="0"/>
                <a:ea typeface="Cambria" panose="02040503050406030204" pitchFamily="18" charset="0"/>
                <a:cs typeface="+mn-cs"/>
              </a:defRPr>
            </a:lvl5pPr>
            <a:lvl6pPr marL="2267457"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6pPr>
            <a:lvl7pPr marL="2731916"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7pPr>
            <a:lvl8pPr marL="3196373"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8pPr>
            <a:lvl9pPr marL="3660832"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9pPr>
          </a:lstStyle>
          <a:p>
            <a:r>
              <a:rPr lang="en-US" sz="3600" kern="0" dirty="0" smtClean="0"/>
              <a:t>Note the imperatives</a:t>
            </a:r>
          </a:p>
          <a:p>
            <a:pPr lvl="1"/>
            <a:r>
              <a:rPr lang="en-US" sz="2800" kern="0" dirty="0" smtClean="0"/>
              <a:t>“But now </a:t>
            </a:r>
            <a:r>
              <a:rPr lang="en-US" sz="2800" kern="0" dirty="0" smtClean="0">
                <a:solidFill>
                  <a:srgbClr val="C00000"/>
                </a:solidFill>
                <a:effectLst>
                  <a:outerShdw blurRad="38100" dist="38100" dir="2700000" algn="tl">
                    <a:srgbClr val="000000">
                      <a:alpha val="43137"/>
                    </a:srgbClr>
                  </a:outerShdw>
                </a:effectLst>
              </a:rPr>
              <a:t>listen</a:t>
            </a:r>
            <a:r>
              <a:rPr lang="en-US" sz="2800" kern="0" dirty="0" smtClean="0"/>
              <a:t>, O Jacob…</a:t>
            </a:r>
          </a:p>
          <a:p>
            <a:r>
              <a:rPr lang="en-US" sz="3600" kern="0" dirty="0" smtClean="0"/>
              <a:t>Jacob is redeemed</a:t>
            </a:r>
          </a:p>
          <a:p>
            <a:pPr lvl="1"/>
            <a:r>
              <a:rPr lang="en-US" sz="2800" i="1" kern="0" dirty="0" err="1"/>
              <a:t>gōʾēl</a:t>
            </a:r>
            <a:r>
              <a:rPr lang="en-US" sz="2800" i="1" kern="0" dirty="0"/>
              <a:t> </a:t>
            </a:r>
            <a:r>
              <a:rPr lang="he-IL" sz="2800" i="1" kern="0" dirty="0"/>
              <a:t>גאל </a:t>
            </a:r>
            <a:r>
              <a:rPr lang="en-US" sz="2800" kern="0" dirty="0" smtClean="0"/>
              <a:t> </a:t>
            </a:r>
            <a:r>
              <a:rPr lang="en-US" sz="2800" i="1" kern="0" dirty="0" smtClean="0"/>
              <a:t>– 41:14; 43:14</a:t>
            </a:r>
          </a:p>
          <a:p>
            <a:r>
              <a:rPr lang="en-US" sz="3600" kern="0" dirty="0" smtClean="0"/>
              <a:t>The powerful message of restoration for Jacob and Jerusalem</a:t>
            </a:r>
            <a:endParaRPr lang="en-US" sz="3600" kern="0" dirty="0"/>
          </a:p>
        </p:txBody>
      </p:sp>
    </p:spTree>
    <p:extLst>
      <p:ext uri="{BB962C8B-B14F-4D97-AF65-F5344CB8AC3E}">
        <p14:creationId xmlns:p14="http://schemas.microsoft.com/office/powerpoint/2010/main" val="1790661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Personalized Redemption</a:t>
            </a:r>
            <a:endParaRPr lang="en-US" dirty="0"/>
          </a:p>
        </p:txBody>
      </p:sp>
      <p:sp>
        <p:nvSpPr>
          <p:cNvPr id="3" name="Content Placeholder 2"/>
          <p:cNvSpPr>
            <a:spLocks noGrp="1"/>
          </p:cNvSpPr>
          <p:nvPr>
            <p:ph idx="1"/>
          </p:nvPr>
        </p:nvSpPr>
        <p:spPr/>
        <p:txBody>
          <a:bodyPr/>
          <a:lstStyle/>
          <a:p>
            <a:pPr marL="0" indent="0">
              <a:buNone/>
            </a:pPr>
            <a:r>
              <a:rPr lang="en-US" sz="3200" b="1" baseline="30000" dirty="0" smtClean="0"/>
              <a:t>21</a:t>
            </a:r>
            <a:r>
              <a:rPr lang="en-US" sz="3200" b="1" baseline="30000" dirty="0"/>
              <a:t> </a:t>
            </a:r>
            <a:r>
              <a:rPr lang="en-US" sz="3200" dirty="0"/>
              <a:t>“Remember these things, O Jacob, </a:t>
            </a:r>
          </a:p>
          <a:p>
            <a:pPr marL="0" indent="0">
              <a:buNone/>
            </a:pPr>
            <a:r>
              <a:rPr lang="en-US" sz="3200" dirty="0"/>
              <a:t>And Israel, for you are My servant; </a:t>
            </a:r>
          </a:p>
          <a:p>
            <a:pPr marL="0" indent="0">
              <a:buNone/>
            </a:pPr>
            <a:r>
              <a:rPr lang="en-US" sz="3200" dirty="0"/>
              <a:t>I have formed you, you are My servant, </a:t>
            </a:r>
          </a:p>
          <a:p>
            <a:pPr marL="0" indent="0">
              <a:buNone/>
            </a:pPr>
            <a:r>
              <a:rPr lang="en-US" sz="3200" dirty="0"/>
              <a:t>O Israel, you will not be forgotten by Me. </a:t>
            </a:r>
          </a:p>
          <a:p>
            <a:pPr marL="0" indent="0">
              <a:buNone/>
            </a:pPr>
            <a:r>
              <a:rPr lang="en-US" sz="3200" b="1" baseline="30000" dirty="0"/>
              <a:t>22 </a:t>
            </a:r>
            <a:r>
              <a:rPr lang="en-US" sz="3200" dirty="0"/>
              <a:t>“I have wiped out your transgressions like a thick cloud </a:t>
            </a:r>
          </a:p>
          <a:p>
            <a:pPr marL="0" indent="0">
              <a:buNone/>
            </a:pPr>
            <a:r>
              <a:rPr lang="en-US" sz="3200" dirty="0"/>
              <a:t>And your sins like a heavy mist. </a:t>
            </a:r>
          </a:p>
          <a:p>
            <a:pPr marL="0" indent="0">
              <a:buNone/>
            </a:pPr>
            <a:r>
              <a:rPr lang="en-US" sz="3200" dirty="0"/>
              <a:t>Return to Me, for I have redeemed you.” </a:t>
            </a:r>
          </a:p>
          <a:p>
            <a:pPr marL="0" indent="0">
              <a:buNone/>
            </a:pPr>
            <a:endParaRPr lang="en-US" sz="3200" dirty="0"/>
          </a:p>
        </p:txBody>
      </p:sp>
    </p:spTree>
    <p:extLst>
      <p:ext uri="{BB962C8B-B14F-4D97-AF65-F5344CB8AC3E}">
        <p14:creationId xmlns:p14="http://schemas.microsoft.com/office/powerpoint/2010/main" val="4222961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Personalized Redemption</a:t>
            </a:r>
            <a:endParaRPr lang="en-US" dirty="0"/>
          </a:p>
        </p:txBody>
      </p:sp>
      <p:sp>
        <p:nvSpPr>
          <p:cNvPr id="4" name="Content Placeholder 2"/>
          <p:cNvSpPr txBox="1">
            <a:spLocks/>
          </p:cNvSpPr>
          <p:nvPr/>
        </p:nvSpPr>
        <p:spPr bwMode="auto">
          <a:xfrm>
            <a:off x="619276" y="1676401"/>
            <a:ext cx="12207724" cy="4114799"/>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lvl1pPr marL="367696" indent="-367696" algn="l" defTabSz="982136" rtl="0" fontAlgn="base">
              <a:spcBef>
                <a:spcPct val="20000"/>
              </a:spcBef>
              <a:spcAft>
                <a:spcPct val="0"/>
              </a:spcAft>
              <a:buClrTx/>
              <a:buSzPct val="65000"/>
              <a:buFont typeface="Wingdings" pitchFamily="2" charset="2"/>
              <a:buChar char="n"/>
              <a:defRPr sz="4000">
                <a:solidFill>
                  <a:schemeClr val="accent4">
                    <a:lumMod val="95000"/>
                    <a:lumOff val="5000"/>
                  </a:schemeClr>
                </a:solidFill>
                <a:latin typeface="Cambria" panose="02040503050406030204" pitchFamily="18" charset="0"/>
                <a:ea typeface="Cambria" panose="02040503050406030204" pitchFamily="18" charset="0"/>
                <a:cs typeface="+mn-cs"/>
              </a:defRPr>
            </a:lvl1pPr>
            <a:lvl2pPr marL="719265" indent="-349956" algn="l" defTabSz="982136" rtl="0" fontAlgn="base">
              <a:spcBef>
                <a:spcPct val="20000"/>
              </a:spcBef>
              <a:spcAft>
                <a:spcPct val="0"/>
              </a:spcAft>
              <a:buClrTx/>
              <a:buSzPct val="60000"/>
              <a:buFont typeface="Wingdings" pitchFamily="2" charset="2"/>
              <a:buChar char="q"/>
              <a:defRPr sz="3200">
                <a:solidFill>
                  <a:schemeClr val="accent4">
                    <a:lumMod val="95000"/>
                    <a:lumOff val="5000"/>
                  </a:schemeClr>
                </a:solidFill>
                <a:latin typeface="Cambria" panose="02040503050406030204" pitchFamily="18" charset="0"/>
                <a:ea typeface="Cambria" panose="02040503050406030204" pitchFamily="18" charset="0"/>
                <a:cs typeface="+mn-cs"/>
              </a:defRPr>
            </a:lvl2pPr>
            <a:lvl3pPr marL="1098250" indent="-377372" algn="l" defTabSz="982136" rtl="0" fontAlgn="base">
              <a:spcBef>
                <a:spcPct val="20000"/>
              </a:spcBef>
              <a:spcAft>
                <a:spcPct val="0"/>
              </a:spcAft>
              <a:buClrTx/>
              <a:buSzPct val="65000"/>
              <a:buFont typeface="Courier New" panose="02070309020205020404" pitchFamily="49" charset="0"/>
              <a:buChar char="o"/>
              <a:defRPr sz="2800">
                <a:solidFill>
                  <a:schemeClr val="accent4">
                    <a:lumMod val="95000"/>
                    <a:lumOff val="5000"/>
                  </a:schemeClr>
                </a:solidFill>
                <a:latin typeface="Cambria" panose="02040503050406030204" pitchFamily="18" charset="0"/>
                <a:ea typeface="Cambria" panose="02040503050406030204" pitchFamily="18" charset="0"/>
                <a:cs typeface="+mn-cs"/>
              </a:defRPr>
            </a:lvl3pPr>
            <a:lvl4pPr marL="1438529" indent="-338668" algn="l" defTabSz="982136" rtl="0" fontAlgn="base">
              <a:spcBef>
                <a:spcPct val="20000"/>
              </a:spcBef>
              <a:spcAft>
                <a:spcPct val="0"/>
              </a:spcAft>
              <a:buClrTx/>
              <a:buSzPct val="70000"/>
              <a:buFont typeface="Wingdings" panose="05000000000000000000" pitchFamily="2" charset="2"/>
              <a:buChar char="Ø"/>
              <a:defRPr sz="2800">
                <a:solidFill>
                  <a:schemeClr val="accent4">
                    <a:lumMod val="95000"/>
                    <a:lumOff val="5000"/>
                  </a:schemeClr>
                </a:solidFill>
                <a:latin typeface="Cambria" panose="02040503050406030204" pitchFamily="18" charset="0"/>
                <a:ea typeface="Cambria" panose="02040503050406030204" pitchFamily="18" charset="0"/>
                <a:cs typeface="+mn-cs"/>
              </a:defRPr>
            </a:lvl4pPr>
            <a:lvl5pPr marL="1803000" indent="-362858" algn="l" defTabSz="982136" rtl="0" fontAlgn="base">
              <a:spcBef>
                <a:spcPct val="20000"/>
              </a:spcBef>
              <a:spcAft>
                <a:spcPct val="0"/>
              </a:spcAft>
              <a:buClrTx/>
              <a:buSzPct val="75000"/>
              <a:buFont typeface="Wingdings" pitchFamily="2" charset="2"/>
              <a:buChar char="§"/>
              <a:defRPr sz="2800">
                <a:solidFill>
                  <a:schemeClr val="accent4">
                    <a:lumMod val="95000"/>
                    <a:lumOff val="5000"/>
                  </a:schemeClr>
                </a:solidFill>
                <a:latin typeface="Cambria" panose="02040503050406030204" pitchFamily="18" charset="0"/>
                <a:ea typeface="Cambria" panose="02040503050406030204" pitchFamily="18" charset="0"/>
                <a:cs typeface="+mn-cs"/>
              </a:defRPr>
            </a:lvl5pPr>
            <a:lvl6pPr marL="2267457"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6pPr>
            <a:lvl7pPr marL="2731916"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7pPr>
            <a:lvl8pPr marL="3196373"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8pPr>
            <a:lvl9pPr marL="3660832"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9pPr>
          </a:lstStyle>
          <a:p>
            <a:pPr marL="0" indent="0">
              <a:buFont typeface="Wingdings" pitchFamily="2" charset="2"/>
              <a:buNone/>
            </a:pPr>
            <a:r>
              <a:rPr lang="en-US" sz="3200" b="1" kern="0" baseline="30000" dirty="0" smtClean="0"/>
              <a:t>21 </a:t>
            </a:r>
            <a:r>
              <a:rPr lang="en-US" sz="3200" kern="0" dirty="0" smtClean="0"/>
              <a:t>“Remember these things, O </a:t>
            </a:r>
            <a:r>
              <a:rPr lang="en-US" sz="3200" kern="0" dirty="0" smtClean="0">
                <a:solidFill>
                  <a:srgbClr val="FF0000"/>
                </a:solidFill>
              </a:rPr>
              <a:t>fellowship at Immanuel</a:t>
            </a:r>
            <a:r>
              <a:rPr lang="en-US" sz="3200" kern="0" dirty="0" smtClean="0"/>
              <a:t>, </a:t>
            </a:r>
          </a:p>
          <a:p>
            <a:pPr marL="0" indent="0">
              <a:buFont typeface="Wingdings" pitchFamily="2" charset="2"/>
              <a:buNone/>
            </a:pPr>
            <a:r>
              <a:rPr lang="en-US" sz="3200" kern="0" dirty="0" smtClean="0"/>
              <a:t>And </a:t>
            </a:r>
            <a:r>
              <a:rPr lang="en-US" sz="3200" kern="0" dirty="0" smtClean="0">
                <a:solidFill>
                  <a:srgbClr val="FF0000"/>
                </a:solidFill>
              </a:rPr>
              <a:t>men of the MOB</a:t>
            </a:r>
            <a:r>
              <a:rPr lang="en-US" sz="3200" kern="0" dirty="0" smtClean="0"/>
              <a:t>, for you are My servant; </a:t>
            </a:r>
          </a:p>
          <a:p>
            <a:pPr marL="0" indent="0">
              <a:buFont typeface="Wingdings" pitchFamily="2" charset="2"/>
              <a:buNone/>
            </a:pPr>
            <a:r>
              <a:rPr lang="en-US" sz="3200" kern="0" dirty="0" smtClean="0"/>
              <a:t>I have formed you, you are My servant, </a:t>
            </a:r>
          </a:p>
          <a:p>
            <a:pPr marL="0" indent="0">
              <a:buFont typeface="Wingdings" pitchFamily="2" charset="2"/>
              <a:buNone/>
            </a:pPr>
            <a:r>
              <a:rPr lang="en-US" sz="3200" kern="0" dirty="0" smtClean="0"/>
              <a:t>O </a:t>
            </a:r>
            <a:r>
              <a:rPr lang="en-US" sz="3200" kern="0" dirty="0" smtClean="0">
                <a:solidFill>
                  <a:srgbClr val="FF0000"/>
                </a:solidFill>
              </a:rPr>
              <a:t>men of the MOB</a:t>
            </a:r>
            <a:r>
              <a:rPr lang="en-US" sz="3200" kern="0" dirty="0" smtClean="0"/>
              <a:t>, you will not be forgotten by Me. </a:t>
            </a:r>
          </a:p>
          <a:p>
            <a:pPr marL="0" indent="0">
              <a:buFont typeface="Wingdings" pitchFamily="2" charset="2"/>
              <a:buNone/>
            </a:pPr>
            <a:r>
              <a:rPr lang="en-US" sz="3200" b="1" kern="0" baseline="30000" dirty="0" smtClean="0"/>
              <a:t>22 </a:t>
            </a:r>
            <a:r>
              <a:rPr lang="en-US" sz="3200" kern="0" dirty="0" smtClean="0"/>
              <a:t>“I have wiped out your transgressions like a thick cloud </a:t>
            </a:r>
          </a:p>
          <a:p>
            <a:pPr marL="0" indent="0">
              <a:buFont typeface="Wingdings" pitchFamily="2" charset="2"/>
              <a:buNone/>
            </a:pPr>
            <a:r>
              <a:rPr lang="en-US" sz="3200" kern="0" dirty="0" smtClean="0"/>
              <a:t>And your sins like a heavy mist. </a:t>
            </a:r>
          </a:p>
          <a:p>
            <a:pPr marL="0" indent="0">
              <a:buFont typeface="Wingdings" pitchFamily="2" charset="2"/>
              <a:buNone/>
            </a:pPr>
            <a:r>
              <a:rPr lang="en-US" sz="3200" kern="0" dirty="0" smtClean="0"/>
              <a:t>Return to Me, for I have redeemed you.” </a:t>
            </a:r>
          </a:p>
        </p:txBody>
      </p:sp>
    </p:spTree>
    <p:extLst>
      <p:ext uri="{BB962C8B-B14F-4D97-AF65-F5344CB8AC3E}">
        <p14:creationId xmlns:p14="http://schemas.microsoft.com/office/powerpoint/2010/main" val="194458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Things to Consider </a:t>
            </a:r>
            <a:endParaRPr lang="en-US" dirty="0"/>
          </a:p>
        </p:txBody>
      </p:sp>
      <p:sp>
        <p:nvSpPr>
          <p:cNvPr id="3" name="Content Placeholder 2"/>
          <p:cNvSpPr>
            <a:spLocks noGrp="1"/>
          </p:cNvSpPr>
          <p:nvPr>
            <p:ph idx="1"/>
          </p:nvPr>
        </p:nvSpPr>
        <p:spPr>
          <a:xfrm>
            <a:off x="619276" y="1676400"/>
            <a:ext cx="12207724" cy="5458728"/>
          </a:xfrm>
        </p:spPr>
        <p:txBody>
          <a:bodyPr/>
          <a:lstStyle/>
          <a:p>
            <a:r>
              <a:rPr lang="en-US" sz="3600" dirty="0" smtClean="0"/>
              <a:t>The blessings of Israel and the message to Jacob underscore the character of God</a:t>
            </a:r>
          </a:p>
          <a:p>
            <a:pPr lvl="1"/>
            <a:r>
              <a:rPr lang="en-US" sz="2800" dirty="0" smtClean="0"/>
              <a:t>“…and in Israel he shows forth His glory.” v 23</a:t>
            </a:r>
          </a:p>
          <a:p>
            <a:r>
              <a:rPr lang="en-US" sz="3600" dirty="0" smtClean="0"/>
              <a:t>The folly of idolatry is a gripping visual picture of man’s pathetic inability to bridge God’s divine role</a:t>
            </a:r>
            <a:endParaRPr lang="en-US" sz="2800" dirty="0" smtClean="0"/>
          </a:p>
          <a:p>
            <a:r>
              <a:rPr lang="en-US" sz="3600" dirty="0" smtClean="0"/>
              <a:t>Forgiveness + Joy + Redemption is a powerful message from the Maker to the servant</a:t>
            </a:r>
            <a:endParaRPr lang="en-US" sz="2000" dirty="0" smtClean="0"/>
          </a:p>
        </p:txBody>
      </p:sp>
      <p:sp>
        <p:nvSpPr>
          <p:cNvPr id="4" name="TextBox 3"/>
          <p:cNvSpPr txBox="1"/>
          <p:nvPr/>
        </p:nvSpPr>
        <p:spPr>
          <a:xfrm>
            <a:off x="8483600" y="6765796"/>
            <a:ext cx="3506153" cy="369332"/>
          </a:xfrm>
          <a:prstGeom prst="rect">
            <a:avLst/>
          </a:prstGeom>
          <a:noFill/>
        </p:spPr>
        <p:txBody>
          <a:bodyPr wrap="none" rtlCol="0">
            <a:spAutoFit/>
          </a:bodyPr>
          <a:lstStyle/>
          <a:p>
            <a:r>
              <a:rPr lang="en-US" baseline="30000" dirty="0" smtClean="0">
                <a:solidFill>
                  <a:schemeClr val="bg1"/>
                </a:solidFill>
              </a:rPr>
              <a:t>1 </a:t>
            </a:r>
            <a:r>
              <a:rPr lang="en-US" dirty="0" smtClean="0">
                <a:solidFill>
                  <a:schemeClr val="bg1"/>
                </a:solidFill>
              </a:rPr>
              <a:t>Dr. Constables notes, Page 12</a:t>
            </a:r>
          </a:p>
        </p:txBody>
      </p:sp>
      <p:sp>
        <p:nvSpPr>
          <p:cNvPr id="8" name="Slide Number Placeholder 7"/>
          <p:cNvSpPr>
            <a:spLocks noGrp="1"/>
          </p:cNvSpPr>
          <p:nvPr>
            <p:ph type="sldNum" sz="quarter" idx="12"/>
          </p:nvPr>
        </p:nvSpPr>
        <p:spPr/>
        <p:txBody>
          <a:bodyPr/>
          <a:lstStyle/>
          <a:p>
            <a:fld id="{E82D80B4-CD89-403B-BB19-E43D76EFD309}" type="slidenum">
              <a:rPr lang="en-US" altLang="en-US" smtClean="0"/>
              <a:pPr/>
              <a:t>28</a:t>
            </a:fld>
            <a:endParaRPr lang="en-US" altLang="en-US"/>
          </a:p>
        </p:txBody>
      </p:sp>
      <p:sp>
        <p:nvSpPr>
          <p:cNvPr id="6" name="TextBox 5"/>
          <p:cNvSpPr txBox="1"/>
          <p:nvPr/>
        </p:nvSpPr>
        <p:spPr>
          <a:xfrm>
            <a:off x="482600" y="6019800"/>
            <a:ext cx="12192000" cy="954107"/>
          </a:xfrm>
          <a:prstGeom prst="rect">
            <a:avLst/>
          </a:prstGeom>
          <a:solidFill>
            <a:schemeClr val="bg1">
              <a:lumMod val="95000"/>
            </a:schemeClr>
          </a:solidFill>
        </p:spPr>
        <p:txBody>
          <a:bodyPr wrap="square" rtlCol="0">
            <a:spAutoFit/>
          </a:bodyPr>
          <a:lstStyle>
            <a:defPPr>
              <a:defRPr lang="en-US"/>
            </a:defPPr>
            <a:lvl1pPr algn="ctr">
              <a:defRPr sz="2800" i="1"/>
            </a:lvl1pPr>
          </a:lstStyle>
          <a:p>
            <a:r>
              <a:rPr lang="en-US" dirty="0" smtClean="0"/>
              <a:t>“</a:t>
            </a:r>
            <a:r>
              <a:rPr lang="en-US" dirty="0"/>
              <a:t>I have wiped out your transgressions like a thick </a:t>
            </a:r>
            <a:r>
              <a:rPr lang="en-US" dirty="0" smtClean="0"/>
              <a:t>cloud and </a:t>
            </a:r>
            <a:r>
              <a:rPr lang="en-US" dirty="0"/>
              <a:t>your sins like a heavy mist</a:t>
            </a:r>
            <a:r>
              <a:rPr lang="en-US" dirty="0" smtClean="0"/>
              <a:t>.  </a:t>
            </a:r>
            <a:r>
              <a:rPr lang="en-US" dirty="0"/>
              <a:t>Return to Me, for I have redeemed you</a:t>
            </a:r>
            <a:r>
              <a:rPr lang="en-US" dirty="0" smtClean="0"/>
              <a:t>.” - Isaiah 44:22</a:t>
            </a:r>
            <a:endParaRPr lang="en-US" dirty="0"/>
          </a:p>
        </p:txBody>
      </p:sp>
    </p:spTree>
    <p:extLst>
      <p:ext uri="{BB962C8B-B14F-4D97-AF65-F5344CB8AC3E}">
        <p14:creationId xmlns:p14="http://schemas.microsoft.com/office/powerpoint/2010/main" val="4132069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and Application</a:t>
            </a:r>
            <a:endParaRPr lang="en-US" dirty="0"/>
          </a:p>
        </p:txBody>
      </p:sp>
      <p:sp>
        <p:nvSpPr>
          <p:cNvPr id="3" name="Content Placeholder 2"/>
          <p:cNvSpPr>
            <a:spLocks noGrp="1"/>
          </p:cNvSpPr>
          <p:nvPr>
            <p:ph idx="1"/>
          </p:nvPr>
        </p:nvSpPr>
        <p:spPr>
          <a:xfrm>
            <a:off x="406400" y="1676400"/>
            <a:ext cx="12598400" cy="5486400"/>
          </a:xfrm>
        </p:spPr>
        <p:txBody>
          <a:bodyPr/>
          <a:lstStyle/>
          <a:p>
            <a:pPr marL="514350" indent="-514350">
              <a:buSzPct val="100000"/>
              <a:buFont typeface="+mj-lt"/>
              <a:buAutoNum type="arabicPeriod"/>
            </a:pPr>
            <a:r>
              <a:rPr lang="en-US" sz="2800" dirty="0" smtClean="0"/>
              <a:t>In what ways were the early verses of Chapters 43 &amp; 44 similar, complementary, duplicative or cumulative?  Are they more powerful together?</a:t>
            </a:r>
          </a:p>
          <a:p>
            <a:pPr marL="514350" indent="-514350">
              <a:buSzPct val="100000"/>
              <a:buFont typeface="+mj-lt"/>
              <a:buAutoNum type="arabicPeriod"/>
            </a:pPr>
            <a:r>
              <a:rPr lang="en-US" sz="2800" dirty="0" smtClean="0"/>
              <a:t>How is the uniqueness of God explained or described in vv. 1 – 8?  Do these statements exude confidence in the message? Cite your favorite example.</a:t>
            </a:r>
          </a:p>
          <a:p>
            <a:pPr marL="514350" indent="-514350">
              <a:buSzPct val="100000"/>
              <a:buFont typeface="+mj-lt"/>
              <a:buAutoNum type="arabicPeriod"/>
            </a:pPr>
            <a:r>
              <a:rPr lang="en-US" sz="2800" dirty="0" smtClean="0"/>
              <a:t>Read vv. 9 – 20. What is the most impactful description/statement? Why?  </a:t>
            </a:r>
          </a:p>
          <a:p>
            <a:pPr marL="514350" indent="-514350">
              <a:buSzPct val="100000"/>
              <a:buFont typeface="+mj-lt"/>
              <a:buAutoNum type="arabicPeriod"/>
            </a:pPr>
            <a:r>
              <a:rPr lang="en-US" sz="2800" dirty="0" smtClean="0"/>
              <a:t>How are some of the descriptions of idols contrasted against specific elements of God found in Chapters 40 – 44?</a:t>
            </a:r>
          </a:p>
          <a:p>
            <a:pPr marL="514350" indent="-514350">
              <a:buSzPct val="100000"/>
              <a:buFont typeface="+mj-lt"/>
              <a:buAutoNum type="arabicPeriod"/>
            </a:pPr>
            <a:r>
              <a:rPr lang="en-US" sz="2800" dirty="0" smtClean="0"/>
              <a:t>Considering God’s statements, why is the term abomination describing an idol appropriate? (</a:t>
            </a:r>
            <a:r>
              <a:rPr lang="en-US" sz="2800" dirty="0" err="1" smtClean="0"/>
              <a:t>Deut</a:t>
            </a:r>
            <a:r>
              <a:rPr lang="en-US" sz="2800" dirty="0" smtClean="0"/>
              <a:t> 27:15; 1 Kg 11:5; 2 Kg 23:13) </a:t>
            </a:r>
          </a:p>
          <a:p>
            <a:pPr marL="514350" indent="-514350">
              <a:buSzPct val="100000"/>
              <a:buFont typeface="+mj-lt"/>
              <a:buAutoNum type="arabicPeriod"/>
            </a:pPr>
            <a:r>
              <a:rPr lang="en-US" sz="2800" dirty="0" smtClean="0"/>
              <a:t>How is the introduction of Cyrus in v 28 an appropriate follow-up to the earlier elements of Chapter 44?   </a:t>
            </a:r>
          </a:p>
          <a:p>
            <a:pPr marL="514350" indent="-514350">
              <a:buSzPct val="100000"/>
              <a:buFont typeface="+mj-lt"/>
              <a:buAutoNum type="arabicPeriod"/>
            </a:pPr>
            <a:endParaRPr lang="en-US" sz="2800" dirty="0" smtClean="0"/>
          </a:p>
          <a:p>
            <a:pPr marL="514350" indent="-514350">
              <a:buSzPct val="100000"/>
              <a:buFont typeface="+mj-lt"/>
              <a:buAutoNum type="arabicPeriod"/>
            </a:pPr>
            <a:endParaRPr lang="en-US" sz="2800" dirty="0" smtClean="0"/>
          </a:p>
          <a:p>
            <a:pPr marL="514350" indent="-514350">
              <a:buSzPct val="100000"/>
              <a:buFont typeface="+mj-lt"/>
              <a:buAutoNum type="arabicPeriod"/>
            </a:pPr>
            <a:endParaRPr lang="en-US" sz="2800" dirty="0"/>
          </a:p>
        </p:txBody>
      </p:sp>
    </p:spTree>
    <p:extLst>
      <p:ext uri="{BB962C8B-B14F-4D97-AF65-F5344CB8AC3E}">
        <p14:creationId xmlns:p14="http://schemas.microsoft.com/office/powerpoint/2010/main" val="2204702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z="5120" b="1" dirty="0"/>
              <a:t>Please Rise</a:t>
            </a:r>
          </a:p>
        </p:txBody>
      </p:sp>
      <p:sp>
        <p:nvSpPr>
          <p:cNvPr id="3" name="Content Placeholder 2"/>
          <p:cNvSpPr>
            <a:spLocks noGrp="1"/>
          </p:cNvSpPr>
          <p:nvPr>
            <p:ph idx="1"/>
          </p:nvPr>
        </p:nvSpPr>
        <p:spPr/>
        <p:txBody>
          <a:bodyPr/>
          <a:lstStyle/>
          <a:p>
            <a:pPr>
              <a:spcAft>
                <a:spcPts val="640"/>
              </a:spcAft>
              <a:defRPr/>
            </a:pPr>
            <a:r>
              <a:rPr lang="en-US" altLang="en-US" sz="4800" b="1" dirty="0"/>
              <a:t>Invocation/Prayer.</a:t>
            </a:r>
          </a:p>
          <a:p>
            <a:pPr>
              <a:spcAft>
                <a:spcPts val="640"/>
              </a:spcAft>
              <a:defRPr/>
            </a:pPr>
            <a:endParaRPr lang="en-US" altLang="en-US" sz="3200" b="1" dirty="0"/>
          </a:p>
          <a:p>
            <a:pPr>
              <a:spcAft>
                <a:spcPts val="640"/>
              </a:spcAft>
              <a:defRPr/>
            </a:pPr>
            <a:r>
              <a:rPr lang="en-US" altLang="en-US" sz="4800" b="1" dirty="0" smtClean="0"/>
              <a:t>Song:</a:t>
            </a:r>
            <a:endParaRPr lang="en-US" altLang="en-US" sz="4800" b="1" dirty="0"/>
          </a:p>
          <a:p>
            <a:pPr>
              <a:spcAft>
                <a:spcPts val="640"/>
              </a:spcAft>
              <a:defRPr/>
            </a:pPr>
            <a:endParaRPr lang="en-US" altLang="en-US" sz="500" b="1" dirty="0"/>
          </a:p>
          <a:p>
            <a:pPr marL="0" indent="0" algn="ctr">
              <a:spcAft>
                <a:spcPts val="640"/>
              </a:spcAft>
              <a:buNone/>
              <a:defRPr/>
            </a:pPr>
            <a:r>
              <a:rPr lang="en-US" altLang="en-US" sz="4800" b="1" dirty="0" smtClean="0"/>
              <a:t>“</a:t>
            </a:r>
            <a:r>
              <a:rPr lang="en-US" altLang="en-US" sz="4800" b="1" i="1" dirty="0" smtClean="0">
                <a:solidFill>
                  <a:srgbClr val="0000FF"/>
                </a:solidFill>
              </a:rPr>
              <a:t>Immortal, Invisible, God only Wise</a:t>
            </a:r>
            <a:r>
              <a:rPr lang="en-US" altLang="en-US" sz="4800" b="1" dirty="0" smtClean="0"/>
              <a:t>”</a:t>
            </a:r>
            <a:endParaRPr lang="en-US" altLang="en-US" sz="4800" b="1" dirty="0"/>
          </a:p>
          <a:p>
            <a:pPr>
              <a:defRPr/>
            </a:pPr>
            <a:endParaRPr lang="en-US" sz="4800" dirty="0"/>
          </a:p>
        </p:txBody>
      </p:sp>
      <p:sp>
        <p:nvSpPr>
          <p:cNvPr id="22534"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3B97DB6-B669-40D3-ADAE-5E4EAA179F76}" type="slidenum">
              <a:rPr lang="en-US" altLang="en-US"/>
              <a:pPr/>
              <a:t>3</a:t>
            </a:fld>
            <a:endParaRPr lang="en-US" altLang="en-US"/>
          </a:p>
        </p:txBody>
      </p:sp>
    </p:spTree>
    <p:extLst>
      <p:ext uri="{BB962C8B-B14F-4D97-AF65-F5344CB8AC3E}">
        <p14:creationId xmlns:p14="http://schemas.microsoft.com/office/powerpoint/2010/main" val="1876741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530"/>
                                        </p:tgtEl>
                                        <p:attrNameLst>
                                          <p:attrName>style.visibility</p:attrName>
                                        </p:attrNameLst>
                                      </p:cBhvr>
                                      <p:to>
                                        <p:strVal val="visible"/>
                                      </p:to>
                                    </p:set>
                                    <p:animEffect transition="in" filter="fade">
                                      <p:cBhvr>
                                        <p:cTn id="16"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b="1" dirty="0">
                <a:solidFill>
                  <a:schemeClr val="tx1">
                    <a:lumMod val="75000"/>
                    <a:lumOff val="25000"/>
                  </a:schemeClr>
                </a:solidFill>
                <a:latin typeface="+mn-lt"/>
              </a:rPr>
              <a:t>Our Study of Isaiah</a:t>
            </a:r>
          </a:p>
        </p:txBody>
      </p:sp>
      <p:sp>
        <p:nvSpPr>
          <p:cNvPr id="3" name="Content Placeholder 2"/>
          <p:cNvSpPr>
            <a:spLocks noGrp="1"/>
          </p:cNvSpPr>
          <p:nvPr>
            <p:ph idx="1"/>
          </p:nvPr>
        </p:nvSpPr>
        <p:spPr>
          <a:xfrm>
            <a:off x="619276" y="1676399"/>
            <a:ext cx="12207724" cy="5470525"/>
          </a:xfrm>
        </p:spPr>
        <p:txBody>
          <a:bodyPr/>
          <a:lstStyle/>
          <a:p>
            <a:pPr>
              <a:spcBef>
                <a:spcPts val="0"/>
              </a:spcBef>
              <a:spcAft>
                <a:spcPts val="0"/>
              </a:spcAft>
              <a:defRPr/>
            </a:pPr>
            <a:r>
              <a:rPr lang="fr-FR" altLang="en-US" sz="3200" b="1" dirty="0">
                <a:solidFill>
                  <a:schemeClr val="tx1">
                    <a:lumMod val="75000"/>
                    <a:lumOff val="25000"/>
                  </a:schemeClr>
                </a:solidFill>
                <a:latin typeface="+mn-lt"/>
                <a:cs typeface="Arial" panose="020B0604020202020204" pitchFamily="34" charset="0"/>
              </a:rPr>
              <a:t>This Meeting:</a:t>
            </a:r>
          </a:p>
          <a:p>
            <a:pPr marL="717340" lvl="1" indent="-365771">
              <a:spcBef>
                <a:spcPts val="0"/>
              </a:spcBef>
              <a:spcAft>
                <a:spcPts val="0"/>
              </a:spcAft>
              <a:defRPr/>
            </a:pPr>
            <a:r>
              <a:rPr lang="en-US" altLang="en-US" sz="2800" b="1" dirty="0">
                <a:solidFill>
                  <a:schemeClr val="tx1">
                    <a:lumMod val="75000"/>
                    <a:lumOff val="25000"/>
                  </a:schemeClr>
                </a:solidFill>
                <a:latin typeface="+mn-lt"/>
                <a:cs typeface="Arial" panose="020B0604020202020204" pitchFamily="34" charset="0"/>
              </a:rPr>
              <a:t>Isaiah 44, The Blessings of Israel and the Folly of Idolatry</a:t>
            </a:r>
          </a:p>
          <a:p>
            <a:pPr marL="717340" lvl="1" indent="-365771">
              <a:spcBef>
                <a:spcPts val="0"/>
              </a:spcBef>
              <a:spcAft>
                <a:spcPts val="0"/>
              </a:spcAft>
              <a:defRPr/>
            </a:pPr>
            <a:r>
              <a:rPr lang="en-US" altLang="en-US" sz="2800" b="1" dirty="0">
                <a:solidFill>
                  <a:schemeClr val="tx1">
                    <a:lumMod val="75000"/>
                    <a:lumOff val="25000"/>
                  </a:schemeClr>
                </a:solidFill>
                <a:latin typeface="+mn-lt"/>
                <a:cs typeface="Arial" panose="020B0604020202020204" pitchFamily="34" charset="0"/>
              </a:rPr>
              <a:t>Memory Verse: Isaiah 44:6</a:t>
            </a:r>
          </a:p>
          <a:p>
            <a:pPr marL="717340" lvl="1" indent="-365771">
              <a:spcBef>
                <a:spcPts val="0"/>
              </a:spcBef>
              <a:spcAft>
                <a:spcPts val="0"/>
              </a:spcAft>
              <a:defRPr/>
            </a:pPr>
            <a:r>
              <a:rPr lang="en-US" altLang="en-US" sz="2800" b="1" i="1" dirty="0">
                <a:solidFill>
                  <a:schemeClr val="tx1">
                    <a:lumMod val="75000"/>
                    <a:lumOff val="25000"/>
                  </a:schemeClr>
                </a:solidFill>
                <a:latin typeface="+mn-lt"/>
                <a:cs typeface="Arial" panose="020B0604020202020204" pitchFamily="34" charset="0"/>
              </a:rPr>
              <a:t>Dr. Constable’s Notes, 2022 Ed., </a:t>
            </a:r>
            <a:r>
              <a:rPr lang="en-US" altLang="en-US" sz="2800" b="1" dirty="0">
                <a:solidFill>
                  <a:schemeClr val="tx1">
                    <a:lumMod val="75000"/>
                    <a:lumOff val="25000"/>
                  </a:schemeClr>
                </a:solidFill>
                <a:latin typeface="+mn-lt"/>
                <a:cs typeface="Arial" panose="020B0604020202020204" pitchFamily="34" charset="0"/>
              </a:rPr>
              <a:t>pp. 298-310; </a:t>
            </a:r>
            <a:r>
              <a:rPr lang="en-US" altLang="en-US" sz="2800" b="1" i="1" dirty="0">
                <a:solidFill>
                  <a:schemeClr val="tx1">
                    <a:lumMod val="75000"/>
                    <a:lumOff val="25000"/>
                  </a:schemeClr>
                </a:solidFill>
                <a:latin typeface="+mn-lt"/>
                <a:cs typeface="Arial" panose="020B0604020202020204" pitchFamily="34" charset="0"/>
              </a:rPr>
              <a:t>Motyer</a:t>
            </a:r>
            <a:r>
              <a:rPr lang="en-US" altLang="en-US" sz="2800" b="1" dirty="0">
                <a:solidFill>
                  <a:schemeClr val="tx1">
                    <a:lumMod val="75000"/>
                    <a:lumOff val="25000"/>
                  </a:schemeClr>
                </a:solidFill>
                <a:latin typeface="+mn-lt"/>
                <a:cs typeface="Arial" panose="020B0604020202020204" pitchFamily="34" charset="0"/>
              </a:rPr>
              <a:t>, pp. 341-356</a:t>
            </a:r>
          </a:p>
          <a:p>
            <a:pPr marL="717340" lvl="1" indent="-365771">
              <a:spcBef>
                <a:spcPts val="0"/>
              </a:spcBef>
              <a:spcAft>
                <a:spcPts val="0"/>
              </a:spcAft>
              <a:defRPr/>
            </a:pPr>
            <a:r>
              <a:rPr lang="en-US" altLang="en-US" sz="2800" b="1" dirty="0">
                <a:solidFill>
                  <a:schemeClr val="tx1">
                    <a:lumMod val="75000"/>
                    <a:lumOff val="25000"/>
                  </a:schemeClr>
                </a:solidFill>
                <a:latin typeface="+mn-lt"/>
                <a:cs typeface="Arial" panose="020B0604020202020204" pitchFamily="34" charset="0"/>
              </a:rPr>
              <a:t>Refreshment Host: Group H </a:t>
            </a:r>
          </a:p>
          <a:p>
            <a:pPr>
              <a:spcBef>
                <a:spcPts val="0"/>
              </a:spcBef>
              <a:spcAft>
                <a:spcPts val="0"/>
              </a:spcAft>
              <a:defRPr/>
            </a:pPr>
            <a:endParaRPr lang="fr-FR" altLang="en-US" sz="3200" b="1" dirty="0" smtClean="0">
              <a:solidFill>
                <a:schemeClr val="tx1">
                  <a:lumMod val="75000"/>
                  <a:lumOff val="25000"/>
                </a:schemeClr>
              </a:solidFill>
              <a:latin typeface="+mn-lt"/>
              <a:cs typeface="Arial" panose="020B0604020202020204" pitchFamily="34" charset="0"/>
            </a:endParaRPr>
          </a:p>
          <a:p>
            <a:pPr>
              <a:spcBef>
                <a:spcPts val="0"/>
              </a:spcBef>
              <a:spcAft>
                <a:spcPts val="0"/>
              </a:spcAft>
              <a:defRPr/>
            </a:pPr>
            <a:r>
              <a:rPr lang="fr-FR" altLang="en-US" sz="3200" b="1" dirty="0" err="1" smtClean="0">
                <a:solidFill>
                  <a:schemeClr val="tx1">
                    <a:lumMod val="75000"/>
                    <a:lumOff val="25000"/>
                  </a:schemeClr>
                </a:solidFill>
                <a:latin typeface="+mn-lt"/>
                <a:cs typeface="Arial" panose="020B0604020202020204" pitchFamily="34" charset="0"/>
              </a:rPr>
              <a:t>Next</a:t>
            </a:r>
            <a:r>
              <a:rPr lang="fr-FR" altLang="en-US" sz="3200" b="1" dirty="0" smtClean="0">
                <a:solidFill>
                  <a:schemeClr val="tx1">
                    <a:lumMod val="75000"/>
                    <a:lumOff val="25000"/>
                  </a:schemeClr>
                </a:solidFill>
                <a:latin typeface="+mn-lt"/>
                <a:cs typeface="Arial" panose="020B0604020202020204" pitchFamily="34" charset="0"/>
              </a:rPr>
              <a:t> Meeting:</a:t>
            </a:r>
            <a:endParaRPr lang="fr-FR" altLang="en-US" sz="3200" b="1" dirty="0">
              <a:solidFill>
                <a:schemeClr val="tx1">
                  <a:lumMod val="75000"/>
                  <a:lumOff val="25000"/>
                </a:schemeClr>
              </a:solidFill>
              <a:latin typeface="+mn-lt"/>
              <a:cs typeface="Arial" panose="020B0604020202020204" pitchFamily="34" charset="0"/>
            </a:endParaRPr>
          </a:p>
          <a:p>
            <a:pPr marL="717340" lvl="1" indent="-365771">
              <a:spcBef>
                <a:spcPts val="0"/>
              </a:spcBef>
              <a:spcAft>
                <a:spcPts val="0"/>
              </a:spcAft>
              <a:defRPr/>
            </a:pPr>
            <a:r>
              <a:rPr lang="en-US" altLang="en-US" sz="2800" b="1" dirty="0">
                <a:solidFill>
                  <a:schemeClr val="tx1">
                    <a:lumMod val="75000"/>
                    <a:lumOff val="25000"/>
                  </a:schemeClr>
                </a:solidFill>
                <a:latin typeface="+mn-lt"/>
                <a:cs typeface="Arial" panose="020B0604020202020204" pitchFamily="34" charset="0"/>
              </a:rPr>
              <a:t>Isaiah </a:t>
            </a:r>
            <a:r>
              <a:rPr lang="en-US" altLang="en-US" sz="2800" b="1" dirty="0" smtClean="0">
                <a:solidFill>
                  <a:schemeClr val="tx1">
                    <a:lumMod val="75000"/>
                    <a:lumOff val="25000"/>
                  </a:schemeClr>
                </a:solidFill>
                <a:latin typeface="+mn-lt"/>
                <a:cs typeface="Arial" panose="020B0604020202020204" pitchFamily="34" charset="0"/>
              </a:rPr>
              <a:t>45, Cyrus God’s Instrument &amp; The </a:t>
            </a:r>
            <a:r>
              <a:rPr lang="en-US" altLang="en-US" sz="2800" b="1" cap="small" dirty="0" smtClean="0">
                <a:solidFill>
                  <a:schemeClr val="tx1">
                    <a:lumMod val="75000"/>
                    <a:lumOff val="25000"/>
                  </a:schemeClr>
                </a:solidFill>
                <a:latin typeface="+mn-lt"/>
                <a:cs typeface="Arial" panose="020B0604020202020204" pitchFamily="34" charset="0"/>
              </a:rPr>
              <a:t>Lord</a:t>
            </a:r>
            <a:r>
              <a:rPr lang="en-US" altLang="en-US" sz="2800" b="1" dirty="0" smtClean="0">
                <a:solidFill>
                  <a:schemeClr val="tx1">
                    <a:lumMod val="75000"/>
                    <a:lumOff val="25000"/>
                  </a:schemeClr>
                </a:solidFill>
                <a:latin typeface="+mn-lt"/>
                <a:cs typeface="Arial" panose="020B0604020202020204" pitchFamily="34" charset="0"/>
              </a:rPr>
              <a:t>, the Only Savior</a:t>
            </a:r>
            <a:endParaRPr lang="en-US" altLang="en-US" sz="2800" b="1" dirty="0">
              <a:solidFill>
                <a:schemeClr val="tx1">
                  <a:lumMod val="75000"/>
                  <a:lumOff val="25000"/>
                </a:schemeClr>
              </a:solidFill>
              <a:latin typeface="+mn-lt"/>
              <a:cs typeface="Arial" panose="020B0604020202020204" pitchFamily="34" charset="0"/>
            </a:endParaRPr>
          </a:p>
          <a:p>
            <a:pPr marL="717340" lvl="1" indent="-365771">
              <a:spcBef>
                <a:spcPts val="0"/>
              </a:spcBef>
              <a:spcAft>
                <a:spcPts val="0"/>
              </a:spcAft>
              <a:defRPr/>
            </a:pPr>
            <a:r>
              <a:rPr lang="en-US" altLang="en-US" sz="2800" b="1" dirty="0">
                <a:solidFill>
                  <a:schemeClr val="tx1">
                    <a:lumMod val="75000"/>
                    <a:lumOff val="25000"/>
                  </a:schemeClr>
                </a:solidFill>
                <a:latin typeface="+mn-lt"/>
                <a:cs typeface="Arial" panose="020B0604020202020204" pitchFamily="34" charset="0"/>
              </a:rPr>
              <a:t>Memory </a:t>
            </a:r>
            <a:r>
              <a:rPr lang="en-US" altLang="en-US" sz="2800" b="1" dirty="0" smtClean="0">
                <a:solidFill>
                  <a:schemeClr val="tx1">
                    <a:lumMod val="75000"/>
                    <a:lumOff val="25000"/>
                  </a:schemeClr>
                </a:solidFill>
                <a:latin typeface="+mn-lt"/>
                <a:cs typeface="Arial" panose="020B0604020202020204" pitchFamily="34" charset="0"/>
              </a:rPr>
              <a:t>Verse: Isaiah 45:8</a:t>
            </a:r>
            <a:endParaRPr lang="en-US" altLang="en-US" sz="2800" b="1" dirty="0">
              <a:solidFill>
                <a:schemeClr val="tx1">
                  <a:lumMod val="75000"/>
                  <a:lumOff val="25000"/>
                </a:schemeClr>
              </a:solidFill>
              <a:latin typeface="+mn-lt"/>
              <a:cs typeface="Arial" panose="020B0604020202020204" pitchFamily="34" charset="0"/>
            </a:endParaRPr>
          </a:p>
          <a:p>
            <a:pPr marL="717340" lvl="1" indent="-365771">
              <a:spcBef>
                <a:spcPts val="0"/>
              </a:spcBef>
              <a:spcAft>
                <a:spcPts val="0"/>
              </a:spcAft>
              <a:defRPr/>
            </a:pPr>
            <a:r>
              <a:rPr lang="en-US" altLang="en-US" sz="2800" b="1" i="1" dirty="0">
                <a:solidFill>
                  <a:schemeClr val="tx1">
                    <a:lumMod val="75000"/>
                    <a:lumOff val="25000"/>
                  </a:schemeClr>
                </a:solidFill>
                <a:latin typeface="+mn-lt"/>
                <a:cs typeface="Arial" panose="020B0604020202020204" pitchFamily="34" charset="0"/>
              </a:rPr>
              <a:t>Dr. Constable’s Notes, </a:t>
            </a:r>
            <a:r>
              <a:rPr lang="en-US" altLang="en-US" sz="2800" b="1" i="1" dirty="0" smtClean="0">
                <a:solidFill>
                  <a:schemeClr val="tx1">
                    <a:lumMod val="75000"/>
                    <a:lumOff val="25000"/>
                  </a:schemeClr>
                </a:solidFill>
                <a:latin typeface="+mn-lt"/>
                <a:cs typeface="Arial" panose="020B0604020202020204" pitchFamily="34" charset="0"/>
              </a:rPr>
              <a:t>2023 </a:t>
            </a:r>
            <a:r>
              <a:rPr lang="en-US" altLang="en-US" sz="2800" b="1" i="1" dirty="0">
                <a:solidFill>
                  <a:schemeClr val="tx1">
                    <a:lumMod val="75000"/>
                    <a:lumOff val="25000"/>
                  </a:schemeClr>
                </a:solidFill>
                <a:latin typeface="+mn-lt"/>
                <a:cs typeface="Arial" panose="020B0604020202020204" pitchFamily="34" charset="0"/>
              </a:rPr>
              <a:t>Ed., </a:t>
            </a:r>
            <a:r>
              <a:rPr lang="en-US" altLang="en-US" sz="2800" b="1" dirty="0" smtClean="0">
                <a:solidFill>
                  <a:schemeClr val="tx1">
                    <a:lumMod val="75000"/>
                    <a:lumOff val="25000"/>
                  </a:schemeClr>
                </a:solidFill>
                <a:latin typeface="+mn-lt"/>
                <a:cs typeface="Arial" panose="020B0604020202020204" pitchFamily="34" charset="0"/>
              </a:rPr>
              <a:t>pp. 310-319; </a:t>
            </a:r>
            <a:r>
              <a:rPr lang="en-US" altLang="en-US" sz="2800" b="1" i="1" dirty="0">
                <a:solidFill>
                  <a:schemeClr val="tx1">
                    <a:lumMod val="75000"/>
                    <a:lumOff val="25000"/>
                  </a:schemeClr>
                </a:solidFill>
                <a:latin typeface="+mn-lt"/>
                <a:cs typeface="Arial" panose="020B0604020202020204" pitchFamily="34" charset="0"/>
              </a:rPr>
              <a:t>Motyer, </a:t>
            </a:r>
            <a:r>
              <a:rPr lang="en-US" altLang="en-US" sz="2800" b="1" dirty="0">
                <a:solidFill>
                  <a:schemeClr val="tx1">
                    <a:lumMod val="75000"/>
                    <a:lumOff val="25000"/>
                  </a:schemeClr>
                </a:solidFill>
                <a:latin typeface="+mn-lt"/>
                <a:cs typeface="Arial" panose="020B0604020202020204" pitchFamily="34" charset="0"/>
              </a:rPr>
              <a:t>pp</a:t>
            </a:r>
            <a:r>
              <a:rPr lang="en-US" altLang="en-US" sz="2800" b="1" dirty="0" smtClean="0">
                <a:solidFill>
                  <a:schemeClr val="tx1">
                    <a:lumMod val="75000"/>
                    <a:lumOff val="25000"/>
                  </a:schemeClr>
                </a:solidFill>
                <a:latin typeface="+mn-lt"/>
                <a:cs typeface="Arial" panose="020B0604020202020204" pitchFamily="34" charset="0"/>
              </a:rPr>
              <a:t>. 356-367</a:t>
            </a:r>
          </a:p>
          <a:p>
            <a:pPr marL="717340" lvl="1" indent="-365771">
              <a:spcBef>
                <a:spcPts val="0"/>
              </a:spcBef>
              <a:spcAft>
                <a:spcPts val="0"/>
              </a:spcAft>
              <a:defRPr/>
            </a:pPr>
            <a:r>
              <a:rPr lang="en-US" altLang="en-US" sz="2800" b="1" dirty="0">
                <a:solidFill>
                  <a:schemeClr val="tx1">
                    <a:lumMod val="75000"/>
                    <a:lumOff val="25000"/>
                  </a:schemeClr>
                </a:solidFill>
                <a:latin typeface="+mn-lt"/>
                <a:cs typeface="Arial" panose="020B0604020202020204" pitchFamily="34" charset="0"/>
              </a:rPr>
              <a:t>Refreshment Host: </a:t>
            </a:r>
            <a:r>
              <a:rPr lang="en-US" altLang="en-US" sz="2800" b="1" dirty="0" smtClean="0">
                <a:solidFill>
                  <a:schemeClr val="tx1">
                    <a:lumMod val="75000"/>
                    <a:lumOff val="25000"/>
                  </a:schemeClr>
                </a:solidFill>
                <a:latin typeface="+mn-lt"/>
                <a:cs typeface="Arial" panose="020B0604020202020204" pitchFamily="34" charset="0"/>
              </a:rPr>
              <a:t>Group A</a:t>
            </a:r>
            <a:endParaRPr lang="en-US" altLang="en-US" sz="2800" b="1" dirty="0">
              <a:solidFill>
                <a:schemeClr val="tx1">
                  <a:lumMod val="75000"/>
                  <a:lumOff val="25000"/>
                </a:schemeClr>
              </a:solidFill>
              <a:latin typeface="+mn-lt"/>
              <a:cs typeface="Arial" panose="020B0604020202020204" pitchFamily="34" charset="0"/>
            </a:endParaRPr>
          </a:p>
          <a:p>
            <a:pPr marL="365771" indent="-365771">
              <a:spcBef>
                <a:spcPts val="0"/>
              </a:spcBef>
              <a:spcAft>
                <a:spcPts val="0"/>
              </a:spcAft>
              <a:defRPr/>
            </a:pPr>
            <a:endParaRPr lang="fr-FR" altLang="en-US" sz="1600" b="1" dirty="0">
              <a:latin typeface="+mn-lt"/>
              <a:cs typeface="Arial" panose="020B0604020202020204" pitchFamily="34" charset="0"/>
            </a:endParaRPr>
          </a:p>
        </p:txBody>
      </p:sp>
      <p:sp>
        <p:nvSpPr>
          <p:cNvPr id="27654"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06994E-5FDD-4F8B-8F28-6054427B3D31}" type="slidenum">
              <a:rPr lang="en-US" altLang="en-US"/>
              <a:pPr/>
              <a:t>30</a:t>
            </a:fld>
            <a:endParaRPr lang="en-US" altLang="en-US" dirty="0"/>
          </a:p>
        </p:txBody>
      </p:sp>
    </p:spTree>
    <p:extLst>
      <p:ext uri="{BB962C8B-B14F-4D97-AF65-F5344CB8AC3E}">
        <p14:creationId xmlns:p14="http://schemas.microsoft.com/office/powerpoint/2010/main" val="4013756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F64D18E-9F42-4B73-959A-5029A0F5C239}" type="slidenum">
              <a:rPr lang="en-US" altLang="en-US"/>
              <a:pPr/>
              <a:t>31</a:t>
            </a:fld>
            <a:endParaRPr lang="en-US" altLang="en-US"/>
          </a:p>
        </p:txBody>
      </p:sp>
      <p:sp>
        <p:nvSpPr>
          <p:cNvPr id="36871" name="Title 1"/>
          <p:cNvSpPr>
            <a:spLocks noGrp="1"/>
          </p:cNvSpPr>
          <p:nvPr>
            <p:ph type="title"/>
          </p:nvPr>
        </p:nvSpPr>
        <p:spPr>
          <a:xfrm>
            <a:off x="2082800" y="220667"/>
            <a:ext cx="7901953" cy="1836733"/>
          </a:xfrm>
        </p:spPr>
        <p:txBody>
          <a:bodyPr/>
          <a:lstStyle/>
          <a:p>
            <a:pPr algn="ctr"/>
            <a:r>
              <a:rPr lang="en-US" altLang="en-US" sz="4400" b="1" dirty="0" smtClean="0">
                <a:latin typeface="Times New Roman" panose="02020603050405020304" pitchFamily="18" charset="0"/>
                <a:cs typeface="Calibri" panose="020F0502020204030204" pitchFamily="34" charset="0"/>
              </a:rPr>
              <a:t>Isaiah Bible Study Schedule </a:t>
            </a:r>
            <a:br>
              <a:rPr lang="en-US" altLang="en-US" sz="4400" b="1" dirty="0" smtClean="0">
                <a:latin typeface="Times New Roman" panose="02020603050405020304" pitchFamily="18" charset="0"/>
                <a:cs typeface="Calibri" panose="020F0502020204030204" pitchFamily="34" charset="0"/>
              </a:rPr>
            </a:br>
            <a:r>
              <a:rPr lang="en-US" altLang="en-US" sz="4400" b="1" dirty="0" smtClean="0">
                <a:latin typeface="Times New Roman" panose="02020603050405020304" pitchFamily="18" charset="0"/>
                <a:cs typeface="Calibri" panose="020F0502020204030204" pitchFamily="34" charset="0"/>
              </a:rPr>
              <a:t>for Fall 2023 – Spring 2024</a:t>
            </a:r>
            <a:br>
              <a:rPr lang="en-US" altLang="en-US" sz="4400" b="1" dirty="0" smtClean="0">
                <a:latin typeface="Times New Roman" panose="02020603050405020304" pitchFamily="18" charset="0"/>
                <a:cs typeface="Calibri" panose="020F0502020204030204" pitchFamily="34" charset="0"/>
              </a:rPr>
            </a:br>
            <a:r>
              <a:rPr lang="en-US" altLang="en-US" sz="1600" b="1" i="1" dirty="0">
                <a:solidFill>
                  <a:srgbClr val="0000FF"/>
                </a:solidFill>
                <a:latin typeface="Times New Roman" panose="02020603050405020304" pitchFamily="18" charset="0"/>
                <a:cs typeface="Calibri" panose="020F0502020204030204" pitchFamily="34" charset="0"/>
              </a:rPr>
              <a:t>as of </a:t>
            </a:r>
            <a:r>
              <a:rPr lang="en-US" altLang="en-US" sz="1600" b="1" i="1" dirty="0" smtClean="0">
                <a:solidFill>
                  <a:srgbClr val="0000FF"/>
                </a:solidFill>
                <a:latin typeface="Times New Roman" panose="02020603050405020304" pitchFamily="18" charset="0"/>
                <a:cs typeface="Calibri" panose="020F0502020204030204" pitchFamily="34" charset="0"/>
              </a:rPr>
              <a:t>September 2023</a:t>
            </a:r>
            <a:endParaRPr lang="en-US" altLang="en-US" sz="1100" i="1" dirty="0">
              <a:solidFill>
                <a:srgbClr val="0000FF"/>
              </a:solidFill>
            </a:endParaRPr>
          </a:p>
        </p:txBody>
      </p:sp>
      <p:pic>
        <p:nvPicPr>
          <p:cNvPr id="2" name="Picture 1"/>
          <p:cNvPicPr>
            <a:picLocks noChangeAspect="1"/>
          </p:cNvPicPr>
          <p:nvPr/>
        </p:nvPicPr>
        <p:blipFill>
          <a:blip r:embed="rId3"/>
          <a:stretch>
            <a:fillRect/>
          </a:stretch>
        </p:blipFill>
        <p:spPr>
          <a:xfrm>
            <a:off x="711200" y="1888025"/>
            <a:ext cx="11847231" cy="5015219"/>
          </a:xfrm>
          <a:prstGeom prst="rect">
            <a:avLst/>
          </a:prstGeom>
        </p:spPr>
      </p:pic>
      <p:sp>
        <p:nvSpPr>
          <p:cNvPr id="3" name="Rectangle 2"/>
          <p:cNvSpPr/>
          <p:nvPr/>
        </p:nvSpPr>
        <p:spPr>
          <a:xfrm>
            <a:off x="1016000" y="5410200"/>
            <a:ext cx="2514600" cy="381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28430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871"/>
                                        </p:tgtEl>
                                        <p:attrNameLst>
                                          <p:attrName>style.visibility</p:attrName>
                                        </p:attrNameLst>
                                      </p:cBhvr>
                                      <p:to>
                                        <p:strVal val="visible"/>
                                      </p:to>
                                    </p:set>
                                    <p:animEffect transition="in" filter="fade">
                                      <p:cBhvr>
                                        <p:cTn id="7" dur="500"/>
                                        <p:tgtEl>
                                          <p:spTgt spid="368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Backup</a:t>
            </a:r>
            <a:endParaRPr lang="en-US" dirty="0"/>
          </a:p>
        </p:txBody>
      </p:sp>
    </p:spTree>
    <p:extLst>
      <p:ext uri="{BB962C8B-B14F-4D97-AF65-F5344CB8AC3E}">
        <p14:creationId xmlns:p14="http://schemas.microsoft.com/office/powerpoint/2010/main" val="37444290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F64D18E-9F42-4B73-959A-5029A0F5C239}" type="slidenum">
              <a:rPr lang="en-US" altLang="en-US"/>
              <a:pPr/>
              <a:t>33</a:t>
            </a:fld>
            <a:endParaRPr lang="en-US" altLang="en-US"/>
          </a:p>
        </p:txBody>
      </p:sp>
      <p:sp>
        <p:nvSpPr>
          <p:cNvPr id="36871" name="Title 1"/>
          <p:cNvSpPr>
            <a:spLocks noGrp="1"/>
          </p:cNvSpPr>
          <p:nvPr>
            <p:ph type="title"/>
          </p:nvPr>
        </p:nvSpPr>
        <p:spPr>
          <a:xfrm>
            <a:off x="2082800" y="220667"/>
            <a:ext cx="7901953" cy="1836733"/>
          </a:xfrm>
        </p:spPr>
        <p:txBody>
          <a:bodyPr/>
          <a:lstStyle/>
          <a:p>
            <a:pPr algn="ctr"/>
            <a:r>
              <a:rPr lang="en-US" altLang="en-US" sz="4400" b="1" dirty="0" smtClean="0">
                <a:latin typeface="Times New Roman" panose="02020603050405020304" pitchFamily="18" charset="0"/>
                <a:cs typeface="Calibri" panose="020F0502020204030204" pitchFamily="34" charset="0"/>
              </a:rPr>
              <a:t>Isaiah Bible Study Schedule </a:t>
            </a:r>
            <a:br>
              <a:rPr lang="en-US" altLang="en-US" sz="4400" b="1" dirty="0" smtClean="0">
                <a:latin typeface="Times New Roman" panose="02020603050405020304" pitchFamily="18" charset="0"/>
                <a:cs typeface="Calibri" panose="020F0502020204030204" pitchFamily="34" charset="0"/>
              </a:rPr>
            </a:br>
            <a:r>
              <a:rPr lang="en-US" altLang="en-US" sz="4400" b="1" dirty="0" smtClean="0">
                <a:latin typeface="Times New Roman" panose="02020603050405020304" pitchFamily="18" charset="0"/>
                <a:cs typeface="Calibri" panose="020F0502020204030204" pitchFamily="34" charset="0"/>
              </a:rPr>
              <a:t>for Fall 2023 – Spring 2024</a:t>
            </a:r>
            <a:br>
              <a:rPr lang="en-US" altLang="en-US" sz="4400" b="1" dirty="0" smtClean="0">
                <a:latin typeface="Times New Roman" panose="02020603050405020304" pitchFamily="18" charset="0"/>
                <a:cs typeface="Calibri" panose="020F0502020204030204" pitchFamily="34" charset="0"/>
              </a:rPr>
            </a:br>
            <a:r>
              <a:rPr lang="en-US" altLang="en-US" sz="1600" b="1" i="1" dirty="0">
                <a:solidFill>
                  <a:srgbClr val="0000FF"/>
                </a:solidFill>
                <a:latin typeface="Times New Roman" panose="02020603050405020304" pitchFamily="18" charset="0"/>
                <a:cs typeface="Calibri" panose="020F0502020204030204" pitchFamily="34" charset="0"/>
              </a:rPr>
              <a:t>as of </a:t>
            </a:r>
            <a:r>
              <a:rPr lang="en-US" altLang="en-US" sz="1600" b="1" i="1" dirty="0" smtClean="0">
                <a:solidFill>
                  <a:srgbClr val="0000FF"/>
                </a:solidFill>
                <a:latin typeface="Times New Roman" panose="02020603050405020304" pitchFamily="18" charset="0"/>
                <a:cs typeface="Calibri" panose="020F0502020204030204" pitchFamily="34" charset="0"/>
              </a:rPr>
              <a:t>September 2023</a:t>
            </a:r>
            <a:endParaRPr lang="en-US" altLang="en-US" sz="1100" i="1" dirty="0">
              <a:solidFill>
                <a:srgbClr val="0000FF"/>
              </a:solidFill>
            </a:endParaRPr>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8800" y="2053771"/>
            <a:ext cx="11946017" cy="384629"/>
          </a:xfrm>
          <a:prstGeom prst="rect">
            <a:avLst/>
          </a:prstGeom>
          <a:ln>
            <a:noFill/>
          </a:ln>
          <a:effectLst/>
        </p:spPr>
      </p:pic>
      <p:pic>
        <p:nvPicPr>
          <p:cNvPr id="2" name="Picture 1"/>
          <p:cNvPicPr>
            <a:picLocks noChangeAspect="1"/>
          </p:cNvPicPr>
          <p:nvPr/>
        </p:nvPicPr>
        <p:blipFill>
          <a:blip r:embed="rId4"/>
          <a:stretch>
            <a:fillRect/>
          </a:stretch>
        </p:blipFill>
        <p:spPr>
          <a:xfrm>
            <a:off x="588208" y="2428361"/>
            <a:ext cx="11887200" cy="3904071"/>
          </a:xfrm>
          <a:prstGeom prst="rect">
            <a:avLst/>
          </a:prstGeom>
        </p:spPr>
      </p:pic>
    </p:spTree>
    <p:extLst>
      <p:ext uri="{BB962C8B-B14F-4D97-AF65-F5344CB8AC3E}">
        <p14:creationId xmlns:p14="http://schemas.microsoft.com/office/powerpoint/2010/main" val="36660374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871"/>
                                        </p:tgtEl>
                                        <p:attrNameLst>
                                          <p:attrName>style.visibility</p:attrName>
                                        </p:attrNameLst>
                                      </p:cBhvr>
                                      <p:to>
                                        <p:strVal val="visible"/>
                                      </p:to>
                                    </p:set>
                                    <p:animEffect transition="in" filter="fade">
                                      <p:cBhvr>
                                        <p:cTn id="7" dur="500"/>
                                        <p:tgtEl>
                                          <p:spTgt spid="368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F64D18E-9F42-4B73-959A-5029A0F5C239}" type="slidenum">
              <a:rPr lang="en-US" altLang="en-US"/>
              <a:pPr/>
              <a:t>34</a:t>
            </a:fld>
            <a:endParaRPr lang="en-US" altLang="en-US"/>
          </a:p>
        </p:txBody>
      </p:sp>
      <p:sp>
        <p:nvSpPr>
          <p:cNvPr id="36871" name="Title 1"/>
          <p:cNvSpPr>
            <a:spLocks noGrp="1"/>
          </p:cNvSpPr>
          <p:nvPr>
            <p:ph type="title"/>
          </p:nvPr>
        </p:nvSpPr>
        <p:spPr>
          <a:xfrm>
            <a:off x="2082800" y="220667"/>
            <a:ext cx="7901953" cy="1836733"/>
          </a:xfrm>
        </p:spPr>
        <p:txBody>
          <a:bodyPr/>
          <a:lstStyle/>
          <a:p>
            <a:pPr algn="ctr"/>
            <a:r>
              <a:rPr lang="en-US" altLang="en-US" sz="4400" b="1" dirty="0" smtClean="0">
                <a:latin typeface="Times New Roman" panose="02020603050405020304" pitchFamily="18" charset="0"/>
                <a:cs typeface="Calibri" panose="020F0502020204030204" pitchFamily="34" charset="0"/>
              </a:rPr>
              <a:t>Isaiah Bible Study Schedule </a:t>
            </a:r>
            <a:br>
              <a:rPr lang="en-US" altLang="en-US" sz="4400" b="1" dirty="0" smtClean="0">
                <a:latin typeface="Times New Roman" panose="02020603050405020304" pitchFamily="18" charset="0"/>
                <a:cs typeface="Calibri" panose="020F0502020204030204" pitchFamily="34" charset="0"/>
              </a:rPr>
            </a:br>
            <a:r>
              <a:rPr lang="en-US" altLang="en-US" sz="4400" b="1" dirty="0" smtClean="0">
                <a:latin typeface="Times New Roman" panose="02020603050405020304" pitchFamily="18" charset="0"/>
                <a:cs typeface="Calibri" panose="020F0502020204030204" pitchFamily="34" charset="0"/>
              </a:rPr>
              <a:t>for Fall 2023 – Spring 2024</a:t>
            </a:r>
            <a:br>
              <a:rPr lang="en-US" altLang="en-US" sz="4400" b="1" dirty="0" smtClean="0">
                <a:latin typeface="Times New Roman" panose="02020603050405020304" pitchFamily="18" charset="0"/>
                <a:cs typeface="Calibri" panose="020F0502020204030204" pitchFamily="34" charset="0"/>
              </a:rPr>
            </a:br>
            <a:r>
              <a:rPr lang="en-US" altLang="en-US" sz="1600" b="1" i="1" dirty="0">
                <a:solidFill>
                  <a:srgbClr val="0000FF"/>
                </a:solidFill>
                <a:latin typeface="Times New Roman" panose="02020603050405020304" pitchFamily="18" charset="0"/>
                <a:cs typeface="Calibri" panose="020F0502020204030204" pitchFamily="34" charset="0"/>
              </a:rPr>
              <a:t>as of </a:t>
            </a:r>
            <a:r>
              <a:rPr lang="en-US" altLang="en-US" sz="1600" b="1" i="1" dirty="0" smtClean="0">
                <a:solidFill>
                  <a:srgbClr val="0000FF"/>
                </a:solidFill>
                <a:latin typeface="Times New Roman" panose="02020603050405020304" pitchFamily="18" charset="0"/>
                <a:cs typeface="Calibri" panose="020F0502020204030204" pitchFamily="34" charset="0"/>
              </a:rPr>
              <a:t>September 2023</a:t>
            </a:r>
            <a:endParaRPr lang="en-US" altLang="en-US" sz="1100" i="1" dirty="0">
              <a:solidFill>
                <a:srgbClr val="0000FF"/>
              </a:solidFill>
            </a:endParaRPr>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8800" y="2053771"/>
            <a:ext cx="11946017" cy="384629"/>
          </a:xfrm>
          <a:prstGeom prst="rect">
            <a:avLst/>
          </a:prstGeom>
          <a:ln>
            <a:noFill/>
          </a:ln>
          <a:effectLst/>
        </p:spPr>
      </p:pic>
      <p:pic>
        <p:nvPicPr>
          <p:cNvPr id="2" name="Picture 1"/>
          <p:cNvPicPr>
            <a:picLocks noChangeAspect="1"/>
          </p:cNvPicPr>
          <p:nvPr/>
        </p:nvPicPr>
        <p:blipFill>
          <a:blip r:embed="rId4"/>
          <a:stretch>
            <a:fillRect/>
          </a:stretch>
        </p:blipFill>
        <p:spPr>
          <a:xfrm>
            <a:off x="558800" y="2437334"/>
            <a:ext cx="11887200" cy="3459869"/>
          </a:xfrm>
          <a:prstGeom prst="rect">
            <a:avLst/>
          </a:prstGeom>
        </p:spPr>
      </p:pic>
    </p:spTree>
    <p:extLst>
      <p:ext uri="{BB962C8B-B14F-4D97-AF65-F5344CB8AC3E}">
        <p14:creationId xmlns:p14="http://schemas.microsoft.com/office/powerpoint/2010/main" val="2610986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871"/>
                                        </p:tgtEl>
                                        <p:attrNameLst>
                                          <p:attrName>style.visibility</p:attrName>
                                        </p:attrNameLst>
                                      </p:cBhvr>
                                      <p:to>
                                        <p:strVal val="visible"/>
                                      </p:to>
                                    </p:set>
                                    <p:animEffect transition="in" filter="fade">
                                      <p:cBhvr>
                                        <p:cTn id="7" dur="500"/>
                                        <p:tgtEl>
                                          <p:spTgt spid="368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00525" y="2417264"/>
            <a:ext cx="11887200" cy="3145336"/>
          </a:xfrm>
          <a:prstGeom prst="rect">
            <a:avLst/>
          </a:prstGeom>
        </p:spPr>
      </p:pic>
      <p:sp>
        <p:nvSpPr>
          <p:cNvPr id="25605"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F64D18E-9F42-4B73-959A-5029A0F5C239}" type="slidenum">
              <a:rPr lang="en-US" altLang="en-US"/>
              <a:pPr/>
              <a:t>35</a:t>
            </a:fld>
            <a:endParaRPr lang="en-US" altLang="en-US"/>
          </a:p>
        </p:txBody>
      </p:sp>
      <p:sp>
        <p:nvSpPr>
          <p:cNvPr id="36871" name="Title 1"/>
          <p:cNvSpPr>
            <a:spLocks noGrp="1"/>
          </p:cNvSpPr>
          <p:nvPr>
            <p:ph type="title"/>
          </p:nvPr>
        </p:nvSpPr>
        <p:spPr>
          <a:xfrm>
            <a:off x="2082800" y="220667"/>
            <a:ext cx="7901953" cy="1836733"/>
          </a:xfrm>
        </p:spPr>
        <p:txBody>
          <a:bodyPr/>
          <a:lstStyle/>
          <a:p>
            <a:pPr algn="ctr"/>
            <a:r>
              <a:rPr lang="en-US" altLang="en-US" sz="4400" b="1" dirty="0" smtClean="0">
                <a:latin typeface="Times New Roman" panose="02020603050405020304" pitchFamily="18" charset="0"/>
                <a:cs typeface="Calibri" panose="020F0502020204030204" pitchFamily="34" charset="0"/>
              </a:rPr>
              <a:t>Isaiah Bible Study Schedule </a:t>
            </a:r>
            <a:br>
              <a:rPr lang="en-US" altLang="en-US" sz="4400" b="1" dirty="0" smtClean="0">
                <a:latin typeface="Times New Roman" panose="02020603050405020304" pitchFamily="18" charset="0"/>
                <a:cs typeface="Calibri" panose="020F0502020204030204" pitchFamily="34" charset="0"/>
              </a:rPr>
            </a:br>
            <a:r>
              <a:rPr lang="en-US" altLang="en-US" sz="4400" b="1" dirty="0" smtClean="0">
                <a:latin typeface="Times New Roman" panose="02020603050405020304" pitchFamily="18" charset="0"/>
                <a:cs typeface="Calibri" panose="020F0502020204030204" pitchFamily="34" charset="0"/>
              </a:rPr>
              <a:t>for Fall 2023 – Spring 2024</a:t>
            </a:r>
            <a:br>
              <a:rPr lang="en-US" altLang="en-US" sz="4400" b="1" dirty="0" smtClean="0">
                <a:latin typeface="Times New Roman" panose="02020603050405020304" pitchFamily="18" charset="0"/>
                <a:cs typeface="Calibri" panose="020F0502020204030204" pitchFamily="34" charset="0"/>
              </a:rPr>
            </a:br>
            <a:r>
              <a:rPr lang="en-US" altLang="en-US" sz="1600" b="1" i="1" dirty="0">
                <a:solidFill>
                  <a:srgbClr val="0000FF"/>
                </a:solidFill>
                <a:latin typeface="Times New Roman" panose="02020603050405020304" pitchFamily="18" charset="0"/>
                <a:cs typeface="Calibri" panose="020F0502020204030204" pitchFamily="34" charset="0"/>
              </a:rPr>
              <a:t>as of </a:t>
            </a:r>
            <a:r>
              <a:rPr lang="en-US" altLang="en-US" sz="1600" b="1" i="1" dirty="0" smtClean="0">
                <a:solidFill>
                  <a:srgbClr val="0000FF"/>
                </a:solidFill>
                <a:latin typeface="Times New Roman" panose="02020603050405020304" pitchFamily="18" charset="0"/>
                <a:cs typeface="Calibri" panose="020F0502020204030204" pitchFamily="34" charset="0"/>
              </a:rPr>
              <a:t>September 2023</a:t>
            </a:r>
            <a:endParaRPr lang="en-US" altLang="en-US" sz="1100" i="1" dirty="0">
              <a:solidFill>
                <a:srgbClr val="0000FF"/>
              </a:solidFill>
            </a:endParaRPr>
          </a:p>
        </p:txBody>
      </p:sp>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58800" y="2053771"/>
            <a:ext cx="11946017" cy="384629"/>
          </a:xfrm>
          <a:prstGeom prst="rect">
            <a:avLst/>
          </a:prstGeom>
          <a:ln>
            <a:noFill/>
          </a:ln>
          <a:effectLst/>
        </p:spPr>
      </p:pic>
    </p:spTree>
    <p:extLst>
      <p:ext uri="{BB962C8B-B14F-4D97-AF65-F5344CB8AC3E}">
        <p14:creationId xmlns:p14="http://schemas.microsoft.com/office/powerpoint/2010/main" val="847696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871"/>
                                        </p:tgtEl>
                                        <p:attrNameLst>
                                          <p:attrName>style.visibility</p:attrName>
                                        </p:attrNameLst>
                                      </p:cBhvr>
                                      <p:to>
                                        <p:strVal val="visible"/>
                                      </p:to>
                                    </p:set>
                                    <p:animEffect transition="in" filter="fade">
                                      <p:cBhvr>
                                        <p:cTn id="7" dur="500"/>
                                        <p:tgtEl>
                                          <p:spTgt spid="368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3586480" y="1920240"/>
            <a:ext cx="7722459" cy="4819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3840" dirty="0"/>
              <a:t>Immortal, invisible, </a:t>
            </a:r>
          </a:p>
          <a:p>
            <a:r>
              <a:rPr lang="en-US" altLang="en-US" sz="3840" dirty="0"/>
              <a:t>	God only wise,</a:t>
            </a:r>
            <a:br>
              <a:rPr lang="en-US" altLang="en-US" sz="3840" dirty="0"/>
            </a:br>
            <a:r>
              <a:rPr lang="en-US" altLang="en-US" sz="3840" dirty="0"/>
              <a:t>In light inaccessible </a:t>
            </a:r>
          </a:p>
          <a:p>
            <a:r>
              <a:rPr lang="en-US" altLang="en-US" sz="3840" dirty="0"/>
              <a:t>	hid from our eyes,</a:t>
            </a:r>
            <a:br>
              <a:rPr lang="en-US" altLang="en-US" sz="3840" dirty="0"/>
            </a:br>
            <a:r>
              <a:rPr lang="en-US" altLang="en-US" sz="3840" dirty="0"/>
              <a:t>Most blessed, most glorious, </a:t>
            </a:r>
          </a:p>
          <a:p>
            <a:r>
              <a:rPr lang="en-US" altLang="en-US" sz="3840" dirty="0"/>
              <a:t>	the Ancient of Days,</a:t>
            </a:r>
            <a:br>
              <a:rPr lang="en-US" altLang="en-US" sz="3840" dirty="0"/>
            </a:br>
            <a:r>
              <a:rPr lang="en-US" altLang="en-US" sz="3840" dirty="0"/>
              <a:t>Almighty, victorious, </a:t>
            </a:r>
          </a:p>
          <a:p>
            <a:r>
              <a:rPr lang="en-US" altLang="en-US" sz="3840" dirty="0"/>
              <a:t>	Thy great name we praise.</a:t>
            </a:r>
          </a:p>
        </p:txBody>
      </p:sp>
      <p:sp>
        <p:nvSpPr>
          <p:cNvPr id="22531" name="Title 1"/>
          <p:cNvSpPr txBox="1">
            <a:spLocks noChangeArrowheads="1"/>
          </p:cNvSpPr>
          <p:nvPr/>
        </p:nvSpPr>
        <p:spPr bwMode="auto">
          <a:xfrm>
            <a:off x="2113280" y="149013"/>
            <a:ext cx="8778240" cy="1137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24" tIns="48762" rIns="97524" bIns="48762" anchor="ctr"/>
          <a:lstStyle/>
          <a:p>
            <a:pPr algn="ctr" eaLnBrk="1" hangingPunct="1"/>
            <a:r>
              <a:rPr lang="en-US" altLang="en-US" sz="3413" b="1"/>
              <a:t>Immortal, Invisible, </a:t>
            </a:r>
          </a:p>
          <a:p>
            <a:pPr algn="ctr" eaLnBrk="1" hangingPunct="1"/>
            <a:r>
              <a:rPr lang="en-US" altLang="en-US" sz="3413" b="1"/>
              <a:t>God Only Wise</a:t>
            </a:r>
          </a:p>
        </p:txBody>
      </p:sp>
      <p:sp>
        <p:nvSpPr>
          <p:cNvPr id="22532" name="TextBox 4"/>
          <p:cNvSpPr txBox="1">
            <a:spLocks noChangeArrowheads="1"/>
          </p:cNvSpPr>
          <p:nvPr/>
        </p:nvSpPr>
        <p:spPr bwMode="auto">
          <a:xfrm>
            <a:off x="5795328" y="1317414"/>
            <a:ext cx="14158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a:t>Verse 1 of 5</a:t>
            </a:r>
          </a:p>
        </p:txBody>
      </p:sp>
      <p:sp>
        <p:nvSpPr>
          <p:cNvPr id="22534" name="Slide Number Placeholder 1"/>
          <p:cNvSpPr>
            <a:spLocks noGrp="1" noChangeArrowheads="1"/>
          </p:cNvSpPr>
          <p:nvPr>
            <p:ph type="sldNum" sz="quarter" idx="10"/>
          </p:nvPr>
        </p:nvSpPr>
        <p:spPr bwMode="auto">
          <a:xfrm>
            <a:off x="11607800" y="6773333"/>
            <a:ext cx="731520" cy="3894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F4CB218-3A03-4E8C-95FF-7F078F940CD7}" type="slidenum">
              <a:rPr lang="en-US" altLang="en-US" smtClean="0"/>
              <a:pPr/>
              <a:t>4</a:t>
            </a:fld>
            <a:endParaRPr lang="en-US" altLang="en-US" dirty="0" smtClean="0"/>
          </a:p>
        </p:txBody>
      </p:sp>
    </p:spTree>
    <p:extLst>
      <p:ext uri="{BB962C8B-B14F-4D97-AF65-F5344CB8AC3E}">
        <p14:creationId xmlns:p14="http://schemas.microsoft.com/office/powerpoint/2010/main" val="2670632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3591561" y="1920240"/>
            <a:ext cx="7940039" cy="4819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3840" dirty="0" err="1"/>
              <a:t>Unresting</a:t>
            </a:r>
            <a:r>
              <a:rPr lang="en-US" altLang="en-US" sz="3840" dirty="0"/>
              <a:t>, </a:t>
            </a:r>
            <a:r>
              <a:rPr lang="en-US" altLang="en-US" sz="3840" dirty="0" err="1"/>
              <a:t>unhasting</a:t>
            </a:r>
            <a:r>
              <a:rPr lang="en-US" altLang="en-US" sz="3840" dirty="0"/>
              <a:t>, </a:t>
            </a:r>
          </a:p>
          <a:p>
            <a:r>
              <a:rPr lang="en-US" altLang="en-US" sz="3840" dirty="0"/>
              <a:t>	and silent as light, </a:t>
            </a:r>
            <a:br>
              <a:rPr lang="en-US" altLang="en-US" sz="3840" dirty="0"/>
            </a:br>
            <a:r>
              <a:rPr lang="en-US" altLang="en-US" sz="3840" dirty="0"/>
              <a:t>Nor wanting, nor wasting, </a:t>
            </a:r>
          </a:p>
          <a:p>
            <a:r>
              <a:rPr lang="en-US" altLang="en-US" sz="3840" dirty="0"/>
              <a:t>	Thou </a:t>
            </a:r>
            <a:r>
              <a:rPr lang="en-US" altLang="en-US" sz="3840" dirty="0" err="1"/>
              <a:t>rulest</a:t>
            </a:r>
            <a:r>
              <a:rPr lang="en-US" altLang="en-US" sz="3840" dirty="0"/>
              <a:t> in might:</a:t>
            </a:r>
            <a:br>
              <a:rPr lang="en-US" altLang="en-US" sz="3840" dirty="0"/>
            </a:br>
            <a:r>
              <a:rPr lang="en-US" altLang="en-US" sz="3840" dirty="0"/>
              <a:t>Thy justice, like mountains </a:t>
            </a:r>
          </a:p>
          <a:p>
            <a:r>
              <a:rPr lang="en-US" altLang="en-US" sz="3840" dirty="0"/>
              <a:t>	high soaring above;</a:t>
            </a:r>
            <a:br>
              <a:rPr lang="en-US" altLang="en-US" sz="3840" dirty="0"/>
            </a:br>
            <a:r>
              <a:rPr lang="en-US" altLang="en-US" sz="3840" dirty="0"/>
              <a:t>Thy clouds, which are fountains </a:t>
            </a:r>
          </a:p>
          <a:p>
            <a:r>
              <a:rPr lang="en-US" altLang="en-US" sz="3840" dirty="0"/>
              <a:t>	of goodness and love.</a:t>
            </a:r>
          </a:p>
        </p:txBody>
      </p:sp>
      <p:sp>
        <p:nvSpPr>
          <p:cNvPr id="24579" name="Title 1"/>
          <p:cNvSpPr txBox="1">
            <a:spLocks noChangeArrowheads="1"/>
          </p:cNvSpPr>
          <p:nvPr/>
        </p:nvSpPr>
        <p:spPr bwMode="auto">
          <a:xfrm>
            <a:off x="2113280" y="149013"/>
            <a:ext cx="8778240" cy="1137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24" tIns="48762" rIns="97524" bIns="48762" anchor="ctr"/>
          <a:lstStyle/>
          <a:p>
            <a:pPr algn="ctr" eaLnBrk="1" hangingPunct="1"/>
            <a:r>
              <a:rPr lang="en-US" altLang="en-US" sz="3413" b="1"/>
              <a:t>Immortal, Invisible, </a:t>
            </a:r>
          </a:p>
          <a:p>
            <a:pPr algn="ctr" eaLnBrk="1" hangingPunct="1"/>
            <a:r>
              <a:rPr lang="en-US" altLang="en-US" sz="3413" b="1"/>
              <a:t>God Only Wise</a:t>
            </a:r>
          </a:p>
        </p:txBody>
      </p:sp>
      <p:sp>
        <p:nvSpPr>
          <p:cNvPr id="24580" name="TextBox 10"/>
          <p:cNvSpPr txBox="1">
            <a:spLocks noChangeArrowheads="1"/>
          </p:cNvSpPr>
          <p:nvPr/>
        </p:nvSpPr>
        <p:spPr bwMode="auto">
          <a:xfrm>
            <a:off x="5795328" y="1317414"/>
            <a:ext cx="14158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a:t>Verse 2 of 5</a:t>
            </a:r>
          </a:p>
        </p:txBody>
      </p:sp>
      <p:sp>
        <p:nvSpPr>
          <p:cNvPr id="24582" name="Slide Number Placeholder 1"/>
          <p:cNvSpPr>
            <a:spLocks noGrp="1" noChangeArrowheads="1"/>
          </p:cNvSpPr>
          <p:nvPr>
            <p:ph type="sldNum" sz="quarter" idx="10"/>
          </p:nvPr>
        </p:nvSpPr>
        <p:spPr bwMode="auto">
          <a:xfrm>
            <a:off x="11607800" y="6740021"/>
            <a:ext cx="731520" cy="3894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EFC3118-FBC0-4B94-8F58-EA8C4C4A8DF4}" type="slidenum">
              <a:rPr lang="en-US" altLang="en-US" smtClean="0"/>
              <a:pPr/>
              <a:t>5</a:t>
            </a:fld>
            <a:endParaRPr lang="en-US" altLang="en-US" smtClean="0"/>
          </a:p>
        </p:txBody>
      </p:sp>
    </p:spTree>
    <p:extLst>
      <p:ext uri="{BB962C8B-B14F-4D97-AF65-F5344CB8AC3E}">
        <p14:creationId xmlns:p14="http://schemas.microsoft.com/office/powerpoint/2010/main" val="32732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3591561" y="1920240"/>
            <a:ext cx="7940039" cy="4819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3840" dirty="0"/>
              <a:t>To all, life Thou </a:t>
            </a:r>
            <a:r>
              <a:rPr lang="en-US" altLang="en-US" sz="3840" dirty="0" err="1"/>
              <a:t>givest</a:t>
            </a:r>
            <a:r>
              <a:rPr lang="en-US" altLang="en-US" sz="3840" dirty="0"/>
              <a:t>, </a:t>
            </a:r>
          </a:p>
          <a:p>
            <a:r>
              <a:rPr lang="en-US" altLang="en-US" sz="3840" dirty="0"/>
              <a:t>	to both great and small.</a:t>
            </a:r>
            <a:br>
              <a:rPr lang="en-US" altLang="en-US" sz="3840" dirty="0"/>
            </a:br>
            <a:r>
              <a:rPr lang="en-US" altLang="en-US" sz="3840" dirty="0"/>
              <a:t>In all life Thou </a:t>
            </a:r>
            <a:r>
              <a:rPr lang="en-US" altLang="en-US" sz="3840" dirty="0" err="1"/>
              <a:t>livest</a:t>
            </a:r>
            <a:r>
              <a:rPr lang="en-US" altLang="en-US" sz="3840" dirty="0"/>
              <a:t>, </a:t>
            </a:r>
          </a:p>
          <a:p>
            <a:r>
              <a:rPr lang="en-US" altLang="en-US" sz="3840" dirty="0"/>
              <a:t>	the True Life of all.</a:t>
            </a:r>
            <a:br>
              <a:rPr lang="en-US" altLang="en-US" sz="3840" dirty="0"/>
            </a:br>
            <a:r>
              <a:rPr lang="en-US" altLang="en-US" sz="3840" dirty="0"/>
              <a:t>We blossom and flourish </a:t>
            </a:r>
          </a:p>
          <a:p>
            <a:r>
              <a:rPr lang="en-US" altLang="en-US" sz="3840" dirty="0"/>
              <a:t>	like leaves on the tree,</a:t>
            </a:r>
            <a:br>
              <a:rPr lang="en-US" altLang="en-US" sz="3840" dirty="0"/>
            </a:br>
            <a:r>
              <a:rPr lang="en-US" altLang="en-US" sz="3840" dirty="0"/>
              <a:t>Then wither and perish; </a:t>
            </a:r>
          </a:p>
          <a:p>
            <a:r>
              <a:rPr lang="en-US" altLang="en-US" sz="3840" dirty="0"/>
              <a:t>	but naught </a:t>
            </a:r>
            <a:r>
              <a:rPr lang="en-US" altLang="en-US" sz="3840" dirty="0" err="1"/>
              <a:t>changeth</a:t>
            </a:r>
            <a:r>
              <a:rPr lang="en-US" altLang="en-US" sz="3840" dirty="0"/>
              <a:t> Thee. </a:t>
            </a:r>
          </a:p>
        </p:txBody>
      </p:sp>
      <p:sp>
        <p:nvSpPr>
          <p:cNvPr id="26627" name="Title 1"/>
          <p:cNvSpPr txBox="1">
            <a:spLocks noChangeArrowheads="1"/>
          </p:cNvSpPr>
          <p:nvPr/>
        </p:nvSpPr>
        <p:spPr bwMode="auto">
          <a:xfrm>
            <a:off x="2113280" y="149013"/>
            <a:ext cx="8778240" cy="1137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24" tIns="48762" rIns="97524" bIns="48762" anchor="ctr"/>
          <a:lstStyle/>
          <a:p>
            <a:pPr algn="ctr" eaLnBrk="1" hangingPunct="1"/>
            <a:r>
              <a:rPr lang="en-US" altLang="en-US" sz="3413" b="1"/>
              <a:t>Immortal, Invisible, </a:t>
            </a:r>
          </a:p>
          <a:p>
            <a:pPr algn="ctr" eaLnBrk="1" hangingPunct="1"/>
            <a:r>
              <a:rPr lang="en-US" altLang="en-US" sz="3413" b="1"/>
              <a:t>God Only Wise</a:t>
            </a:r>
          </a:p>
        </p:txBody>
      </p:sp>
      <p:sp>
        <p:nvSpPr>
          <p:cNvPr id="26628" name="TextBox 10"/>
          <p:cNvSpPr txBox="1">
            <a:spLocks noChangeArrowheads="1"/>
          </p:cNvSpPr>
          <p:nvPr/>
        </p:nvSpPr>
        <p:spPr bwMode="auto">
          <a:xfrm>
            <a:off x="5795328" y="1317414"/>
            <a:ext cx="14158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a:t>Verse 3 of 5</a:t>
            </a:r>
          </a:p>
        </p:txBody>
      </p:sp>
      <p:sp>
        <p:nvSpPr>
          <p:cNvPr id="26630" name="Slide Number Placeholder 1"/>
          <p:cNvSpPr>
            <a:spLocks noGrp="1" noChangeArrowheads="1"/>
          </p:cNvSpPr>
          <p:nvPr>
            <p:ph type="sldNum" sz="quarter" idx="10"/>
          </p:nvPr>
        </p:nvSpPr>
        <p:spPr bwMode="auto">
          <a:xfrm>
            <a:off x="11607800" y="6740021"/>
            <a:ext cx="731520" cy="3687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1814CF7-608B-482A-8A58-89BCC6F52087}" type="slidenum">
              <a:rPr lang="en-US" altLang="en-US" smtClean="0"/>
              <a:pPr/>
              <a:t>6</a:t>
            </a:fld>
            <a:endParaRPr lang="en-US" altLang="en-US" smtClean="0"/>
          </a:p>
        </p:txBody>
      </p:sp>
    </p:spTree>
    <p:extLst>
      <p:ext uri="{BB962C8B-B14F-4D97-AF65-F5344CB8AC3E}">
        <p14:creationId xmlns:p14="http://schemas.microsoft.com/office/powerpoint/2010/main" val="1896075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3591561" y="1920241"/>
            <a:ext cx="5836919" cy="4819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3840"/>
              <a:t>Great Father of Glory, </a:t>
            </a:r>
          </a:p>
          <a:p>
            <a:r>
              <a:rPr lang="en-US" altLang="en-US" sz="3840"/>
              <a:t>	pure Father of Light.</a:t>
            </a:r>
            <a:br>
              <a:rPr lang="en-US" altLang="en-US" sz="3840"/>
            </a:br>
            <a:r>
              <a:rPr lang="en-US" altLang="en-US" sz="3840"/>
              <a:t>Thine angels adore Thee, </a:t>
            </a:r>
          </a:p>
          <a:p>
            <a:r>
              <a:rPr lang="en-US" altLang="en-US" sz="3840"/>
              <a:t>	all veiling their sight.</a:t>
            </a:r>
            <a:br>
              <a:rPr lang="en-US" altLang="en-US" sz="3840"/>
            </a:br>
            <a:r>
              <a:rPr lang="en-US" altLang="en-US" sz="3840"/>
              <a:t>All laud we would render, </a:t>
            </a:r>
          </a:p>
          <a:p>
            <a:r>
              <a:rPr lang="en-US" altLang="en-US" sz="3840"/>
              <a:t>	O help us to see: </a:t>
            </a:r>
            <a:br>
              <a:rPr lang="en-US" altLang="en-US" sz="3840"/>
            </a:br>
            <a:r>
              <a:rPr lang="en-US" altLang="en-US" sz="3840"/>
              <a:t>‘Tis only the splendor </a:t>
            </a:r>
          </a:p>
          <a:p>
            <a:r>
              <a:rPr lang="en-US" altLang="en-US" sz="3840"/>
              <a:t>	of light hideth Thee!</a:t>
            </a:r>
          </a:p>
        </p:txBody>
      </p:sp>
      <p:sp>
        <p:nvSpPr>
          <p:cNvPr id="28675" name="Title 1"/>
          <p:cNvSpPr txBox="1">
            <a:spLocks noChangeArrowheads="1"/>
          </p:cNvSpPr>
          <p:nvPr/>
        </p:nvSpPr>
        <p:spPr bwMode="auto">
          <a:xfrm>
            <a:off x="2113280" y="149013"/>
            <a:ext cx="8778240" cy="1137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24" tIns="48762" rIns="97524" bIns="48762" anchor="ctr"/>
          <a:lstStyle/>
          <a:p>
            <a:pPr algn="ctr" eaLnBrk="1" hangingPunct="1"/>
            <a:r>
              <a:rPr lang="en-US" altLang="en-US" sz="3413" b="1"/>
              <a:t>Immortal, Invisible, </a:t>
            </a:r>
          </a:p>
          <a:p>
            <a:pPr algn="ctr" eaLnBrk="1" hangingPunct="1"/>
            <a:r>
              <a:rPr lang="en-US" altLang="en-US" sz="3413" b="1"/>
              <a:t>God Only Wise</a:t>
            </a:r>
          </a:p>
        </p:txBody>
      </p:sp>
      <p:sp>
        <p:nvSpPr>
          <p:cNvPr id="28676" name="TextBox 10"/>
          <p:cNvSpPr txBox="1">
            <a:spLocks noChangeArrowheads="1"/>
          </p:cNvSpPr>
          <p:nvPr/>
        </p:nvSpPr>
        <p:spPr bwMode="auto">
          <a:xfrm>
            <a:off x="5795328" y="1317414"/>
            <a:ext cx="14158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a:t>Verse 4 of 5</a:t>
            </a:r>
          </a:p>
        </p:txBody>
      </p:sp>
      <p:sp>
        <p:nvSpPr>
          <p:cNvPr id="28678" name="Slide Number Placeholder 1"/>
          <p:cNvSpPr>
            <a:spLocks noGrp="1" noChangeArrowheads="1"/>
          </p:cNvSpPr>
          <p:nvPr>
            <p:ph type="sldNum" sz="quarter" idx="10"/>
          </p:nvPr>
        </p:nvSpPr>
        <p:spPr bwMode="auto">
          <a:xfrm>
            <a:off x="11639141" y="6708510"/>
            <a:ext cx="731520" cy="3894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8EE3B89-AC03-416F-BC97-C66BD627C6D6}" type="slidenum">
              <a:rPr lang="en-US" altLang="en-US" smtClean="0"/>
              <a:pPr/>
              <a:t>7</a:t>
            </a:fld>
            <a:endParaRPr lang="en-US" altLang="en-US" smtClean="0"/>
          </a:p>
        </p:txBody>
      </p:sp>
    </p:spTree>
    <p:extLst>
      <p:ext uri="{BB962C8B-B14F-4D97-AF65-F5344CB8AC3E}">
        <p14:creationId xmlns:p14="http://schemas.microsoft.com/office/powerpoint/2010/main" val="3978740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3586480" y="1920240"/>
            <a:ext cx="7305039" cy="4819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3840" dirty="0"/>
              <a:t>Immortal, invisible, </a:t>
            </a:r>
          </a:p>
          <a:p>
            <a:r>
              <a:rPr lang="en-US" altLang="en-US" sz="3840" dirty="0"/>
              <a:t>	God only wise,</a:t>
            </a:r>
            <a:br>
              <a:rPr lang="en-US" altLang="en-US" sz="3840" dirty="0"/>
            </a:br>
            <a:r>
              <a:rPr lang="en-US" altLang="en-US" sz="3840" dirty="0"/>
              <a:t>In light inaccessible </a:t>
            </a:r>
          </a:p>
          <a:p>
            <a:r>
              <a:rPr lang="en-US" altLang="en-US" sz="3840" dirty="0"/>
              <a:t>	hid from our eyes,</a:t>
            </a:r>
            <a:br>
              <a:rPr lang="en-US" altLang="en-US" sz="3840" dirty="0"/>
            </a:br>
            <a:r>
              <a:rPr lang="en-US" altLang="en-US" sz="3840" dirty="0"/>
              <a:t>Most blessed, most glorious, </a:t>
            </a:r>
          </a:p>
          <a:p>
            <a:r>
              <a:rPr lang="en-US" altLang="en-US" sz="3840" dirty="0"/>
              <a:t>	the Ancient of Days,</a:t>
            </a:r>
            <a:br>
              <a:rPr lang="en-US" altLang="en-US" sz="3840" dirty="0"/>
            </a:br>
            <a:r>
              <a:rPr lang="en-US" altLang="en-US" sz="3840" dirty="0"/>
              <a:t>Almighty, victorious, </a:t>
            </a:r>
          </a:p>
          <a:p>
            <a:r>
              <a:rPr lang="en-US" altLang="en-US" sz="3840" dirty="0"/>
              <a:t>	Thy great name we praise.</a:t>
            </a:r>
          </a:p>
        </p:txBody>
      </p:sp>
      <p:sp>
        <p:nvSpPr>
          <p:cNvPr id="30723" name="Title 1"/>
          <p:cNvSpPr txBox="1">
            <a:spLocks noChangeArrowheads="1"/>
          </p:cNvSpPr>
          <p:nvPr/>
        </p:nvSpPr>
        <p:spPr bwMode="auto">
          <a:xfrm>
            <a:off x="2113280" y="149013"/>
            <a:ext cx="8778240" cy="1137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24" tIns="48762" rIns="97524" bIns="48762" anchor="ctr"/>
          <a:lstStyle/>
          <a:p>
            <a:pPr algn="ctr" eaLnBrk="1" hangingPunct="1"/>
            <a:r>
              <a:rPr lang="en-US" altLang="en-US" sz="3413" b="1"/>
              <a:t>Immortal, Invisible, </a:t>
            </a:r>
          </a:p>
          <a:p>
            <a:pPr algn="ctr" eaLnBrk="1" hangingPunct="1"/>
            <a:r>
              <a:rPr lang="en-US" altLang="en-US" sz="3413" b="1"/>
              <a:t>God Only Wise</a:t>
            </a:r>
          </a:p>
        </p:txBody>
      </p:sp>
      <p:sp>
        <p:nvSpPr>
          <p:cNvPr id="30724" name="TextBox 4"/>
          <p:cNvSpPr txBox="1">
            <a:spLocks noChangeArrowheads="1"/>
          </p:cNvSpPr>
          <p:nvPr/>
        </p:nvSpPr>
        <p:spPr bwMode="auto">
          <a:xfrm>
            <a:off x="5795328" y="1317414"/>
            <a:ext cx="14158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a:t>Verse 5 of 5</a:t>
            </a:r>
          </a:p>
        </p:txBody>
      </p:sp>
      <p:sp>
        <p:nvSpPr>
          <p:cNvPr id="30726" name="Slide Number Placeholder 1"/>
          <p:cNvSpPr>
            <a:spLocks noGrp="1" noChangeArrowheads="1"/>
          </p:cNvSpPr>
          <p:nvPr>
            <p:ph type="sldNum" sz="quarter" idx="10"/>
          </p:nvPr>
        </p:nvSpPr>
        <p:spPr bwMode="auto">
          <a:xfrm>
            <a:off x="11607800" y="6752721"/>
            <a:ext cx="731520" cy="3894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E93034B-FAD3-4065-8E5D-54695E94221D}" type="slidenum">
              <a:rPr lang="en-US" altLang="en-US" smtClean="0"/>
              <a:pPr/>
              <a:t>8</a:t>
            </a:fld>
            <a:endParaRPr lang="en-US" altLang="en-US" smtClean="0"/>
          </a:p>
        </p:txBody>
      </p:sp>
    </p:spTree>
    <p:extLst>
      <p:ext uri="{BB962C8B-B14F-4D97-AF65-F5344CB8AC3E}">
        <p14:creationId xmlns:p14="http://schemas.microsoft.com/office/powerpoint/2010/main" val="2974555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b="1" dirty="0">
                <a:solidFill>
                  <a:schemeClr val="tx1">
                    <a:lumMod val="75000"/>
                    <a:lumOff val="25000"/>
                  </a:schemeClr>
                </a:solidFill>
                <a:latin typeface="+mn-lt"/>
              </a:rPr>
              <a:t>Our Study of Isaiah</a:t>
            </a:r>
          </a:p>
        </p:txBody>
      </p:sp>
      <p:sp>
        <p:nvSpPr>
          <p:cNvPr id="3" name="Content Placeholder 2"/>
          <p:cNvSpPr>
            <a:spLocks noGrp="1"/>
          </p:cNvSpPr>
          <p:nvPr>
            <p:ph idx="1"/>
          </p:nvPr>
        </p:nvSpPr>
        <p:spPr>
          <a:xfrm>
            <a:off x="619276" y="1676400"/>
            <a:ext cx="12207724" cy="4800600"/>
          </a:xfrm>
        </p:spPr>
        <p:txBody>
          <a:bodyPr/>
          <a:lstStyle/>
          <a:p>
            <a:pPr>
              <a:spcBef>
                <a:spcPts val="0"/>
              </a:spcBef>
              <a:spcAft>
                <a:spcPts val="0"/>
              </a:spcAft>
              <a:defRPr/>
            </a:pPr>
            <a:r>
              <a:rPr lang="fr-FR" altLang="en-US" sz="3200" b="1" dirty="0" smtClean="0">
                <a:solidFill>
                  <a:schemeClr val="tx1">
                    <a:lumMod val="75000"/>
                    <a:lumOff val="25000"/>
                  </a:schemeClr>
                </a:solidFill>
                <a:latin typeface="+mn-lt"/>
                <a:cs typeface="Arial" panose="020B0604020202020204" pitchFamily="34" charset="0"/>
              </a:rPr>
              <a:t>Last Meeting:</a:t>
            </a:r>
            <a:endParaRPr lang="fr-FR" altLang="en-US" sz="3200" b="1" dirty="0">
              <a:solidFill>
                <a:schemeClr val="tx1">
                  <a:lumMod val="75000"/>
                  <a:lumOff val="25000"/>
                </a:schemeClr>
              </a:solidFill>
              <a:latin typeface="+mn-lt"/>
              <a:cs typeface="Arial" panose="020B0604020202020204" pitchFamily="34" charset="0"/>
            </a:endParaRPr>
          </a:p>
          <a:p>
            <a:pPr marL="717340" lvl="1" indent="-365771">
              <a:spcBef>
                <a:spcPts val="0"/>
              </a:spcBef>
              <a:spcAft>
                <a:spcPts val="0"/>
              </a:spcAft>
              <a:defRPr/>
            </a:pPr>
            <a:r>
              <a:rPr lang="en-US" altLang="en-US" sz="2800" b="1" dirty="0">
                <a:solidFill>
                  <a:schemeClr val="tx1">
                    <a:lumMod val="75000"/>
                    <a:lumOff val="25000"/>
                  </a:schemeClr>
                </a:solidFill>
                <a:latin typeface="+mn-lt"/>
                <a:cs typeface="Arial" panose="020B0604020202020204" pitchFamily="34" charset="0"/>
              </a:rPr>
              <a:t>Isaiah 43, Called By His Name</a:t>
            </a:r>
          </a:p>
          <a:p>
            <a:pPr marL="717340" lvl="1" indent="-365771">
              <a:spcBef>
                <a:spcPts val="0"/>
              </a:spcBef>
              <a:spcAft>
                <a:spcPts val="0"/>
              </a:spcAft>
              <a:defRPr/>
            </a:pPr>
            <a:r>
              <a:rPr lang="en-US" altLang="en-US" sz="2800" b="1" dirty="0">
                <a:solidFill>
                  <a:schemeClr val="tx1">
                    <a:lumMod val="75000"/>
                    <a:lumOff val="25000"/>
                  </a:schemeClr>
                </a:solidFill>
                <a:latin typeface="+mn-lt"/>
                <a:cs typeface="Arial" panose="020B0604020202020204" pitchFamily="34" charset="0"/>
              </a:rPr>
              <a:t>Memory Verse:  Isaiah 43:10</a:t>
            </a:r>
          </a:p>
          <a:p>
            <a:pPr marL="717340" lvl="1" indent="-365771">
              <a:spcBef>
                <a:spcPts val="0"/>
              </a:spcBef>
              <a:spcAft>
                <a:spcPts val="0"/>
              </a:spcAft>
              <a:defRPr/>
            </a:pPr>
            <a:r>
              <a:rPr lang="en-US" altLang="en-US" sz="2800" b="1" i="1" dirty="0">
                <a:solidFill>
                  <a:schemeClr val="tx1">
                    <a:lumMod val="75000"/>
                    <a:lumOff val="25000"/>
                  </a:schemeClr>
                </a:solidFill>
                <a:latin typeface="+mn-lt"/>
                <a:cs typeface="Arial" panose="020B0604020202020204" pitchFamily="34" charset="0"/>
              </a:rPr>
              <a:t>Dr. Constable’s Notes, 2023 Ed</a:t>
            </a:r>
            <a:r>
              <a:rPr lang="en-US" altLang="en-US" sz="2800" b="1" dirty="0">
                <a:solidFill>
                  <a:schemeClr val="tx1">
                    <a:lumMod val="75000"/>
                    <a:lumOff val="25000"/>
                  </a:schemeClr>
                </a:solidFill>
                <a:latin typeface="+mn-lt"/>
                <a:cs typeface="Arial" panose="020B0604020202020204" pitchFamily="34" charset="0"/>
              </a:rPr>
              <a:t>., pp. 290-298; </a:t>
            </a:r>
            <a:r>
              <a:rPr lang="en-US" altLang="en-US" sz="2800" b="1" i="1" dirty="0">
                <a:solidFill>
                  <a:schemeClr val="tx1">
                    <a:lumMod val="75000"/>
                    <a:lumOff val="25000"/>
                  </a:schemeClr>
                </a:solidFill>
                <a:latin typeface="+mn-lt"/>
                <a:cs typeface="Arial" panose="020B0604020202020204" pitchFamily="34" charset="0"/>
              </a:rPr>
              <a:t>Motyer</a:t>
            </a:r>
            <a:r>
              <a:rPr lang="en-US" altLang="en-US" sz="2800" b="1" dirty="0">
                <a:solidFill>
                  <a:schemeClr val="tx1">
                    <a:lumMod val="75000"/>
                    <a:lumOff val="25000"/>
                  </a:schemeClr>
                </a:solidFill>
                <a:latin typeface="+mn-lt"/>
                <a:cs typeface="Arial" panose="020B0604020202020204" pitchFamily="34" charset="0"/>
              </a:rPr>
              <a:t>, pp. 330-341.</a:t>
            </a:r>
          </a:p>
          <a:p>
            <a:pPr marL="365771" indent="-365771">
              <a:spcBef>
                <a:spcPts val="0"/>
              </a:spcBef>
              <a:spcAft>
                <a:spcPts val="0"/>
              </a:spcAft>
              <a:defRPr/>
            </a:pPr>
            <a:endParaRPr lang="fr-FR" altLang="en-US" sz="1600" b="1" dirty="0">
              <a:latin typeface="+mn-lt"/>
              <a:cs typeface="Arial" panose="020B0604020202020204" pitchFamily="34" charset="0"/>
            </a:endParaRPr>
          </a:p>
          <a:p>
            <a:pPr>
              <a:spcBef>
                <a:spcPts val="0"/>
              </a:spcBef>
              <a:spcAft>
                <a:spcPts val="0"/>
              </a:spcAft>
              <a:defRPr/>
            </a:pPr>
            <a:r>
              <a:rPr lang="fr-FR" altLang="en-US" sz="3200" b="1" dirty="0" smtClean="0">
                <a:solidFill>
                  <a:schemeClr val="tx1">
                    <a:lumMod val="75000"/>
                    <a:lumOff val="25000"/>
                  </a:schemeClr>
                </a:solidFill>
                <a:latin typeface="+mn-lt"/>
                <a:cs typeface="Arial" panose="020B0604020202020204" pitchFamily="34" charset="0"/>
              </a:rPr>
              <a:t>This Meeting:</a:t>
            </a:r>
            <a:endParaRPr lang="fr-FR" altLang="en-US" sz="3200" b="1" dirty="0">
              <a:solidFill>
                <a:schemeClr val="tx1">
                  <a:lumMod val="75000"/>
                  <a:lumOff val="25000"/>
                </a:schemeClr>
              </a:solidFill>
              <a:latin typeface="+mn-lt"/>
              <a:cs typeface="Arial" panose="020B0604020202020204" pitchFamily="34" charset="0"/>
            </a:endParaRPr>
          </a:p>
          <a:p>
            <a:pPr marL="717340" lvl="1" indent="-365771">
              <a:spcBef>
                <a:spcPts val="0"/>
              </a:spcBef>
              <a:spcAft>
                <a:spcPts val="0"/>
              </a:spcAft>
              <a:defRPr/>
            </a:pPr>
            <a:r>
              <a:rPr lang="en-US" altLang="en-US" sz="2800" b="1" dirty="0">
                <a:solidFill>
                  <a:schemeClr val="tx1">
                    <a:lumMod val="75000"/>
                    <a:lumOff val="25000"/>
                  </a:schemeClr>
                </a:solidFill>
                <a:latin typeface="+mn-lt"/>
                <a:cs typeface="Arial" panose="020B0604020202020204" pitchFamily="34" charset="0"/>
              </a:rPr>
              <a:t>Isaiah </a:t>
            </a:r>
            <a:r>
              <a:rPr lang="en-US" altLang="en-US" sz="2800" b="1" dirty="0" smtClean="0">
                <a:solidFill>
                  <a:schemeClr val="tx1">
                    <a:lumMod val="75000"/>
                    <a:lumOff val="25000"/>
                  </a:schemeClr>
                </a:solidFill>
                <a:latin typeface="+mn-lt"/>
                <a:cs typeface="Arial" panose="020B0604020202020204" pitchFamily="34" charset="0"/>
              </a:rPr>
              <a:t>44, The Blessings of Israel and the Folly of Idolatry</a:t>
            </a:r>
            <a:endParaRPr lang="en-US" altLang="en-US" sz="2800" b="1" dirty="0">
              <a:solidFill>
                <a:schemeClr val="tx1">
                  <a:lumMod val="75000"/>
                  <a:lumOff val="25000"/>
                </a:schemeClr>
              </a:solidFill>
              <a:latin typeface="+mn-lt"/>
              <a:cs typeface="Arial" panose="020B0604020202020204" pitchFamily="34" charset="0"/>
            </a:endParaRPr>
          </a:p>
          <a:p>
            <a:pPr marL="717340" lvl="1" indent="-365771">
              <a:spcBef>
                <a:spcPts val="0"/>
              </a:spcBef>
              <a:spcAft>
                <a:spcPts val="0"/>
              </a:spcAft>
              <a:defRPr/>
            </a:pPr>
            <a:r>
              <a:rPr lang="en-US" altLang="en-US" sz="2800" b="1" dirty="0">
                <a:solidFill>
                  <a:schemeClr val="tx1">
                    <a:lumMod val="75000"/>
                    <a:lumOff val="25000"/>
                  </a:schemeClr>
                </a:solidFill>
                <a:latin typeface="+mn-lt"/>
                <a:cs typeface="Arial" panose="020B0604020202020204" pitchFamily="34" charset="0"/>
              </a:rPr>
              <a:t>Memory </a:t>
            </a:r>
            <a:r>
              <a:rPr lang="en-US" altLang="en-US" sz="2800" b="1" dirty="0" smtClean="0">
                <a:solidFill>
                  <a:schemeClr val="tx1">
                    <a:lumMod val="75000"/>
                    <a:lumOff val="25000"/>
                  </a:schemeClr>
                </a:solidFill>
                <a:latin typeface="+mn-lt"/>
                <a:cs typeface="Arial" panose="020B0604020202020204" pitchFamily="34" charset="0"/>
              </a:rPr>
              <a:t>Verse: Isaiah 44:6</a:t>
            </a:r>
            <a:endParaRPr lang="en-US" altLang="en-US" sz="2800" b="1" dirty="0">
              <a:solidFill>
                <a:schemeClr val="tx1">
                  <a:lumMod val="75000"/>
                  <a:lumOff val="25000"/>
                </a:schemeClr>
              </a:solidFill>
              <a:latin typeface="+mn-lt"/>
              <a:cs typeface="Arial" panose="020B0604020202020204" pitchFamily="34" charset="0"/>
            </a:endParaRPr>
          </a:p>
          <a:p>
            <a:pPr marL="717340" lvl="1" indent="-365771">
              <a:spcBef>
                <a:spcPts val="0"/>
              </a:spcBef>
              <a:spcAft>
                <a:spcPts val="0"/>
              </a:spcAft>
              <a:defRPr/>
            </a:pPr>
            <a:r>
              <a:rPr lang="en-US" altLang="en-US" sz="2800" b="1" i="1" dirty="0" smtClean="0">
                <a:solidFill>
                  <a:schemeClr val="tx1">
                    <a:lumMod val="75000"/>
                    <a:lumOff val="25000"/>
                  </a:schemeClr>
                </a:solidFill>
                <a:latin typeface="+mn-lt"/>
                <a:cs typeface="Arial" panose="020B0604020202020204" pitchFamily="34" charset="0"/>
              </a:rPr>
              <a:t>Dr. Constable’s Notes, 2023 Ed</a:t>
            </a:r>
            <a:r>
              <a:rPr lang="en-US" altLang="en-US" sz="2800" b="1" dirty="0" smtClean="0">
                <a:solidFill>
                  <a:schemeClr val="tx1">
                    <a:lumMod val="75000"/>
                    <a:lumOff val="25000"/>
                  </a:schemeClr>
                </a:solidFill>
                <a:latin typeface="+mn-lt"/>
                <a:cs typeface="Arial" panose="020B0604020202020204" pitchFamily="34" charset="0"/>
              </a:rPr>
              <a:t>., </a:t>
            </a:r>
            <a:r>
              <a:rPr lang="en-US" altLang="en-US" sz="2800" b="1" dirty="0">
                <a:solidFill>
                  <a:schemeClr val="tx1">
                    <a:lumMod val="75000"/>
                    <a:lumOff val="25000"/>
                  </a:schemeClr>
                </a:solidFill>
                <a:latin typeface="+mn-lt"/>
                <a:cs typeface="Arial" panose="020B0604020202020204" pitchFamily="34" charset="0"/>
              </a:rPr>
              <a:t>pp</a:t>
            </a:r>
            <a:r>
              <a:rPr lang="en-US" altLang="en-US" sz="2800" b="1" dirty="0" smtClean="0">
                <a:solidFill>
                  <a:schemeClr val="tx1">
                    <a:lumMod val="75000"/>
                    <a:lumOff val="25000"/>
                  </a:schemeClr>
                </a:solidFill>
                <a:latin typeface="+mn-lt"/>
                <a:cs typeface="Arial" panose="020B0604020202020204" pitchFamily="34" charset="0"/>
              </a:rPr>
              <a:t>. 298-310; </a:t>
            </a:r>
            <a:r>
              <a:rPr lang="en-US" altLang="en-US" sz="2800" b="1" i="1" dirty="0">
                <a:solidFill>
                  <a:schemeClr val="tx1">
                    <a:lumMod val="75000"/>
                    <a:lumOff val="25000"/>
                  </a:schemeClr>
                </a:solidFill>
                <a:latin typeface="+mn-lt"/>
                <a:cs typeface="Arial" panose="020B0604020202020204" pitchFamily="34" charset="0"/>
              </a:rPr>
              <a:t>Motyer</a:t>
            </a:r>
            <a:r>
              <a:rPr lang="en-US" altLang="en-US" sz="2800" b="1" dirty="0">
                <a:solidFill>
                  <a:schemeClr val="tx1">
                    <a:lumMod val="75000"/>
                    <a:lumOff val="25000"/>
                  </a:schemeClr>
                </a:solidFill>
                <a:latin typeface="+mn-lt"/>
                <a:cs typeface="Arial" panose="020B0604020202020204" pitchFamily="34" charset="0"/>
              </a:rPr>
              <a:t>, pp. </a:t>
            </a:r>
            <a:r>
              <a:rPr lang="en-US" altLang="en-US" sz="2800" b="1" dirty="0" smtClean="0">
                <a:solidFill>
                  <a:schemeClr val="tx1">
                    <a:lumMod val="75000"/>
                    <a:lumOff val="25000"/>
                  </a:schemeClr>
                </a:solidFill>
                <a:latin typeface="+mn-lt"/>
                <a:cs typeface="Arial" panose="020B0604020202020204" pitchFamily="34" charset="0"/>
              </a:rPr>
              <a:t>341-356</a:t>
            </a:r>
            <a:endParaRPr lang="en-US" altLang="en-US" sz="2800" b="1" dirty="0">
              <a:solidFill>
                <a:schemeClr val="tx1">
                  <a:lumMod val="75000"/>
                  <a:lumOff val="25000"/>
                </a:schemeClr>
              </a:solidFill>
              <a:latin typeface="+mn-lt"/>
              <a:cs typeface="Arial" panose="020B0604020202020204" pitchFamily="34" charset="0"/>
            </a:endParaRPr>
          </a:p>
          <a:p>
            <a:pPr marL="717340" lvl="1" indent="-365771">
              <a:spcBef>
                <a:spcPts val="0"/>
              </a:spcBef>
              <a:spcAft>
                <a:spcPts val="0"/>
              </a:spcAft>
              <a:defRPr/>
            </a:pPr>
            <a:r>
              <a:rPr lang="en-US" altLang="en-US" sz="2800" b="1" dirty="0" smtClean="0">
                <a:solidFill>
                  <a:schemeClr val="tx1">
                    <a:lumMod val="75000"/>
                    <a:lumOff val="25000"/>
                  </a:schemeClr>
                </a:solidFill>
                <a:latin typeface="+mn-lt"/>
                <a:cs typeface="Arial" panose="020B0604020202020204" pitchFamily="34" charset="0"/>
              </a:rPr>
              <a:t>Refreshment Host: Group </a:t>
            </a:r>
            <a:r>
              <a:rPr lang="en-US" altLang="en-US" sz="2800" b="1" dirty="0">
                <a:solidFill>
                  <a:schemeClr val="tx1">
                    <a:lumMod val="75000"/>
                    <a:lumOff val="25000"/>
                  </a:schemeClr>
                </a:solidFill>
                <a:latin typeface="+mn-lt"/>
                <a:cs typeface="Arial" panose="020B0604020202020204" pitchFamily="34" charset="0"/>
              </a:rPr>
              <a:t>H</a:t>
            </a:r>
            <a:r>
              <a:rPr lang="en-US" altLang="en-US" sz="2800" b="1" dirty="0" smtClean="0">
                <a:solidFill>
                  <a:schemeClr val="tx1">
                    <a:lumMod val="75000"/>
                    <a:lumOff val="25000"/>
                  </a:schemeClr>
                </a:solidFill>
                <a:latin typeface="+mn-lt"/>
                <a:cs typeface="Arial" panose="020B0604020202020204" pitchFamily="34" charset="0"/>
              </a:rPr>
              <a:t> </a:t>
            </a:r>
            <a:endParaRPr lang="en-US" altLang="en-US" sz="2800" b="1" dirty="0">
              <a:solidFill>
                <a:schemeClr val="tx1">
                  <a:lumMod val="75000"/>
                  <a:lumOff val="25000"/>
                </a:schemeClr>
              </a:solidFill>
              <a:latin typeface="+mn-lt"/>
              <a:cs typeface="Arial" panose="020B0604020202020204" pitchFamily="34" charset="0"/>
            </a:endParaRPr>
          </a:p>
        </p:txBody>
      </p:sp>
      <p:sp>
        <p:nvSpPr>
          <p:cNvPr id="27654"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06994E-5FDD-4F8B-8F28-6054427B3D31}" type="slidenum">
              <a:rPr lang="en-US" altLang="en-US"/>
              <a:pPr/>
              <a:t>9</a:t>
            </a:fld>
            <a:endParaRPr lang="en-US" altLang="en-US" dirty="0"/>
          </a:p>
        </p:txBody>
      </p:sp>
    </p:spTree>
    <p:extLst>
      <p:ext uri="{BB962C8B-B14F-4D97-AF65-F5344CB8AC3E}">
        <p14:creationId xmlns:p14="http://schemas.microsoft.com/office/powerpoint/2010/main" val="458218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34032</TotalTime>
  <Words>2900</Words>
  <Application>Microsoft Office PowerPoint</Application>
  <PresentationFormat>Custom</PresentationFormat>
  <Paragraphs>332</Paragraphs>
  <Slides>35</Slides>
  <Notes>28</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35</vt:i4>
      </vt:variant>
    </vt:vector>
  </HeadingPairs>
  <TitlesOfParts>
    <vt:vector size="46" baseType="lpstr">
      <vt:lpstr>MS PGothic</vt:lpstr>
      <vt:lpstr>Arial</vt:lpstr>
      <vt:lpstr>Calibri</vt:lpstr>
      <vt:lpstr>Cambria</vt:lpstr>
      <vt:lpstr>Courier New</vt:lpstr>
      <vt:lpstr>Garamond</vt:lpstr>
      <vt:lpstr>Times New Roman</vt:lpstr>
      <vt:lpstr>Wingdings</vt:lpstr>
      <vt:lpstr>Edge</vt:lpstr>
      <vt:lpstr>Office Theme</vt:lpstr>
      <vt:lpstr>Worksheet</vt:lpstr>
      <vt:lpstr>WELCOME  TO  THE  MOB!</vt:lpstr>
      <vt:lpstr>Announcements</vt:lpstr>
      <vt:lpstr>Please Rise</vt:lpstr>
      <vt:lpstr>PowerPoint Presentation</vt:lpstr>
      <vt:lpstr>PowerPoint Presentation</vt:lpstr>
      <vt:lpstr>PowerPoint Presentation</vt:lpstr>
      <vt:lpstr>PowerPoint Presentation</vt:lpstr>
      <vt:lpstr>PowerPoint Presentation</vt:lpstr>
      <vt:lpstr>Our Study of Isaiah</vt:lpstr>
      <vt:lpstr>Memory Verse</vt:lpstr>
      <vt:lpstr>NT References of Isaiah 44</vt:lpstr>
      <vt:lpstr>Isaiah Outline</vt:lpstr>
      <vt:lpstr>Theme – from Constable’s notes (another pivot)</vt:lpstr>
      <vt:lpstr>PowerPoint Presentation</vt:lpstr>
      <vt:lpstr>Isaiah 44</vt:lpstr>
      <vt:lpstr>PowerPoint Presentation</vt:lpstr>
      <vt:lpstr>The past forgotten, the future blessed</vt:lpstr>
      <vt:lpstr>Isaiah 44:1 – 3 </vt:lpstr>
      <vt:lpstr>Divine Grace</vt:lpstr>
      <vt:lpstr>Dripping Irony: Isaiah 44:9 – 20</vt:lpstr>
      <vt:lpstr>PowerPoint Presentation</vt:lpstr>
      <vt:lpstr>What’s with the Image?</vt:lpstr>
      <vt:lpstr>Man made vs God made?</vt:lpstr>
      <vt:lpstr>PowerPoint Presentation</vt:lpstr>
      <vt:lpstr>vv 21– 27 – Remember these things… </vt:lpstr>
      <vt:lpstr>A Personalized Redemption</vt:lpstr>
      <vt:lpstr>A Personalized Redemption</vt:lpstr>
      <vt:lpstr>Key Things to Consider </vt:lpstr>
      <vt:lpstr>Discussion and Application</vt:lpstr>
      <vt:lpstr>Our Study of Isaiah</vt:lpstr>
      <vt:lpstr>Isaiah Bible Study Schedule  for Fall 2023 – Spring 2024 as of September 2023</vt:lpstr>
      <vt:lpstr>Backup</vt:lpstr>
      <vt:lpstr>Isaiah Bible Study Schedule  for Fall 2023 – Spring 2024 as of September 2023</vt:lpstr>
      <vt:lpstr>Isaiah Bible Study Schedule  for Fall 2023 – Spring 2024 as of September 2023</vt:lpstr>
      <vt:lpstr>Isaiah Bible Study Schedule  for Fall 2023 – Spring 2024 as of September 2023</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Kirk Streitmater</dc:creator>
  <cp:lastModifiedBy>Streitmater, Kirk J.</cp:lastModifiedBy>
  <cp:revision>557</cp:revision>
  <cp:lastPrinted>2023-10-31T11:46:20Z</cp:lastPrinted>
  <dcterms:created xsi:type="dcterms:W3CDTF">2006-08-27T02:03:17Z</dcterms:created>
  <dcterms:modified xsi:type="dcterms:W3CDTF">2023-10-31T11:49:55Z</dcterms:modified>
</cp:coreProperties>
</file>