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938" r:id="rId2"/>
    <p:sldMasterId id="2147483950" r:id="rId3"/>
    <p:sldMasterId id="2147483962" r:id="rId4"/>
    <p:sldMasterId id="2147483900" r:id="rId5"/>
    <p:sldMasterId id="2147483912" r:id="rId6"/>
    <p:sldMasterId id="2147483926" r:id="rId7"/>
  </p:sldMasterIdLst>
  <p:notesMasterIdLst>
    <p:notesMasterId r:id="rId39"/>
  </p:notesMasterIdLst>
  <p:handoutMasterIdLst>
    <p:handoutMasterId r:id="rId40"/>
  </p:handoutMasterIdLst>
  <p:sldIdLst>
    <p:sldId id="1310" r:id="rId8"/>
    <p:sldId id="1600" r:id="rId9"/>
    <p:sldId id="1312" r:id="rId10"/>
    <p:sldId id="1313" r:id="rId11"/>
    <p:sldId id="1314" r:id="rId12"/>
    <p:sldId id="1315" r:id="rId13"/>
    <p:sldId id="1589" r:id="rId14"/>
    <p:sldId id="1639" r:id="rId15"/>
    <p:sldId id="470" r:id="rId16"/>
    <p:sldId id="484" r:id="rId17"/>
    <p:sldId id="1328" r:id="rId18"/>
    <p:sldId id="1640" r:id="rId19"/>
    <p:sldId id="1642" r:id="rId20"/>
    <p:sldId id="1591" r:id="rId21"/>
    <p:sldId id="1643" r:id="rId22"/>
    <p:sldId id="1644" r:id="rId23"/>
    <p:sldId id="1645" r:id="rId24"/>
    <p:sldId id="1650" r:id="rId25"/>
    <p:sldId id="1646" r:id="rId26"/>
    <p:sldId id="1647" r:id="rId27"/>
    <p:sldId id="1648" r:id="rId28"/>
    <p:sldId id="1598" r:id="rId29"/>
    <p:sldId id="1330" r:id="rId30"/>
    <p:sldId id="1332" r:id="rId31"/>
    <p:sldId id="1649" r:id="rId32"/>
    <p:sldId id="1331" r:id="rId33"/>
    <p:sldId id="1189" r:id="rId34"/>
    <p:sldId id="1342" r:id="rId35"/>
    <p:sldId id="562" r:id="rId36"/>
    <p:sldId id="551" r:id="rId37"/>
    <p:sldId id="563" r:id="rId38"/>
  </p:sldIdLst>
  <p:sldSz cx="12192000" cy="6858000"/>
  <p:notesSz cx="7010400" cy="9296400"/>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968">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617" autoAdjust="0"/>
    <p:restoredTop sz="86818" autoAdjust="0"/>
  </p:normalViewPr>
  <p:slideViewPr>
    <p:cSldViewPr>
      <p:cViewPr varScale="1">
        <p:scale>
          <a:sx n="85" d="100"/>
          <a:sy n="85" d="100"/>
        </p:scale>
        <p:origin x="184" y="776"/>
      </p:cViewPr>
      <p:guideLst>
        <p:guide orient="horz" pos="1968"/>
        <p:guide pos="3840"/>
      </p:guideLst>
    </p:cSldViewPr>
  </p:slideViewPr>
  <p:outlineViewPr>
    <p:cViewPr>
      <p:scale>
        <a:sx n="33" d="100"/>
        <a:sy n="33" d="100"/>
      </p:scale>
      <p:origin x="0" y="-859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9" d="100"/>
          <a:sy n="79" d="100"/>
        </p:scale>
        <p:origin x="4048" y="2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0" Type="http://schemas.openxmlformats.org/officeDocument/2006/relationships/slide" Target="slides/slide13.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 Turk" userId="07228ad85b9b2d7f" providerId="LiveId" clId="{701EE586-DBCA-40F8-88C0-9706345C89F3}"/>
    <pc:docChg chg="undo custSel addSld delSld modSld sldOrd modMainMaster">
      <pc:chgData name="Rod Turk" userId="07228ad85b9b2d7f" providerId="LiveId" clId="{701EE586-DBCA-40F8-88C0-9706345C89F3}" dt="2023-09-29T18:44:31.124" v="4093" actId="113"/>
      <pc:docMkLst>
        <pc:docMk/>
      </pc:docMkLst>
      <pc:sldChg chg="addSp delSp modSp mod">
        <pc:chgData name="Rod Turk" userId="07228ad85b9b2d7f" providerId="LiveId" clId="{701EE586-DBCA-40F8-88C0-9706345C89F3}" dt="2023-09-27T12:20:53.601" v="419" actId="20577"/>
        <pc:sldMkLst>
          <pc:docMk/>
          <pc:sldMk cId="2329163502" sldId="302"/>
        </pc:sldMkLst>
        <pc:spChg chg="del">
          <ac:chgData name="Rod Turk" userId="07228ad85b9b2d7f" providerId="LiveId" clId="{701EE586-DBCA-40F8-88C0-9706345C89F3}" dt="2023-09-27T02:56:46.282" v="261" actId="478"/>
          <ac:spMkLst>
            <pc:docMk/>
            <pc:sldMk cId="2329163502" sldId="302"/>
            <ac:spMk id="2" creationId="{25BEF7CF-3D88-7AB8-3D7B-89A613DABF7D}"/>
          </ac:spMkLst>
        </pc:spChg>
        <pc:spChg chg="del">
          <ac:chgData name="Rod Turk" userId="07228ad85b9b2d7f" providerId="LiveId" clId="{701EE586-DBCA-40F8-88C0-9706345C89F3}" dt="2023-09-27T02:56:48.487" v="262" actId="478"/>
          <ac:spMkLst>
            <pc:docMk/>
            <pc:sldMk cId="2329163502" sldId="302"/>
            <ac:spMk id="3" creationId="{4C830A6D-D4A9-9920-F699-A48D958D0CFE}"/>
          </ac:spMkLst>
        </pc:spChg>
        <pc:spChg chg="add del mod">
          <ac:chgData name="Rod Turk" userId="07228ad85b9b2d7f" providerId="LiveId" clId="{701EE586-DBCA-40F8-88C0-9706345C89F3}" dt="2023-09-27T12:17:36.689" v="403" actId="1076"/>
          <ac:spMkLst>
            <pc:docMk/>
            <pc:sldMk cId="2329163502" sldId="302"/>
            <ac:spMk id="5" creationId="{99C0BC20-86BC-8138-F79A-D990D82DA0DD}"/>
          </ac:spMkLst>
        </pc:spChg>
        <pc:spChg chg="del mod">
          <ac:chgData name="Rod Turk" userId="07228ad85b9b2d7f" providerId="LiveId" clId="{701EE586-DBCA-40F8-88C0-9706345C89F3}" dt="2023-09-27T12:11:24.085" v="322"/>
          <ac:spMkLst>
            <pc:docMk/>
            <pc:sldMk cId="2329163502" sldId="302"/>
            <ac:spMk id="2050" creationId="{00000000-0000-0000-0000-000000000000}"/>
          </ac:spMkLst>
        </pc:spChg>
        <pc:spChg chg="mod">
          <ac:chgData name="Rod Turk" userId="07228ad85b9b2d7f" providerId="LiveId" clId="{701EE586-DBCA-40F8-88C0-9706345C89F3}" dt="2023-09-27T12:20:53.601" v="419" actId="20577"/>
          <ac:spMkLst>
            <pc:docMk/>
            <pc:sldMk cId="2329163502" sldId="302"/>
            <ac:spMk id="2051" creationId="{00000000-0000-0000-0000-000000000000}"/>
          </ac:spMkLst>
        </pc:spChg>
        <pc:cxnChg chg="add">
          <ac:chgData name="Rod Turk" userId="07228ad85b9b2d7f" providerId="LiveId" clId="{701EE586-DBCA-40F8-88C0-9706345C89F3}" dt="2023-09-27T12:15:42.861" v="393" actId="11529"/>
          <ac:cxnSpMkLst>
            <pc:docMk/>
            <pc:sldMk cId="2329163502" sldId="302"/>
            <ac:cxnSpMk id="9" creationId="{0EBFE09D-E3A7-9AE9-F730-C67A731D4382}"/>
          </ac:cxnSpMkLst>
        </pc:cxnChg>
      </pc:sldChg>
      <pc:sldChg chg="addSp delSp modSp mod modAnim modNotesTx">
        <pc:chgData name="Rod Turk" userId="07228ad85b9b2d7f" providerId="LiveId" clId="{701EE586-DBCA-40F8-88C0-9706345C89F3}" dt="2023-09-27T14:46:35.702" v="1043" actId="6549"/>
        <pc:sldMkLst>
          <pc:docMk/>
          <pc:sldMk cId="3400259565" sldId="470"/>
        </pc:sldMkLst>
        <pc:spChg chg="del">
          <ac:chgData name="Rod Turk" userId="07228ad85b9b2d7f" providerId="LiveId" clId="{701EE586-DBCA-40F8-88C0-9706345C89F3}" dt="2023-09-27T02:57:23.927" v="273" actId="478"/>
          <ac:spMkLst>
            <pc:docMk/>
            <pc:sldMk cId="3400259565" sldId="470"/>
            <ac:spMk id="2" creationId="{90AD4935-1C01-6585-C53A-AD9029E9B4A4}"/>
          </ac:spMkLst>
        </pc:spChg>
        <pc:spChg chg="mod">
          <ac:chgData name="Rod Turk" userId="07228ad85b9b2d7f" providerId="LiveId" clId="{701EE586-DBCA-40F8-88C0-9706345C89F3}" dt="2023-09-27T12:30:27.385" v="570" actId="6549"/>
          <ac:spMkLst>
            <pc:docMk/>
            <pc:sldMk cId="3400259565" sldId="470"/>
            <ac:spMk id="3" creationId="{00000000-0000-0000-0000-000000000000}"/>
          </ac:spMkLst>
        </pc:spChg>
        <pc:spChg chg="del">
          <ac:chgData name="Rod Turk" userId="07228ad85b9b2d7f" providerId="LiveId" clId="{701EE586-DBCA-40F8-88C0-9706345C89F3}" dt="2023-09-27T02:57:25.596" v="274" actId="478"/>
          <ac:spMkLst>
            <pc:docMk/>
            <pc:sldMk cId="3400259565" sldId="470"/>
            <ac:spMk id="4" creationId="{BEDBB8AD-388B-1596-33EB-72E48A2D6F3E}"/>
          </ac:spMkLst>
        </pc:spChg>
        <pc:cxnChg chg="add mod">
          <ac:chgData name="Rod Turk" userId="07228ad85b9b2d7f" providerId="LiveId" clId="{701EE586-DBCA-40F8-88C0-9706345C89F3}" dt="2023-09-27T12:29:55.801" v="567"/>
          <ac:cxnSpMkLst>
            <pc:docMk/>
            <pc:sldMk cId="3400259565" sldId="470"/>
            <ac:cxnSpMk id="5" creationId="{9C9A566E-863E-BB8B-4C8F-CFB68DFF1C03}"/>
          </ac:cxnSpMkLst>
        </pc:cxnChg>
      </pc:sldChg>
      <pc:sldChg chg="addSp delSp modSp mod">
        <pc:chgData name="Rod Turk" userId="07228ad85b9b2d7f" providerId="LiveId" clId="{701EE586-DBCA-40F8-88C0-9706345C89F3}" dt="2023-09-27T12:31:40.164" v="590" actId="113"/>
        <pc:sldMkLst>
          <pc:docMk/>
          <pc:sldMk cId="1329959407" sldId="484"/>
        </pc:sldMkLst>
        <pc:spChg chg="del mod">
          <ac:chgData name="Rod Turk" userId="07228ad85b9b2d7f" providerId="LiveId" clId="{701EE586-DBCA-40F8-88C0-9706345C89F3}" dt="2023-09-27T02:57:30.848" v="276" actId="478"/>
          <ac:spMkLst>
            <pc:docMk/>
            <pc:sldMk cId="1329959407" sldId="484"/>
            <ac:spMk id="2" creationId="{AC9664D9-13B1-B7D3-8918-5719BFA5E6AB}"/>
          </ac:spMkLst>
        </pc:spChg>
        <pc:spChg chg="del">
          <ac:chgData name="Rod Turk" userId="07228ad85b9b2d7f" providerId="LiveId" clId="{701EE586-DBCA-40F8-88C0-9706345C89F3}" dt="2023-09-27T02:57:34.835" v="277" actId="478"/>
          <ac:spMkLst>
            <pc:docMk/>
            <pc:sldMk cId="1329959407" sldId="484"/>
            <ac:spMk id="3" creationId="{A6D8E9E8-3BF4-0671-1DFB-95F4DD5997CE}"/>
          </ac:spMkLst>
        </pc:spChg>
        <pc:spChg chg="add mod">
          <ac:chgData name="Rod Turk" userId="07228ad85b9b2d7f" providerId="LiveId" clId="{701EE586-DBCA-40F8-88C0-9706345C89F3}" dt="2023-09-27T12:31:40.164" v="590" actId="113"/>
          <ac:spMkLst>
            <pc:docMk/>
            <pc:sldMk cId="1329959407" sldId="484"/>
            <ac:spMk id="4" creationId="{E27F9C1C-3810-F3D6-8764-2E753B66D557}"/>
          </ac:spMkLst>
        </pc:spChg>
      </pc:sldChg>
      <pc:sldChg chg="addSp delSp modSp mod modAnim">
        <pc:chgData name="Rod Turk" userId="07228ad85b9b2d7f" providerId="LiveId" clId="{701EE586-DBCA-40F8-88C0-9706345C89F3}" dt="2023-09-27T13:01:02.934" v="1038" actId="1076"/>
        <pc:sldMkLst>
          <pc:docMk/>
          <pc:sldMk cId="1444515818" sldId="532"/>
        </pc:sldMkLst>
        <pc:spChg chg="mod">
          <ac:chgData name="Rod Turk" userId="07228ad85b9b2d7f" providerId="LiveId" clId="{701EE586-DBCA-40F8-88C0-9706345C89F3}" dt="2023-09-27T02:51:46.832" v="195" actId="20577"/>
          <ac:spMkLst>
            <pc:docMk/>
            <pc:sldMk cId="1444515818" sldId="532"/>
            <ac:spMk id="2" creationId="{00000000-0000-0000-0000-000000000000}"/>
          </ac:spMkLst>
        </pc:spChg>
        <pc:spChg chg="del">
          <ac:chgData name="Rod Turk" userId="07228ad85b9b2d7f" providerId="LiveId" clId="{701EE586-DBCA-40F8-88C0-9706345C89F3}" dt="2023-09-27T02:39:30.771" v="70" actId="478"/>
          <ac:spMkLst>
            <pc:docMk/>
            <pc:sldMk cId="1444515818" sldId="532"/>
            <ac:spMk id="3" creationId="{00000000-0000-0000-0000-000000000000}"/>
          </ac:spMkLst>
        </pc:spChg>
        <pc:spChg chg="del">
          <ac:chgData name="Rod Turk" userId="07228ad85b9b2d7f" providerId="LiveId" clId="{701EE586-DBCA-40F8-88C0-9706345C89F3}" dt="2023-09-27T02:41:12.162" v="138" actId="478"/>
          <ac:spMkLst>
            <pc:docMk/>
            <pc:sldMk cId="1444515818" sldId="532"/>
            <ac:spMk id="4" creationId="{00000000-0000-0000-0000-000000000000}"/>
          </ac:spMkLst>
        </pc:spChg>
        <pc:spChg chg="del">
          <ac:chgData name="Rod Turk" userId="07228ad85b9b2d7f" providerId="LiveId" clId="{701EE586-DBCA-40F8-88C0-9706345C89F3}" dt="2023-09-27T02:57:38.981" v="278" actId="478"/>
          <ac:spMkLst>
            <pc:docMk/>
            <pc:sldMk cId="1444515818" sldId="532"/>
            <ac:spMk id="5" creationId="{F157937B-681C-F47D-C3FF-9CEEDEDF7E61}"/>
          </ac:spMkLst>
        </pc:spChg>
        <pc:spChg chg="del">
          <ac:chgData name="Rod Turk" userId="07228ad85b9b2d7f" providerId="LiveId" clId="{701EE586-DBCA-40F8-88C0-9706345C89F3}" dt="2023-09-27T02:57:41.284" v="279" actId="478"/>
          <ac:spMkLst>
            <pc:docMk/>
            <pc:sldMk cId="1444515818" sldId="532"/>
            <ac:spMk id="6" creationId="{FB3C3232-96A4-5F18-5058-5509D355D940}"/>
          </ac:spMkLst>
        </pc:spChg>
        <pc:spChg chg="add del mod">
          <ac:chgData name="Rod Turk" userId="07228ad85b9b2d7f" providerId="LiveId" clId="{701EE586-DBCA-40F8-88C0-9706345C89F3}" dt="2023-09-27T02:39:35.013" v="71" actId="478"/>
          <ac:spMkLst>
            <pc:docMk/>
            <pc:sldMk cId="1444515818" sldId="532"/>
            <ac:spMk id="10" creationId="{4989C653-59C2-C4C0-644A-19C53812EE02}"/>
          </ac:spMkLst>
        </pc:spChg>
        <pc:spChg chg="add mod">
          <ac:chgData name="Rod Turk" userId="07228ad85b9b2d7f" providerId="LiveId" clId="{701EE586-DBCA-40F8-88C0-9706345C89F3}" dt="2023-09-27T13:00:43.836" v="1034" actId="1037"/>
          <ac:spMkLst>
            <pc:docMk/>
            <pc:sldMk cId="1444515818" sldId="532"/>
            <ac:spMk id="13" creationId="{7F7CEC7D-9171-218B-FF01-3F4D26F89BD3}"/>
          </ac:spMkLst>
        </pc:spChg>
        <pc:spChg chg="add mod">
          <ac:chgData name="Rod Turk" userId="07228ad85b9b2d7f" providerId="LiveId" clId="{701EE586-DBCA-40F8-88C0-9706345C89F3}" dt="2023-09-27T13:01:02.934" v="1038" actId="1076"/>
          <ac:spMkLst>
            <pc:docMk/>
            <pc:sldMk cId="1444515818" sldId="532"/>
            <ac:spMk id="14" creationId="{50E22445-6142-C894-1650-C9826D27DB63}"/>
          </ac:spMkLst>
        </pc:spChg>
        <pc:spChg chg="add mod">
          <ac:chgData name="Rod Turk" userId="07228ad85b9b2d7f" providerId="LiveId" clId="{701EE586-DBCA-40F8-88C0-9706345C89F3}" dt="2023-09-27T13:00:48.855" v="1035" actId="1076"/>
          <ac:spMkLst>
            <pc:docMk/>
            <pc:sldMk cId="1444515818" sldId="532"/>
            <ac:spMk id="17" creationId="{1539F671-D326-71AE-AD7E-D12092DDEE59}"/>
          </ac:spMkLst>
        </pc:spChg>
        <pc:picChg chg="del">
          <ac:chgData name="Rod Turk" userId="07228ad85b9b2d7f" providerId="LiveId" clId="{701EE586-DBCA-40F8-88C0-9706345C89F3}" dt="2023-09-27T02:39:38.163" v="72" actId="478"/>
          <ac:picMkLst>
            <pc:docMk/>
            <pc:sldMk cId="1444515818" sldId="532"/>
            <ac:picMk id="8" creationId="{00000000-0000-0000-0000-000000000000}"/>
          </ac:picMkLst>
        </pc:picChg>
        <pc:picChg chg="add mod">
          <ac:chgData name="Rod Turk" userId="07228ad85b9b2d7f" providerId="LiveId" clId="{701EE586-DBCA-40F8-88C0-9706345C89F3}" dt="2023-09-27T13:00:36.450" v="1030" actId="1076"/>
          <ac:picMkLst>
            <pc:docMk/>
            <pc:sldMk cId="1444515818" sldId="532"/>
            <ac:picMk id="11" creationId="{DFB5A3B6-5DF8-642B-99DB-C96304A0DF20}"/>
          </ac:picMkLst>
        </pc:picChg>
        <pc:picChg chg="add mod">
          <ac:chgData name="Rod Turk" userId="07228ad85b9b2d7f" providerId="LiveId" clId="{701EE586-DBCA-40F8-88C0-9706345C89F3}" dt="2023-09-27T13:00:55.078" v="1037" actId="1076"/>
          <ac:picMkLst>
            <pc:docMk/>
            <pc:sldMk cId="1444515818" sldId="532"/>
            <ac:picMk id="12" creationId="{A42E1B3D-44A5-033B-CA5D-7C948D56E54B}"/>
          </ac:picMkLst>
        </pc:picChg>
        <pc:picChg chg="add mod">
          <ac:chgData name="Rod Turk" userId="07228ad85b9b2d7f" providerId="LiveId" clId="{701EE586-DBCA-40F8-88C0-9706345C89F3}" dt="2023-09-27T13:00:51.939" v="1036" actId="1076"/>
          <ac:picMkLst>
            <pc:docMk/>
            <pc:sldMk cId="1444515818" sldId="532"/>
            <ac:picMk id="15" creationId="{AFCCB89F-92BF-03D5-1148-526B6F3CDF94}"/>
          </ac:picMkLst>
        </pc:picChg>
        <pc:picChg chg="add del mod">
          <ac:chgData name="Rod Turk" userId="07228ad85b9b2d7f" providerId="LiveId" clId="{701EE586-DBCA-40F8-88C0-9706345C89F3}" dt="2023-09-27T02:51:20.442" v="192" actId="478"/>
          <ac:picMkLst>
            <pc:docMk/>
            <pc:sldMk cId="1444515818" sldId="532"/>
            <ac:picMk id="16" creationId="{046AD240-316F-DEF7-45E8-85176AA15201}"/>
          </ac:picMkLst>
        </pc:picChg>
        <pc:cxnChg chg="add mod">
          <ac:chgData name="Rod Turk" userId="07228ad85b9b2d7f" providerId="LiveId" clId="{701EE586-DBCA-40F8-88C0-9706345C89F3}" dt="2023-09-27T13:00:34.412" v="1029"/>
          <ac:cxnSpMkLst>
            <pc:docMk/>
            <pc:sldMk cId="1444515818" sldId="532"/>
            <ac:cxnSpMk id="18" creationId="{C1ED5176-3BE5-A139-B8B8-DF9B7A9B7448}"/>
          </ac:cxnSpMkLst>
        </pc:cxnChg>
      </pc:sldChg>
      <pc:sldChg chg="addSp delSp modSp mod">
        <pc:chgData name="Rod Turk" userId="07228ad85b9b2d7f" providerId="LiveId" clId="{701EE586-DBCA-40F8-88C0-9706345C89F3}" dt="2023-09-27T12:26:40.333" v="539" actId="1076"/>
        <pc:sldMkLst>
          <pc:docMk/>
          <pc:sldMk cId="0" sldId="1312"/>
        </pc:sldMkLst>
        <pc:spChg chg="mod">
          <ac:chgData name="Rod Turk" userId="07228ad85b9b2d7f" providerId="LiveId" clId="{701EE586-DBCA-40F8-88C0-9706345C89F3}" dt="2023-09-27T12:26:40.333" v="539" actId="1076"/>
          <ac:spMkLst>
            <pc:docMk/>
            <pc:sldMk cId="0" sldId="1312"/>
            <ac:spMk id="3" creationId="{3AF3DD01-BFFE-34B6-6099-0ED62FB707B1}"/>
          </ac:spMkLst>
        </pc:spChg>
        <pc:spChg chg="del">
          <ac:chgData name="Rod Turk" userId="07228ad85b9b2d7f" providerId="LiveId" clId="{701EE586-DBCA-40F8-88C0-9706345C89F3}" dt="2023-09-27T02:56:40.400" v="259" actId="478"/>
          <ac:spMkLst>
            <pc:docMk/>
            <pc:sldMk cId="0" sldId="1312"/>
            <ac:spMk id="4" creationId="{6A6D5A52-116F-E9F8-5393-CEB69A648E1B}"/>
          </ac:spMkLst>
        </pc:spChg>
        <pc:spChg chg="del">
          <ac:chgData name="Rod Turk" userId="07228ad85b9b2d7f" providerId="LiveId" clId="{701EE586-DBCA-40F8-88C0-9706345C89F3}" dt="2023-09-27T02:56:42.534" v="260" actId="478"/>
          <ac:spMkLst>
            <pc:docMk/>
            <pc:sldMk cId="0" sldId="1312"/>
            <ac:spMk id="5" creationId="{833FA90D-C333-E4F5-44B3-86E6BB4C9625}"/>
          </ac:spMkLst>
        </pc:spChg>
        <pc:cxnChg chg="add mod">
          <ac:chgData name="Rod Turk" userId="07228ad85b9b2d7f" providerId="LiveId" clId="{701EE586-DBCA-40F8-88C0-9706345C89F3}" dt="2023-09-27T12:16:22.131" v="396"/>
          <ac:cxnSpMkLst>
            <pc:docMk/>
            <pc:sldMk cId="0" sldId="1312"/>
            <ac:cxnSpMk id="2" creationId="{87C58922-981F-0532-E794-FB015D137BE1}"/>
          </ac:cxnSpMkLst>
        </pc:cxnChg>
      </pc:sldChg>
      <pc:sldChg chg="delSp modSp mod ord">
        <pc:chgData name="Rod Turk" userId="07228ad85b9b2d7f" providerId="LiveId" clId="{701EE586-DBCA-40F8-88C0-9706345C89F3}" dt="2023-09-29T16:27:50.668" v="4037" actId="6549"/>
        <pc:sldMkLst>
          <pc:docMk/>
          <pc:sldMk cId="0" sldId="1328"/>
        </pc:sldMkLst>
        <pc:spChg chg="mod">
          <ac:chgData name="Rod Turk" userId="07228ad85b9b2d7f" providerId="LiveId" clId="{701EE586-DBCA-40F8-88C0-9706345C89F3}" dt="2023-09-29T16:27:50.668" v="4037" actId="6549"/>
          <ac:spMkLst>
            <pc:docMk/>
            <pc:sldMk cId="0" sldId="1328"/>
            <ac:spMk id="4" creationId="{95B8AD59-FC88-3564-A9E2-E3BD1843CC17}"/>
          </ac:spMkLst>
        </pc:spChg>
        <pc:spChg chg="del">
          <ac:chgData name="Rod Turk" userId="07228ad85b9b2d7f" providerId="LiveId" clId="{701EE586-DBCA-40F8-88C0-9706345C89F3}" dt="2023-09-27T02:57:44.948" v="280" actId="478"/>
          <ac:spMkLst>
            <pc:docMk/>
            <pc:sldMk cId="0" sldId="1328"/>
            <ac:spMk id="5" creationId="{C2BA30F4-42B9-C7D7-DBFD-54C99FCCAB55}"/>
          </ac:spMkLst>
        </pc:spChg>
        <pc:spChg chg="del">
          <ac:chgData name="Rod Turk" userId="07228ad85b9b2d7f" providerId="LiveId" clId="{701EE586-DBCA-40F8-88C0-9706345C89F3}" dt="2023-09-27T03:01:13.284" v="306" actId="478"/>
          <ac:spMkLst>
            <pc:docMk/>
            <pc:sldMk cId="0" sldId="1328"/>
            <ac:spMk id="6" creationId="{E399885E-01FB-FC0D-D759-71F7C82E253D}"/>
          </ac:spMkLst>
        </pc:spChg>
      </pc:sldChg>
      <pc:sldChg chg="addSp modSp ord modAnim">
        <pc:chgData name="Rod Turk" userId="07228ad85b9b2d7f" providerId="LiveId" clId="{701EE586-DBCA-40F8-88C0-9706345C89F3}" dt="2023-09-29T16:37:06.332" v="4075"/>
        <pc:sldMkLst>
          <pc:docMk/>
          <pc:sldMk cId="0" sldId="1330"/>
        </pc:sldMkLst>
        <pc:spChg chg="mod">
          <ac:chgData name="Rod Turk" userId="07228ad85b9b2d7f" providerId="LiveId" clId="{701EE586-DBCA-40F8-88C0-9706345C89F3}" dt="2023-09-27T12:57:27.979" v="1009" actId="20577"/>
          <ac:spMkLst>
            <pc:docMk/>
            <pc:sldMk cId="0" sldId="1330"/>
            <ac:spMk id="3" creationId="{E9B0B767-004B-D6EC-A575-7C4195CB16C3}"/>
          </ac:spMkLst>
        </pc:spChg>
        <pc:cxnChg chg="add mod">
          <ac:chgData name="Rod Turk" userId="07228ad85b9b2d7f" providerId="LiveId" clId="{701EE586-DBCA-40F8-88C0-9706345C89F3}" dt="2023-09-27T12:57:39.428" v="1010"/>
          <ac:cxnSpMkLst>
            <pc:docMk/>
            <pc:sldMk cId="0" sldId="1330"/>
            <ac:cxnSpMk id="2" creationId="{BE725E35-F189-8D6A-D5C1-159155CB8D04}"/>
          </ac:cxnSpMkLst>
        </pc:cxnChg>
      </pc:sldChg>
      <pc:sldChg chg="addSp delSp modSp mod">
        <pc:chgData name="Rod Turk" userId="07228ad85b9b2d7f" providerId="LiveId" clId="{701EE586-DBCA-40F8-88C0-9706345C89F3}" dt="2023-09-27T12:57:52.452" v="1013" actId="478"/>
        <pc:sldMkLst>
          <pc:docMk/>
          <pc:sldMk cId="0" sldId="1331"/>
        </pc:sldMkLst>
        <pc:spChg chg="del">
          <ac:chgData name="Rod Turk" userId="07228ad85b9b2d7f" providerId="LiveId" clId="{701EE586-DBCA-40F8-88C0-9706345C89F3}" dt="2023-09-27T12:57:49.343" v="1012" actId="478"/>
          <ac:spMkLst>
            <pc:docMk/>
            <pc:sldMk cId="0" sldId="1331"/>
            <ac:spMk id="4" creationId="{AD21A2FB-39B1-45F3-5ED2-6452FBB98930}"/>
          </ac:spMkLst>
        </pc:spChg>
        <pc:spChg chg="del">
          <ac:chgData name="Rod Turk" userId="07228ad85b9b2d7f" providerId="LiveId" clId="{701EE586-DBCA-40F8-88C0-9706345C89F3}" dt="2023-09-27T12:57:52.452" v="1013" actId="478"/>
          <ac:spMkLst>
            <pc:docMk/>
            <pc:sldMk cId="0" sldId="1331"/>
            <ac:spMk id="5" creationId="{B607D5FC-D31E-B131-6E29-32EDE6ED88F1}"/>
          </ac:spMkLst>
        </pc:spChg>
        <pc:cxnChg chg="add mod">
          <ac:chgData name="Rod Turk" userId="07228ad85b9b2d7f" providerId="LiveId" clId="{701EE586-DBCA-40F8-88C0-9706345C89F3}" dt="2023-09-27T12:57:43.490" v="1011"/>
          <ac:cxnSpMkLst>
            <pc:docMk/>
            <pc:sldMk cId="0" sldId="1331"/>
            <ac:cxnSpMk id="2" creationId="{39DCC0E9-6495-DF76-F75F-F06C9068ADE3}"/>
          </ac:cxnSpMkLst>
        </pc:cxnChg>
      </pc:sldChg>
      <pc:sldChg chg="addSp delSp modSp mod">
        <pc:chgData name="Rod Turk" userId="07228ad85b9b2d7f" providerId="LiveId" clId="{701EE586-DBCA-40F8-88C0-9706345C89F3}" dt="2023-09-29T18:42:36.066" v="4085" actId="113"/>
        <pc:sldMkLst>
          <pc:docMk/>
          <pc:sldMk cId="0" sldId="1332"/>
        </pc:sldMkLst>
        <pc:spChg chg="del mod">
          <ac:chgData name="Rod Turk" userId="07228ad85b9b2d7f" providerId="LiveId" clId="{701EE586-DBCA-40F8-88C0-9706345C89F3}" dt="2023-09-27T12:54:59.327" v="979"/>
          <ac:spMkLst>
            <pc:docMk/>
            <pc:sldMk cId="0" sldId="1332"/>
            <ac:spMk id="2" creationId="{7CB8B86E-94D5-D98A-ECE2-9CE9742BE464}"/>
          </ac:spMkLst>
        </pc:spChg>
        <pc:spChg chg="add mod">
          <ac:chgData name="Rod Turk" userId="07228ad85b9b2d7f" providerId="LiveId" clId="{701EE586-DBCA-40F8-88C0-9706345C89F3}" dt="2023-09-29T18:42:36.066" v="4085" actId="113"/>
          <ac:spMkLst>
            <pc:docMk/>
            <pc:sldMk cId="0" sldId="1332"/>
            <ac:spMk id="2" creationId="{DC5CDE57-3D41-5937-DA0F-9B2585184166}"/>
          </ac:spMkLst>
        </pc:spChg>
        <pc:spChg chg="del mod">
          <ac:chgData name="Rod Turk" userId="07228ad85b9b2d7f" providerId="LiveId" clId="{701EE586-DBCA-40F8-88C0-9706345C89F3}" dt="2023-09-27T12:54:59.324" v="977" actId="478"/>
          <ac:spMkLst>
            <pc:docMk/>
            <pc:sldMk cId="0" sldId="1332"/>
            <ac:spMk id="4" creationId="{6551DEE2-09C5-1DFE-645C-EB31E243FA8F}"/>
          </ac:spMkLst>
        </pc:spChg>
        <pc:spChg chg="del">
          <ac:chgData name="Rod Turk" userId="07228ad85b9b2d7f" providerId="LiveId" clId="{701EE586-DBCA-40F8-88C0-9706345C89F3}" dt="2023-09-27T12:55:01.086" v="980" actId="478"/>
          <ac:spMkLst>
            <pc:docMk/>
            <pc:sldMk cId="0" sldId="1332"/>
            <ac:spMk id="5" creationId="{1B4AFC17-4241-021F-9629-7AE1FD66C2EE}"/>
          </ac:spMkLst>
        </pc:spChg>
        <pc:cxnChg chg="add mod">
          <ac:chgData name="Rod Turk" userId="07228ad85b9b2d7f" providerId="LiveId" clId="{701EE586-DBCA-40F8-88C0-9706345C89F3}" dt="2023-09-27T12:55:19.928" v="981"/>
          <ac:cxnSpMkLst>
            <pc:docMk/>
            <pc:sldMk cId="0" sldId="1332"/>
            <ac:cxnSpMk id="3" creationId="{62719B37-CA30-9843-B56E-D285D10F8937}"/>
          </ac:cxnSpMkLst>
        </pc:cxnChg>
      </pc:sldChg>
      <pc:sldChg chg="addSp delSp modSp mod modAnim">
        <pc:chgData name="Rod Turk" userId="07228ad85b9b2d7f" providerId="LiveId" clId="{701EE586-DBCA-40F8-88C0-9706345C89F3}" dt="2023-09-29T16:27:25.299" v="4036" actId="1036"/>
        <pc:sldMkLst>
          <pc:docMk/>
          <pc:sldMk cId="0" sldId="1589"/>
        </pc:sldMkLst>
        <pc:spChg chg="mod">
          <ac:chgData name="Rod Turk" userId="07228ad85b9b2d7f" providerId="LiveId" clId="{701EE586-DBCA-40F8-88C0-9706345C89F3}" dt="2023-09-29T16:27:25.299" v="4036" actId="1036"/>
          <ac:spMkLst>
            <pc:docMk/>
            <pc:sldMk cId="0" sldId="1589"/>
            <ac:spMk id="3" creationId="{72CDB225-D2D8-A3A0-47A6-9827190DF197}"/>
          </ac:spMkLst>
        </pc:spChg>
        <pc:spChg chg="del">
          <ac:chgData name="Rod Turk" userId="07228ad85b9b2d7f" providerId="LiveId" clId="{701EE586-DBCA-40F8-88C0-9706345C89F3}" dt="2023-09-27T02:56:09.644" v="254" actId="478"/>
          <ac:spMkLst>
            <pc:docMk/>
            <pc:sldMk cId="0" sldId="1589"/>
            <ac:spMk id="4" creationId="{CBBAA235-5DE0-FEAD-DB74-9DC581904B88}"/>
          </ac:spMkLst>
        </pc:spChg>
        <pc:spChg chg="del mod">
          <ac:chgData name="Rod Turk" userId="07228ad85b9b2d7f" providerId="LiveId" clId="{701EE586-DBCA-40F8-88C0-9706345C89F3}" dt="2023-09-27T02:56:12.217" v="256" actId="478"/>
          <ac:spMkLst>
            <pc:docMk/>
            <pc:sldMk cId="0" sldId="1589"/>
            <ac:spMk id="5" creationId="{3A8525FE-4E4A-1E7B-7FFF-E4330C054196}"/>
          </ac:spMkLst>
        </pc:spChg>
        <pc:cxnChg chg="add mod">
          <ac:chgData name="Rod Turk" userId="07228ad85b9b2d7f" providerId="LiveId" clId="{701EE586-DBCA-40F8-88C0-9706345C89F3}" dt="2023-09-27T12:25:29.794" v="485"/>
          <ac:cxnSpMkLst>
            <pc:docMk/>
            <pc:sldMk cId="0" sldId="1589"/>
            <ac:cxnSpMk id="2" creationId="{D77A268B-6DF7-4C84-0FF7-A1DBE6A6628B}"/>
          </ac:cxnSpMkLst>
        </pc:cxnChg>
      </pc:sldChg>
      <pc:sldChg chg="del">
        <pc:chgData name="Rod Turk" userId="07228ad85b9b2d7f" providerId="LiveId" clId="{701EE586-DBCA-40F8-88C0-9706345C89F3}" dt="2023-09-27T03:00:26.073" v="293" actId="47"/>
        <pc:sldMkLst>
          <pc:docMk/>
          <pc:sldMk cId="1979518980" sldId="1590"/>
        </pc:sldMkLst>
      </pc:sldChg>
      <pc:sldChg chg="addSp delSp modSp mod modAnim modNotesTx">
        <pc:chgData name="Rod Turk" userId="07228ad85b9b2d7f" providerId="LiveId" clId="{701EE586-DBCA-40F8-88C0-9706345C89F3}" dt="2023-09-29T14:04:27.992" v="2626" actId="20577"/>
        <pc:sldMkLst>
          <pc:docMk/>
          <pc:sldMk cId="2492944978" sldId="1591"/>
        </pc:sldMkLst>
        <pc:spChg chg="del mod">
          <ac:chgData name="Rod Turk" userId="07228ad85b9b2d7f" providerId="LiveId" clId="{701EE586-DBCA-40F8-88C0-9706345C89F3}" dt="2023-09-27T02:59:49.736" v="291" actId="478"/>
          <ac:spMkLst>
            <pc:docMk/>
            <pc:sldMk cId="2492944978" sldId="1591"/>
            <ac:spMk id="2" creationId="{9A8B0952-D2B2-696B-326E-7268C7F8DC5C}"/>
          </ac:spMkLst>
        </pc:spChg>
        <pc:spChg chg="del">
          <ac:chgData name="Rod Turk" userId="07228ad85b9b2d7f" providerId="LiveId" clId="{701EE586-DBCA-40F8-88C0-9706345C89F3}" dt="2023-09-27T02:59:51.883" v="292" actId="478"/>
          <ac:spMkLst>
            <pc:docMk/>
            <pc:sldMk cId="2492944978" sldId="1591"/>
            <ac:spMk id="3" creationId="{463D823E-1763-3504-DE8A-E03B3CA0E6BA}"/>
          </ac:spMkLst>
        </pc:spChg>
        <pc:spChg chg="mod">
          <ac:chgData name="Rod Turk" userId="07228ad85b9b2d7f" providerId="LiveId" clId="{701EE586-DBCA-40F8-88C0-9706345C89F3}" dt="2023-09-27T12:40:00.090" v="732" actId="6549"/>
          <ac:spMkLst>
            <pc:docMk/>
            <pc:sldMk cId="2492944978" sldId="1591"/>
            <ac:spMk id="8" creationId="{9B17C477-16BC-7D1D-4F0D-738846568C6B}"/>
          </ac:spMkLst>
        </pc:spChg>
        <pc:spChg chg="mod">
          <ac:chgData name="Rod Turk" userId="07228ad85b9b2d7f" providerId="LiveId" clId="{701EE586-DBCA-40F8-88C0-9706345C89F3}" dt="2023-09-27T12:39:44.271" v="726" actId="122"/>
          <ac:spMkLst>
            <pc:docMk/>
            <pc:sldMk cId="2492944978" sldId="1591"/>
            <ac:spMk id="9" creationId="{9E39ED72-EFEE-9181-0348-2E1F86D01522}"/>
          </ac:spMkLst>
        </pc:spChg>
        <pc:spChg chg="mod">
          <ac:chgData name="Rod Turk" userId="07228ad85b9b2d7f" providerId="LiveId" clId="{701EE586-DBCA-40F8-88C0-9706345C89F3}" dt="2023-09-29T14:03:07.257" v="2610" actId="1036"/>
          <ac:spMkLst>
            <pc:docMk/>
            <pc:sldMk cId="2492944978" sldId="1591"/>
            <ac:spMk id="10" creationId="{ECB327F3-7A4B-6FE4-47B4-3C1E4222ECBC}"/>
          </ac:spMkLst>
        </pc:spChg>
        <pc:cxnChg chg="add mod">
          <ac:chgData name="Rod Turk" userId="07228ad85b9b2d7f" providerId="LiveId" clId="{701EE586-DBCA-40F8-88C0-9706345C89F3}" dt="2023-09-27T02:59:38.038" v="288" actId="13822"/>
          <ac:cxnSpMkLst>
            <pc:docMk/>
            <pc:sldMk cId="2492944978" sldId="1591"/>
            <ac:cxnSpMk id="6" creationId="{DD8F2602-3E41-6340-07F1-CF8963C3C5E2}"/>
          </ac:cxnSpMkLst>
        </pc:cxnChg>
        <pc:cxnChg chg="add mod">
          <ac:chgData name="Rod Turk" userId="07228ad85b9b2d7f" providerId="LiveId" clId="{701EE586-DBCA-40F8-88C0-9706345C89F3}" dt="2023-09-27T12:39:29.701" v="725"/>
          <ac:cxnSpMkLst>
            <pc:docMk/>
            <pc:sldMk cId="2492944978" sldId="1591"/>
            <ac:cxnSpMk id="7" creationId="{3ABE6082-14C5-9664-B0BF-B4022A413FA2}"/>
          </ac:cxnSpMkLst>
        </pc:cxnChg>
      </pc:sldChg>
      <pc:sldChg chg="del">
        <pc:chgData name="Rod Turk" userId="07228ad85b9b2d7f" providerId="LiveId" clId="{701EE586-DBCA-40F8-88C0-9706345C89F3}" dt="2023-09-27T02:57:57.899" v="281" actId="47"/>
        <pc:sldMkLst>
          <pc:docMk/>
          <pc:sldMk cId="1942461191" sldId="1592"/>
        </pc:sldMkLst>
      </pc:sldChg>
      <pc:sldChg chg="del">
        <pc:chgData name="Rod Turk" userId="07228ad85b9b2d7f" providerId="LiveId" clId="{701EE586-DBCA-40F8-88C0-9706345C89F3}" dt="2023-09-27T03:00:27.657" v="294" actId="47"/>
        <pc:sldMkLst>
          <pc:docMk/>
          <pc:sldMk cId="1792407992" sldId="1593"/>
        </pc:sldMkLst>
      </pc:sldChg>
      <pc:sldChg chg="del">
        <pc:chgData name="Rod Turk" userId="07228ad85b9b2d7f" providerId="LiveId" clId="{701EE586-DBCA-40F8-88C0-9706345C89F3}" dt="2023-09-27T03:00:28.478" v="295" actId="47"/>
        <pc:sldMkLst>
          <pc:docMk/>
          <pc:sldMk cId="4050653187" sldId="1594"/>
        </pc:sldMkLst>
      </pc:sldChg>
      <pc:sldChg chg="del">
        <pc:chgData name="Rod Turk" userId="07228ad85b9b2d7f" providerId="LiveId" clId="{701EE586-DBCA-40F8-88C0-9706345C89F3}" dt="2023-09-27T03:00:29.243" v="296" actId="47"/>
        <pc:sldMkLst>
          <pc:docMk/>
          <pc:sldMk cId="2809937935" sldId="1595"/>
        </pc:sldMkLst>
      </pc:sldChg>
      <pc:sldChg chg="del">
        <pc:chgData name="Rod Turk" userId="07228ad85b9b2d7f" providerId="LiveId" clId="{701EE586-DBCA-40F8-88C0-9706345C89F3}" dt="2023-09-27T03:00:30.122" v="297" actId="47"/>
        <pc:sldMkLst>
          <pc:docMk/>
          <pc:sldMk cId="2396309264" sldId="1596"/>
        </pc:sldMkLst>
      </pc:sldChg>
      <pc:sldChg chg="del">
        <pc:chgData name="Rod Turk" userId="07228ad85b9b2d7f" providerId="LiveId" clId="{701EE586-DBCA-40F8-88C0-9706345C89F3}" dt="2023-09-27T03:00:30.932" v="298" actId="47"/>
        <pc:sldMkLst>
          <pc:docMk/>
          <pc:sldMk cId="10324699" sldId="1597"/>
        </pc:sldMkLst>
      </pc:sldChg>
      <pc:sldChg chg="addSp delSp modSp mod modAnim">
        <pc:chgData name="Rod Turk" userId="07228ad85b9b2d7f" providerId="LiveId" clId="{701EE586-DBCA-40F8-88C0-9706345C89F3}" dt="2023-09-27T12:54:19.025" v="974" actId="478"/>
        <pc:sldMkLst>
          <pc:docMk/>
          <pc:sldMk cId="1426632375" sldId="1598"/>
        </pc:sldMkLst>
        <pc:spChg chg="del">
          <ac:chgData name="Rod Turk" userId="07228ad85b9b2d7f" providerId="LiveId" clId="{701EE586-DBCA-40F8-88C0-9706345C89F3}" dt="2023-09-27T12:54:15.241" v="972" actId="478"/>
          <ac:spMkLst>
            <pc:docMk/>
            <pc:sldMk cId="1426632375" sldId="1598"/>
            <ac:spMk id="5" creationId="{18A69548-508C-25FD-8A35-15BEBCD9DC80}"/>
          </ac:spMkLst>
        </pc:spChg>
        <pc:spChg chg="del mod">
          <ac:chgData name="Rod Turk" userId="07228ad85b9b2d7f" providerId="LiveId" clId="{701EE586-DBCA-40F8-88C0-9706345C89F3}" dt="2023-09-27T12:54:19.025" v="974" actId="478"/>
          <ac:spMkLst>
            <pc:docMk/>
            <pc:sldMk cId="1426632375" sldId="1598"/>
            <ac:spMk id="6" creationId="{02B4BBFB-A7B6-6759-FEC3-79C51D219EE4}"/>
          </ac:spMkLst>
        </pc:spChg>
        <pc:spChg chg="mod">
          <ac:chgData name="Rod Turk" userId="07228ad85b9b2d7f" providerId="LiveId" clId="{701EE586-DBCA-40F8-88C0-9706345C89F3}" dt="2023-09-27T12:54:10.095" v="971" actId="20577"/>
          <ac:spMkLst>
            <pc:docMk/>
            <pc:sldMk cId="1426632375" sldId="1598"/>
            <ac:spMk id="9" creationId="{FD69713E-39F8-E2B2-4845-93B52E5E443E}"/>
          </ac:spMkLst>
        </pc:spChg>
        <pc:cxnChg chg="add mod">
          <ac:chgData name="Rod Turk" userId="07228ad85b9b2d7f" providerId="LiveId" clId="{701EE586-DBCA-40F8-88C0-9706345C89F3}" dt="2023-09-27T12:51:36.253" v="828"/>
          <ac:cxnSpMkLst>
            <pc:docMk/>
            <pc:sldMk cId="1426632375" sldId="1598"/>
            <ac:cxnSpMk id="2" creationId="{09674559-1076-4B1F-421E-9216330A2315}"/>
          </ac:cxnSpMkLst>
        </pc:cxnChg>
      </pc:sldChg>
      <pc:sldChg chg="del">
        <pc:chgData name="Rod Turk" userId="07228ad85b9b2d7f" providerId="LiveId" clId="{701EE586-DBCA-40F8-88C0-9706345C89F3}" dt="2023-09-27T12:55:23.212" v="982" actId="47"/>
        <pc:sldMkLst>
          <pc:docMk/>
          <pc:sldMk cId="984030142" sldId="1599"/>
        </pc:sldMkLst>
      </pc:sldChg>
      <pc:sldChg chg="addSp delSp modSp mod">
        <pc:chgData name="Rod Turk" userId="07228ad85b9b2d7f" providerId="LiveId" clId="{701EE586-DBCA-40F8-88C0-9706345C89F3}" dt="2023-09-27T12:16:10.500" v="395"/>
        <pc:sldMkLst>
          <pc:docMk/>
          <pc:sldMk cId="4000526962" sldId="1600"/>
        </pc:sldMkLst>
        <pc:spChg chg="mod">
          <ac:chgData name="Rod Turk" userId="07228ad85b9b2d7f" providerId="LiveId" clId="{701EE586-DBCA-40F8-88C0-9706345C89F3}" dt="2023-09-27T12:08:55.966" v="319" actId="1037"/>
          <ac:spMkLst>
            <pc:docMk/>
            <pc:sldMk cId="4000526962" sldId="1600"/>
            <ac:spMk id="2" creationId="{850673BE-ABF3-8D41-8390-F3CE8565A818}"/>
          </ac:spMkLst>
        </pc:spChg>
        <pc:spChg chg="del">
          <ac:chgData name="Rod Turk" userId="07228ad85b9b2d7f" providerId="LiveId" clId="{701EE586-DBCA-40F8-88C0-9706345C89F3}" dt="2023-09-27T02:56:35.002" v="257" actId="478"/>
          <ac:spMkLst>
            <pc:docMk/>
            <pc:sldMk cId="4000526962" sldId="1600"/>
            <ac:spMk id="4" creationId="{1626CB67-C3A4-B6B6-556E-A89476DF5260}"/>
          </ac:spMkLst>
        </pc:spChg>
        <pc:spChg chg="del">
          <ac:chgData name="Rod Turk" userId="07228ad85b9b2d7f" providerId="LiveId" clId="{701EE586-DBCA-40F8-88C0-9706345C89F3}" dt="2023-09-27T02:56:36.225" v="258" actId="478"/>
          <ac:spMkLst>
            <pc:docMk/>
            <pc:sldMk cId="4000526962" sldId="1600"/>
            <ac:spMk id="5" creationId="{A61D0DC3-E866-51C7-5B03-8A6E6787FF78}"/>
          </ac:spMkLst>
        </pc:spChg>
        <pc:spChg chg="mod">
          <ac:chgData name="Rod Turk" userId="07228ad85b9b2d7f" providerId="LiveId" clId="{701EE586-DBCA-40F8-88C0-9706345C89F3}" dt="2023-09-27T12:16:00.990" v="394" actId="1076"/>
          <ac:spMkLst>
            <pc:docMk/>
            <pc:sldMk cId="4000526962" sldId="1600"/>
            <ac:spMk id="21506" creationId="{B16CBD44-4289-1B40-2828-349631A80E78}"/>
          </ac:spMkLst>
        </pc:spChg>
        <pc:cxnChg chg="add mod">
          <ac:chgData name="Rod Turk" userId="07228ad85b9b2d7f" providerId="LiveId" clId="{701EE586-DBCA-40F8-88C0-9706345C89F3}" dt="2023-09-27T12:16:10.500" v="395"/>
          <ac:cxnSpMkLst>
            <pc:docMk/>
            <pc:sldMk cId="4000526962" sldId="1600"/>
            <ac:cxnSpMk id="3" creationId="{C8717B06-035A-AE88-A351-5D2DD457FB7F}"/>
          </ac:cxnSpMkLst>
        </pc:cxnChg>
      </pc:sldChg>
      <pc:sldChg chg="delSp del mod">
        <pc:chgData name="Rod Turk" userId="07228ad85b9b2d7f" providerId="LiveId" clId="{701EE586-DBCA-40F8-88C0-9706345C89F3}" dt="2023-09-27T12:21:24.558" v="423" actId="47"/>
        <pc:sldMkLst>
          <pc:docMk/>
          <pc:sldMk cId="1817849741" sldId="1601"/>
        </pc:sldMkLst>
        <pc:spChg chg="del">
          <ac:chgData name="Rod Turk" userId="07228ad85b9b2d7f" providerId="LiveId" clId="{701EE586-DBCA-40F8-88C0-9706345C89F3}" dt="2023-09-27T02:56:51.346" v="263" actId="478"/>
          <ac:spMkLst>
            <pc:docMk/>
            <pc:sldMk cId="1817849741" sldId="1601"/>
            <ac:spMk id="2" creationId="{866F5516-4C6E-BB33-2EC6-EA919BE15CC4}"/>
          </ac:spMkLst>
        </pc:spChg>
        <pc:spChg chg="del">
          <ac:chgData name="Rod Turk" userId="07228ad85b9b2d7f" providerId="LiveId" clId="{701EE586-DBCA-40F8-88C0-9706345C89F3}" dt="2023-09-27T02:56:53.325" v="264" actId="478"/>
          <ac:spMkLst>
            <pc:docMk/>
            <pc:sldMk cId="1817849741" sldId="1601"/>
            <ac:spMk id="3" creationId="{EB348119-B865-5FFE-5684-06C1B2FEE043}"/>
          </ac:spMkLst>
        </pc:spChg>
      </pc:sldChg>
      <pc:sldChg chg="delSp modSp del mod">
        <pc:chgData name="Rod Turk" userId="07228ad85b9b2d7f" providerId="LiveId" clId="{701EE586-DBCA-40F8-88C0-9706345C89F3}" dt="2023-09-27T12:21:26.922" v="424" actId="47"/>
        <pc:sldMkLst>
          <pc:docMk/>
          <pc:sldMk cId="3485183155" sldId="1602"/>
        </pc:sldMkLst>
        <pc:spChg chg="del mod">
          <ac:chgData name="Rod Turk" userId="07228ad85b9b2d7f" providerId="LiveId" clId="{701EE586-DBCA-40F8-88C0-9706345C89F3}" dt="2023-09-27T02:56:59.996" v="266" actId="478"/>
          <ac:spMkLst>
            <pc:docMk/>
            <pc:sldMk cId="3485183155" sldId="1602"/>
            <ac:spMk id="2" creationId="{AB3792CE-FAE3-BA5A-1619-F68739D5B15A}"/>
          </ac:spMkLst>
        </pc:spChg>
        <pc:spChg chg="del">
          <ac:chgData name="Rod Turk" userId="07228ad85b9b2d7f" providerId="LiveId" clId="{701EE586-DBCA-40F8-88C0-9706345C89F3}" dt="2023-09-27T02:57:01.950" v="267" actId="478"/>
          <ac:spMkLst>
            <pc:docMk/>
            <pc:sldMk cId="3485183155" sldId="1602"/>
            <ac:spMk id="3" creationId="{2CED33AA-D51F-F335-635A-E93BB6A94434}"/>
          </ac:spMkLst>
        </pc:spChg>
      </pc:sldChg>
      <pc:sldChg chg="delSp modSp del mod">
        <pc:chgData name="Rod Turk" userId="07228ad85b9b2d7f" providerId="LiveId" clId="{701EE586-DBCA-40F8-88C0-9706345C89F3}" dt="2023-09-27T12:21:28.241" v="425" actId="47"/>
        <pc:sldMkLst>
          <pc:docMk/>
          <pc:sldMk cId="3841630178" sldId="1603"/>
        </pc:sldMkLst>
        <pc:spChg chg="del mod">
          <ac:chgData name="Rod Turk" userId="07228ad85b9b2d7f" providerId="LiveId" clId="{701EE586-DBCA-40F8-88C0-9706345C89F3}" dt="2023-09-27T02:57:07.225" v="269" actId="478"/>
          <ac:spMkLst>
            <pc:docMk/>
            <pc:sldMk cId="3841630178" sldId="1603"/>
            <ac:spMk id="2" creationId="{D3BF9FF8-C81B-25F0-138A-CA7E36DED08C}"/>
          </ac:spMkLst>
        </pc:spChg>
        <pc:spChg chg="del">
          <ac:chgData name="Rod Turk" userId="07228ad85b9b2d7f" providerId="LiveId" clId="{701EE586-DBCA-40F8-88C0-9706345C89F3}" dt="2023-09-27T02:57:08.991" v="270" actId="478"/>
          <ac:spMkLst>
            <pc:docMk/>
            <pc:sldMk cId="3841630178" sldId="1603"/>
            <ac:spMk id="3" creationId="{464455F8-12EB-3D6C-A579-6CF4F7496FC8}"/>
          </ac:spMkLst>
        </pc:spChg>
      </pc:sldChg>
      <pc:sldChg chg="delSp del mod">
        <pc:chgData name="Rod Turk" userId="07228ad85b9b2d7f" providerId="LiveId" clId="{701EE586-DBCA-40F8-88C0-9706345C89F3}" dt="2023-09-27T12:21:29.328" v="426" actId="47"/>
        <pc:sldMkLst>
          <pc:docMk/>
          <pc:sldMk cId="3424468525" sldId="1604"/>
        </pc:sldMkLst>
        <pc:spChg chg="del">
          <ac:chgData name="Rod Turk" userId="07228ad85b9b2d7f" providerId="LiveId" clId="{701EE586-DBCA-40F8-88C0-9706345C89F3}" dt="2023-09-27T02:57:14.234" v="271" actId="478"/>
          <ac:spMkLst>
            <pc:docMk/>
            <pc:sldMk cId="3424468525" sldId="1604"/>
            <ac:spMk id="2" creationId="{F8DAFACC-08AC-F704-844C-1220272DA373}"/>
          </ac:spMkLst>
        </pc:spChg>
        <pc:spChg chg="del">
          <ac:chgData name="Rod Turk" userId="07228ad85b9b2d7f" providerId="LiveId" clId="{701EE586-DBCA-40F8-88C0-9706345C89F3}" dt="2023-09-27T02:57:16.360" v="272" actId="478"/>
          <ac:spMkLst>
            <pc:docMk/>
            <pc:sldMk cId="3424468525" sldId="1604"/>
            <ac:spMk id="3" creationId="{3160B5DE-5B28-6909-C452-F4E1B6A5E46F}"/>
          </ac:spMkLst>
        </pc:spChg>
      </pc:sldChg>
      <pc:sldChg chg="new del">
        <pc:chgData name="Rod Turk" userId="07228ad85b9b2d7f" providerId="LiveId" clId="{701EE586-DBCA-40F8-88C0-9706345C89F3}" dt="2023-09-26T23:26:18.631" v="4" actId="680"/>
        <pc:sldMkLst>
          <pc:docMk/>
          <pc:sldMk cId="3803820625" sldId="1605"/>
        </pc:sldMkLst>
      </pc:sldChg>
      <pc:sldChg chg="addSp delSp modSp new mod setBg">
        <pc:chgData name="Rod Turk" userId="07228ad85b9b2d7f" providerId="LiveId" clId="{701EE586-DBCA-40F8-88C0-9706345C89F3}" dt="2023-09-27T15:14:39.886" v="1587" actId="1076"/>
        <pc:sldMkLst>
          <pc:docMk/>
          <pc:sldMk cId="4216569396" sldId="1605"/>
        </pc:sldMkLst>
        <pc:spChg chg="del mod">
          <ac:chgData name="Rod Turk" userId="07228ad85b9b2d7f" providerId="LiveId" clId="{701EE586-DBCA-40F8-88C0-9706345C89F3}" dt="2023-09-27T02:58:10.742" v="285" actId="478"/>
          <ac:spMkLst>
            <pc:docMk/>
            <pc:sldMk cId="4216569396" sldId="1605"/>
            <ac:spMk id="2" creationId="{687EBA5A-582C-27EB-B8CC-52A39B791B2A}"/>
          </ac:spMkLst>
        </pc:spChg>
        <pc:spChg chg="del mod">
          <ac:chgData name="Rod Turk" userId="07228ad85b9b2d7f" providerId="LiveId" clId="{701EE586-DBCA-40F8-88C0-9706345C89F3}" dt="2023-09-27T02:58:13.176" v="286" actId="478"/>
          <ac:spMkLst>
            <pc:docMk/>
            <pc:sldMk cId="4216569396" sldId="1605"/>
            <ac:spMk id="3" creationId="{7812062E-C8C3-1594-37F7-5C3BEF4784D8}"/>
          </ac:spMkLst>
        </pc:spChg>
        <pc:spChg chg="mod">
          <ac:chgData name="Rod Turk" userId="07228ad85b9b2d7f" providerId="LiveId" clId="{701EE586-DBCA-40F8-88C0-9706345C89F3}" dt="2023-09-26T23:28:31.235" v="8" actId="26606"/>
          <ac:spMkLst>
            <pc:docMk/>
            <pc:sldMk cId="4216569396" sldId="1605"/>
            <ac:spMk id="4" creationId="{774598FC-F525-3F76-40CC-9C262AB4927E}"/>
          </ac:spMkLst>
        </pc:spChg>
        <pc:spChg chg="add del">
          <ac:chgData name="Rod Turk" userId="07228ad85b9b2d7f" providerId="LiveId" clId="{701EE586-DBCA-40F8-88C0-9706345C89F3}" dt="2023-09-26T23:29:47.098" v="10" actId="22"/>
          <ac:spMkLst>
            <pc:docMk/>
            <pc:sldMk cId="4216569396" sldId="1605"/>
            <ac:spMk id="7" creationId="{5AF64D06-8EF1-791F-991A-93466BF2B352}"/>
          </ac:spMkLst>
        </pc:spChg>
        <pc:spChg chg="add mod">
          <ac:chgData name="Rod Turk" userId="07228ad85b9b2d7f" providerId="LiveId" clId="{701EE586-DBCA-40F8-88C0-9706345C89F3}" dt="2023-09-27T12:40:21.432" v="734" actId="1076"/>
          <ac:spMkLst>
            <pc:docMk/>
            <pc:sldMk cId="4216569396" sldId="1605"/>
            <ac:spMk id="9" creationId="{B70BF274-CA38-8A9B-DFD5-7E4C2C3136B0}"/>
          </ac:spMkLst>
        </pc:spChg>
        <pc:spChg chg="add">
          <ac:chgData name="Rod Turk" userId="07228ad85b9b2d7f" providerId="LiveId" clId="{701EE586-DBCA-40F8-88C0-9706345C89F3}" dt="2023-09-26T23:28:31.235" v="8" actId="26606"/>
          <ac:spMkLst>
            <pc:docMk/>
            <pc:sldMk cId="4216569396" sldId="1605"/>
            <ac:spMk id="10" creationId="{42A4FC2C-047E-45A5-965D-8E1E3BF09BC6}"/>
          </ac:spMkLst>
        </pc:spChg>
        <pc:spChg chg="add mod">
          <ac:chgData name="Rod Turk" userId="07228ad85b9b2d7f" providerId="LiveId" clId="{701EE586-DBCA-40F8-88C0-9706345C89F3}" dt="2023-09-27T12:45:54.573" v="793" actId="1076"/>
          <ac:spMkLst>
            <pc:docMk/>
            <pc:sldMk cId="4216569396" sldId="1605"/>
            <ac:spMk id="12" creationId="{8CD3C81A-8CA0-16EB-9BF3-8CFCA765499C}"/>
          </ac:spMkLst>
        </pc:spChg>
        <pc:picChg chg="add mod ord">
          <ac:chgData name="Rod Turk" userId="07228ad85b9b2d7f" providerId="LiveId" clId="{701EE586-DBCA-40F8-88C0-9706345C89F3}" dt="2023-09-27T12:36:36.407" v="678" actId="29295"/>
          <ac:picMkLst>
            <pc:docMk/>
            <pc:sldMk cId="4216569396" sldId="1605"/>
            <ac:picMk id="5" creationId="{C07A1CD4-229F-B300-403D-C7F137250074}"/>
          </ac:picMkLst>
        </pc:picChg>
        <pc:picChg chg="add del mod">
          <ac:chgData name="Rod Turk" userId="07228ad85b9b2d7f" providerId="LiveId" clId="{701EE586-DBCA-40F8-88C0-9706345C89F3}" dt="2023-09-26T23:32:14.065" v="28"/>
          <ac:picMkLst>
            <pc:docMk/>
            <pc:sldMk cId="4216569396" sldId="1605"/>
            <ac:picMk id="11" creationId="{CEECF5B3-E6D3-A833-4539-AF429BD8C4DC}"/>
          </ac:picMkLst>
        </pc:picChg>
        <pc:picChg chg="mod">
          <ac:chgData name="Rod Turk" userId="07228ad85b9b2d7f" providerId="LiveId" clId="{701EE586-DBCA-40F8-88C0-9706345C89F3}" dt="2023-09-27T15:14:39.886" v="1587" actId="1076"/>
          <ac:picMkLst>
            <pc:docMk/>
            <pc:sldMk cId="4216569396" sldId="1605"/>
            <ac:picMk id="13" creationId="{8ADD7A2B-9BC4-55F9-38E1-337FF8440A73}"/>
          </ac:picMkLst>
        </pc:picChg>
      </pc:sldChg>
      <pc:sldChg chg="delSp modSp mod delDesignElem">
        <pc:chgData name="Rod Turk" userId="07228ad85b9b2d7f" providerId="LiveId" clId="{701EE586-DBCA-40F8-88C0-9706345C89F3}" dt="2023-09-27T02:58:06.228" v="283" actId="478"/>
        <pc:sldMkLst>
          <pc:docMk/>
          <pc:sldMk cId="4184675686" sldId="1606"/>
        </pc:sldMkLst>
        <pc:spChg chg="del">
          <ac:chgData name="Rod Turk" userId="07228ad85b9b2d7f" providerId="LiveId" clId="{701EE586-DBCA-40F8-88C0-9706345C89F3}" dt="2023-09-27T02:58:04.183" v="282" actId="478"/>
          <ac:spMkLst>
            <pc:docMk/>
            <pc:sldMk cId="4184675686" sldId="1606"/>
            <ac:spMk id="2" creationId="{687EBA5A-582C-27EB-B8CC-52A39B791B2A}"/>
          </ac:spMkLst>
        </pc:spChg>
        <pc:spChg chg="del">
          <ac:chgData name="Rod Turk" userId="07228ad85b9b2d7f" providerId="LiveId" clId="{701EE586-DBCA-40F8-88C0-9706345C89F3}" dt="2023-09-27T02:58:06.228" v="283" actId="478"/>
          <ac:spMkLst>
            <pc:docMk/>
            <pc:sldMk cId="4184675686" sldId="1606"/>
            <ac:spMk id="3" creationId="{7812062E-C8C3-1594-37F7-5C3BEF4784D8}"/>
          </ac:spMkLst>
        </pc:spChg>
        <pc:spChg chg="del mod">
          <ac:chgData name="Rod Turk" userId="07228ad85b9b2d7f" providerId="LiveId" clId="{701EE586-DBCA-40F8-88C0-9706345C89F3}" dt="2023-09-26T23:39:45.975" v="66" actId="478"/>
          <ac:spMkLst>
            <pc:docMk/>
            <pc:sldMk cId="4184675686" sldId="1606"/>
            <ac:spMk id="9" creationId="{B70BF274-CA38-8A9B-DFD5-7E4C2C3136B0}"/>
          </ac:spMkLst>
        </pc:spChg>
        <pc:spChg chg="del">
          <ac:chgData name="Rod Turk" userId="07228ad85b9b2d7f" providerId="LiveId" clId="{701EE586-DBCA-40F8-88C0-9706345C89F3}" dt="2023-09-26T23:39:48.217" v="67" actId="478"/>
          <ac:spMkLst>
            <pc:docMk/>
            <pc:sldMk cId="4184675686" sldId="1606"/>
            <ac:spMk id="12" creationId="{8CD3C81A-8CA0-16EB-9BF3-8CFCA765499C}"/>
          </ac:spMkLst>
        </pc:spChg>
        <pc:picChg chg="mod">
          <ac:chgData name="Rod Turk" userId="07228ad85b9b2d7f" providerId="LiveId" clId="{701EE586-DBCA-40F8-88C0-9706345C89F3}" dt="2023-09-26T23:40:11.766" v="69" actId="29295"/>
          <ac:picMkLst>
            <pc:docMk/>
            <pc:sldMk cId="4184675686" sldId="1606"/>
            <ac:picMk id="5" creationId="{C07A1CD4-229F-B300-403D-C7F137250074}"/>
          </ac:picMkLst>
        </pc:picChg>
      </pc:sldChg>
      <pc:sldChg chg="del">
        <pc:chgData name="Rod Turk" userId="07228ad85b9b2d7f" providerId="LiveId" clId="{701EE586-DBCA-40F8-88C0-9706345C89F3}" dt="2023-09-27T12:51:15.898" v="827" actId="47"/>
        <pc:sldMkLst>
          <pc:docMk/>
          <pc:sldMk cId="2273823686" sldId="1607"/>
        </pc:sldMkLst>
      </pc:sldChg>
      <pc:sldChg chg="del">
        <pc:chgData name="Rod Turk" userId="07228ad85b9b2d7f" providerId="LiveId" clId="{701EE586-DBCA-40F8-88C0-9706345C89F3}" dt="2023-09-27T12:51:14.780" v="826" actId="47"/>
        <pc:sldMkLst>
          <pc:docMk/>
          <pc:sldMk cId="2461360575" sldId="1608"/>
        </pc:sldMkLst>
      </pc:sldChg>
      <pc:sldChg chg="del">
        <pc:chgData name="Rod Turk" userId="07228ad85b9b2d7f" providerId="LiveId" clId="{701EE586-DBCA-40F8-88C0-9706345C89F3}" dt="2023-09-27T12:51:13.344" v="825" actId="47"/>
        <pc:sldMkLst>
          <pc:docMk/>
          <pc:sldMk cId="2043933003" sldId="1609"/>
        </pc:sldMkLst>
      </pc:sldChg>
      <pc:sldChg chg="del">
        <pc:chgData name="Rod Turk" userId="07228ad85b9b2d7f" providerId="LiveId" clId="{701EE586-DBCA-40F8-88C0-9706345C89F3}" dt="2023-09-27T12:51:12.459" v="824" actId="47"/>
        <pc:sldMkLst>
          <pc:docMk/>
          <pc:sldMk cId="3094593999" sldId="1610"/>
        </pc:sldMkLst>
      </pc:sldChg>
      <pc:sldChg chg="del">
        <pc:chgData name="Rod Turk" userId="07228ad85b9b2d7f" providerId="LiveId" clId="{701EE586-DBCA-40F8-88C0-9706345C89F3}" dt="2023-09-27T12:51:11.563" v="823" actId="47"/>
        <pc:sldMkLst>
          <pc:docMk/>
          <pc:sldMk cId="232956024" sldId="1611"/>
        </pc:sldMkLst>
      </pc:sldChg>
      <pc:sldChg chg="del">
        <pc:chgData name="Rod Turk" userId="07228ad85b9b2d7f" providerId="LiveId" clId="{701EE586-DBCA-40F8-88C0-9706345C89F3}" dt="2023-09-27T12:51:10.633" v="822" actId="47"/>
        <pc:sldMkLst>
          <pc:docMk/>
          <pc:sldMk cId="3167257269" sldId="1612"/>
        </pc:sldMkLst>
      </pc:sldChg>
      <pc:sldChg chg="del">
        <pc:chgData name="Rod Turk" userId="07228ad85b9b2d7f" providerId="LiveId" clId="{701EE586-DBCA-40F8-88C0-9706345C89F3}" dt="2023-09-27T12:16:30.994" v="397" actId="47"/>
        <pc:sldMkLst>
          <pc:docMk/>
          <pc:sldMk cId="226695830" sldId="1613"/>
        </pc:sldMkLst>
      </pc:sldChg>
      <pc:sldChg chg="modSp mod">
        <pc:chgData name="Rod Turk" userId="07228ad85b9b2d7f" providerId="LiveId" clId="{701EE586-DBCA-40F8-88C0-9706345C89F3}" dt="2023-09-29T16:26:57.812" v="4031" actId="20577"/>
        <pc:sldMkLst>
          <pc:docMk/>
          <pc:sldMk cId="3730205065" sldId="1613"/>
        </pc:sldMkLst>
        <pc:spChg chg="mod">
          <ac:chgData name="Rod Turk" userId="07228ad85b9b2d7f" providerId="LiveId" clId="{701EE586-DBCA-40F8-88C0-9706345C89F3}" dt="2023-09-27T12:18:36.823" v="408" actId="113"/>
          <ac:spMkLst>
            <pc:docMk/>
            <pc:sldMk cId="3730205065" sldId="1613"/>
            <ac:spMk id="5" creationId="{99C0BC20-86BC-8138-F79A-D990D82DA0DD}"/>
          </ac:spMkLst>
        </pc:spChg>
        <pc:spChg chg="mod">
          <ac:chgData name="Rod Turk" userId="07228ad85b9b2d7f" providerId="LiveId" clId="{701EE586-DBCA-40F8-88C0-9706345C89F3}" dt="2023-09-29T16:26:57.812" v="4031" actId="20577"/>
          <ac:spMkLst>
            <pc:docMk/>
            <pc:sldMk cId="3730205065" sldId="1613"/>
            <ac:spMk id="2051" creationId="{00000000-0000-0000-0000-000000000000}"/>
          </ac:spMkLst>
        </pc:spChg>
      </pc:sldChg>
      <pc:sldChg chg="modSp mod">
        <pc:chgData name="Rod Turk" userId="07228ad85b9b2d7f" providerId="LiveId" clId="{701EE586-DBCA-40F8-88C0-9706345C89F3}" dt="2023-09-29T16:27:02.841" v="4032" actId="20577"/>
        <pc:sldMkLst>
          <pc:docMk/>
          <pc:sldMk cId="1286755429" sldId="1614"/>
        </pc:sldMkLst>
        <pc:spChg chg="mod">
          <ac:chgData name="Rod Turk" userId="07228ad85b9b2d7f" providerId="LiveId" clId="{701EE586-DBCA-40F8-88C0-9706345C89F3}" dt="2023-09-27T12:19:33.460" v="413" actId="122"/>
          <ac:spMkLst>
            <pc:docMk/>
            <pc:sldMk cId="1286755429" sldId="1614"/>
            <ac:spMk id="5" creationId="{99C0BC20-86BC-8138-F79A-D990D82DA0DD}"/>
          </ac:spMkLst>
        </pc:spChg>
        <pc:spChg chg="mod">
          <ac:chgData name="Rod Turk" userId="07228ad85b9b2d7f" providerId="LiveId" clId="{701EE586-DBCA-40F8-88C0-9706345C89F3}" dt="2023-09-29T16:27:02.841" v="4032" actId="20577"/>
          <ac:spMkLst>
            <pc:docMk/>
            <pc:sldMk cId="1286755429" sldId="1614"/>
            <ac:spMk id="2051" creationId="{00000000-0000-0000-0000-000000000000}"/>
          </ac:spMkLst>
        </pc:spChg>
      </pc:sldChg>
      <pc:sldChg chg="modSp mod">
        <pc:chgData name="Rod Turk" userId="07228ad85b9b2d7f" providerId="LiveId" clId="{701EE586-DBCA-40F8-88C0-9706345C89F3}" dt="2023-09-29T16:27:10.565" v="4033" actId="20577"/>
        <pc:sldMkLst>
          <pc:docMk/>
          <pc:sldMk cId="592208369" sldId="1615"/>
        </pc:sldMkLst>
        <pc:spChg chg="mod">
          <ac:chgData name="Rod Turk" userId="07228ad85b9b2d7f" providerId="LiveId" clId="{701EE586-DBCA-40F8-88C0-9706345C89F3}" dt="2023-09-27T12:20:31.075" v="418" actId="122"/>
          <ac:spMkLst>
            <pc:docMk/>
            <pc:sldMk cId="592208369" sldId="1615"/>
            <ac:spMk id="5" creationId="{99C0BC20-86BC-8138-F79A-D990D82DA0DD}"/>
          </ac:spMkLst>
        </pc:spChg>
        <pc:spChg chg="mod">
          <ac:chgData name="Rod Turk" userId="07228ad85b9b2d7f" providerId="LiveId" clId="{701EE586-DBCA-40F8-88C0-9706345C89F3}" dt="2023-09-29T16:27:10.565" v="4033" actId="20577"/>
          <ac:spMkLst>
            <pc:docMk/>
            <pc:sldMk cId="592208369" sldId="1615"/>
            <ac:spMk id="2051" creationId="{00000000-0000-0000-0000-000000000000}"/>
          </ac:spMkLst>
        </pc:spChg>
      </pc:sldChg>
      <pc:sldChg chg="modSp modAnim modNotesTx">
        <pc:chgData name="Rod Turk" userId="07228ad85b9b2d7f" providerId="LiveId" clId="{701EE586-DBCA-40F8-88C0-9706345C89F3}" dt="2023-09-29T16:28:40.302" v="4044" actId="207"/>
        <pc:sldMkLst>
          <pc:docMk/>
          <pc:sldMk cId="4245449586" sldId="1616"/>
        </pc:sldMkLst>
        <pc:spChg chg="mod">
          <ac:chgData name="Rod Turk" userId="07228ad85b9b2d7f" providerId="LiveId" clId="{701EE586-DBCA-40F8-88C0-9706345C89F3}" dt="2023-09-29T16:28:40.302" v="4044" actId="207"/>
          <ac:spMkLst>
            <pc:docMk/>
            <pc:sldMk cId="4245449586" sldId="1616"/>
            <ac:spMk id="3" creationId="{00000000-0000-0000-0000-000000000000}"/>
          </ac:spMkLst>
        </pc:spChg>
        <pc:spChg chg="mod">
          <ac:chgData name="Rod Turk" userId="07228ad85b9b2d7f" providerId="LiveId" clId="{701EE586-DBCA-40F8-88C0-9706345C89F3}" dt="2023-09-27T12:35:32.245" v="663" actId="1076"/>
          <ac:spMkLst>
            <pc:docMk/>
            <pc:sldMk cId="4245449586" sldId="1616"/>
            <ac:spMk id="22530" creationId="{00000000-0000-0000-0000-000000000000}"/>
          </ac:spMkLst>
        </pc:spChg>
      </pc:sldChg>
      <pc:sldChg chg="modSp mod">
        <pc:chgData name="Rod Turk" userId="07228ad85b9b2d7f" providerId="LiveId" clId="{701EE586-DBCA-40F8-88C0-9706345C89F3}" dt="2023-09-29T16:32:50.967" v="4045" actId="20577"/>
        <pc:sldMkLst>
          <pc:docMk/>
          <pc:sldMk cId="3560681965" sldId="1617"/>
        </pc:sldMkLst>
        <pc:spChg chg="mod">
          <ac:chgData name="Rod Turk" userId="07228ad85b9b2d7f" providerId="LiveId" clId="{701EE586-DBCA-40F8-88C0-9706345C89F3}" dt="2023-09-27T12:42:55.514" v="772" actId="20577"/>
          <ac:spMkLst>
            <pc:docMk/>
            <pc:sldMk cId="3560681965" sldId="1617"/>
            <ac:spMk id="8" creationId="{9B17C477-16BC-7D1D-4F0D-738846568C6B}"/>
          </ac:spMkLst>
        </pc:spChg>
        <pc:spChg chg="mod">
          <ac:chgData name="Rod Turk" userId="07228ad85b9b2d7f" providerId="LiveId" clId="{701EE586-DBCA-40F8-88C0-9706345C89F3}" dt="2023-09-27T12:41:22.120" v="740" actId="1076"/>
          <ac:spMkLst>
            <pc:docMk/>
            <pc:sldMk cId="3560681965" sldId="1617"/>
            <ac:spMk id="9" creationId="{9E39ED72-EFEE-9181-0348-2E1F86D01522}"/>
          </ac:spMkLst>
        </pc:spChg>
        <pc:spChg chg="mod">
          <ac:chgData name="Rod Turk" userId="07228ad85b9b2d7f" providerId="LiveId" clId="{701EE586-DBCA-40F8-88C0-9706345C89F3}" dt="2023-09-29T16:32:50.967" v="4045" actId="20577"/>
          <ac:spMkLst>
            <pc:docMk/>
            <pc:sldMk cId="3560681965" sldId="1617"/>
            <ac:spMk id="10" creationId="{ECB327F3-7A4B-6FE4-47B4-3C1E4222ECBC}"/>
          </ac:spMkLst>
        </pc:spChg>
      </pc:sldChg>
      <pc:sldChg chg="addSp delSp modSp mod modAnim modNotes modNotesTx">
        <pc:chgData name="Rod Turk" userId="07228ad85b9b2d7f" providerId="LiveId" clId="{701EE586-DBCA-40F8-88C0-9706345C89F3}" dt="2023-09-29T16:46:10.408" v="4076" actId="20577"/>
        <pc:sldMkLst>
          <pc:docMk/>
          <pc:sldMk cId="1069996323" sldId="1618"/>
        </pc:sldMkLst>
        <pc:spChg chg="add del mod">
          <ac:chgData name="Rod Turk" userId="07228ad85b9b2d7f" providerId="LiveId" clId="{701EE586-DBCA-40F8-88C0-9706345C89F3}" dt="2023-09-27T14:46:10.970" v="1042"/>
          <ac:spMkLst>
            <pc:docMk/>
            <pc:sldMk cId="1069996323" sldId="1618"/>
            <ac:spMk id="2" creationId="{A0A66149-DBF3-EA61-4A92-630272FA3A99}"/>
          </ac:spMkLst>
        </pc:spChg>
        <pc:spChg chg="mod">
          <ac:chgData name="Rod Turk" userId="07228ad85b9b2d7f" providerId="LiveId" clId="{701EE586-DBCA-40F8-88C0-9706345C89F3}" dt="2023-09-27T14:54:06.250" v="1524" actId="14100"/>
          <ac:spMkLst>
            <pc:docMk/>
            <pc:sldMk cId="1069996323" sldId="1618"/>
            <ac:spMk id="3" creationId="{00000000-0000-0000-0000-000000000000}"/>
          </ac:spMkLst>
        </pc:spChg>
        <pc:spChg chg="add mod">
          <ac:chgData name="Rod Turk" userId="07228ad85b9b2d7f" providerId="LiveId" clId="{701EE586-DBCA-40F8-88C0-9706345C89F3}" dt="2023-09-29T16:46:10.408" v="4076" actId="20577"/>
          <ac:spMkLst>
            <pc:docMk/>
            <pc:sldMk cId="1069996323" sldId="1618"/>
            <ac:spMk id="4" creationId="{7BEE46B7-D2B8-895F-631C-AC0D82D82D7C}"/>
          </ac:spMkLst>
        </pc:spChg>
        <pc:spChg chg="mod">
          <ac:chgData name="Rod Turk" userId="07228ad85b9b2d7f" providerId="LiveId" clId="{701EE586-DBCA-40F8-88C0-9706345C89F3}" dt="2023-09-27T14:54:30.936" v="1577" actId="20577"/>
          <ac:spMkLst>
            <pc:docMk/>
            <pc:sldMk cId="1069996323" sldId="1618"/>
            <ac:spMk id="22530" creationId="{00000000-0000-0000-0000-000000000000}"/>
          </ac:spMkLst>
        </pc:spChg>
      </pc:sldChg>
      <pc:sldChg chg="addSp delSp modSp mod modNotesTx">
        <pc:chgData name="Rod Turk" userId="07228ad85b9b2d7f" providerId="LiveId" clId="{701EE586-DBCA-40F8-88C0-9706345C89F3}" dt="2023-09-29T14:17:49.823" v="3254" actId="20577"/>
        <pc:sldMkLst>
          <pc:docMk/>
          <pc:sldMk cId="2917203695" sldId="1619"/>
        </pc:sldMkLst>
        <pc:spChg chg="add mod">
          <ac:chgData name="Rod Turk" userId="07228ad85b9b2d7f" providerId="LiveId" clId="{701EE586-DBCA-40F8-88C0-9706345C89F3}" dt="2023-09-27T12:44:45.142" v="784" actId="1076"/>
          <ac:spMkLst>
            <pc:docMk/>
            <pc:sldMk cId="2917203695" sldId="1619"/>
            <ac:spMk id="5" creationId="{369F5440-1154-C515-22B3-0249B292B744}"/>
          </ac:spMkLst>
        </pc:spChg>
        <pc:spChg chg="mod">
          <ac:chgData name="Rod Turk" userId="07228ad85b9b2d7f" providerId="LiveId" clId="{701EE586-DBCA-40F8-88C0-9706345C89F3}" dt="2023-09-27T12:44:53.049" v="789" actId="20577"/>
          <ac:spMkLst>
            <pc:docMk/>
            <pc:sldMk cId="2917203695" sldId="1619"/>
            <ac:spMk id="8" creationId="{9B17C477-16BC-7D1D-4F0D-738846568C6B}"/>
          </ac:spMkLst>
        </pc:spChg>
        <pc:spChg chg="del mod">
          <ac:chgData name="Rod Turk" userId="07228ad85b9b2d7f" providerId="LiveId" clId="{701EE586-DBCA-40F8-88C0-9706345C89F3}" dt="2023-09-27T12:43:49.006" v="774" actId="22"/>
          <ac:spMkLst>
            <pc:docMk/>
            <pc:sldMk cId="2917203695" sldId="1619"/>
            <ac:spMk id="9" creationId="{9E39ED72-EFEE-9181-0348-2E1F86D01522}"/>
          </ac:spMkLst>
        </pc:spChg>
        <pc:spChg chg="mod">
          <ac:chgData name="Rod Turk" userId="07228ad85b9b2d7f" providerId="LiveId" clId="{701EE586-DBCA-40F8-88C0-9706345C89F3}" dt="2023-09-29T14:15:44.227" v="3223" actId="1076"/>
          <ac:spMkLst>
            <pc:docMk/>
            <pc:sldMk cId="2917203695" sldId="1619"/>
            <ac:spMk id="10" creationId="{ECB327F3-7A4B-6FE4-47B4-3C1E4222ECBC}"/>
          </ac:spMkLst>
        </pc:spChg>
        <pc:picChg chg="add del mod ord">
          <ac:chgData name="Rod Turk" userId="07228ad85b9b2d7f" providerId="LiveId" clId="{701EE586-DBCA-40F8-88C0-9706345C89F3}" dt="2023-09-27T12:43:58.066" v="775" actId="478"/>
          <ac:picMkLst>
            <pc:docMk/>
            <pc:sldMk cId="2917203695" sldId="1619"/>
            <ac:picMk id="3" creationId="{DB568BC3-C083-ED28-D3FA-AB3A3631A8E0}"/>
          </ac:picMkLst>
        </pc:picChg>
      </pc:sldChg>
      <pc:sldChg chg="modSp mod">
        <pc:chgData name="Rod Turk" userId="07228ad85b9b2d7f" providerId="LiveId" clId="{701EE586-DBCA-40F8-88C0-9706345C89F3}" dt="2023-09-29T16:33:36.838" v="4057" actId="20577"/>
        <pc:sldMkLst>
          <pc:docMk/>
          <pc:sldMk cId="1941592231" sldId="1620"/>
        </pc:sldMkLst>
        <pc:spChg chg="mod">
          <ac:chgData name="Rod Turk" userId="07228ad85b9b2d7f" providerId="LiveId" clId="{701EE586-DBCA-40F8-88C0-9706345C89F3}" dt="2023-09-27T12:46:52.400" v="802" actId="14100"/>
          <ac:spMkLst>
            <pc:docMk/>
            <pc:sldMk cId="1941592231" sldId="1620"/>
            <ac:spMk id="5" creationId="{369F5440-1154-C515-22B3-0249B292B744}"/>
          </ac:spMkLst>
        </pc:spChg>
        <pc:spChg chg="mod">
          <ac:chgData name="Rod Turk" userId="07228ad85b9b2d7f" providerId="LiveId" clId="{701EE586-DBCA-40F8-88C0-9706345C89F3}" dt="2023-09-27T12:46:58.607" v="804" actId="20577"/>
          <ac:spMkLst>
            <pc:docMk/>
            <pc:sldMk cId="1941592231" sldId="1620"/>
            <ac:spMk id="8" creationId="{9B17C477-16BC-7D1D-4F0D-738846568C6B}"/>
          </ac:spMkLst>
        </pc:spChg>
        <pc:spChg chg="mod">
          <ac:chgData name="Rod Turk" userId="07228ad85b9b2d7f" providerId="LiveId" clId="{701EE586-DBCA-40F8-88C0-9706345C89F3}" dt="2023-09-29T16:33:36.838" v="4057" actId="20577"/>
          <ac:spMkLst>
            <pc:docMk/>
            <pc:sldMk cId="1941592231" sldId="1620"/>
            <ac:spMk id="10" creationId="{ECB327F3-7A4B-6FE4-47B4-3C1E4222ECBC}"/>
          </ac:spMkLst>
        </pc:spChg>
      </pc:sldChg>
      <pc:sldChg chg="modSp mod">
        <pc:chgData name="Rod Turk" userId="07228ad85b9b2d7f" providerId="LiveId" clId="{701EE586-DBCA-40F8-88C0-9706345C89F3}" dt="2023-09-29T14:30:52.929" v="3726" actId="1076"/>
        <pc:sldMkLst>
          <pc:docMk/>
          <pc:sldMk cId="2138097413" sldId="1621"/>
        </pc:sldMkLst>
        <pc:spChg chg="mod">
          <ac:chgData name="Rod Turk" userId="07228ad85b9b2d7f" providerId="LiveId" clId="{701EE586-DBCA-40F8-88C0-9706345C89F3}" dt="2023-09-27T12:48:20.207" v="808" actId="14100"/>
          <ac:spMkLst>
            <pc:docMk/>
            <pc:sldMk cId="2138097413" sldId="1621"/>
            <ac:spMk id="5" creationId="{369F5440-1154-C515-22B3-0249B292B744}"/>
          </ac:spMkLst>
        </pc:spChg>
        <pc:spChg chg="mod">
          <ac:chgData name="Rod Turk" userId="07228ad85b9b2d7f" providerId="LiveId" clId="{701EE586-DBCA-40F8-88C0-9706345C89F3}" dt="2023-09-27T12:48:30.115" v="809" actId="20577"/>
          <ac:spMkLst>
            <pc:docMk/>
            <pc:sldMk cId="2138097413" sldId="1621"/>
            <ac:spMk id="8" creationId="{9B17C477-16BC-7D1D-4F0D-738846568C6B}"/>
          </ac:spMkLst>
        </pc:spChg>
        <pc:spChg chg="mod">
          <ac:chgData name="Rod Turk" userId="07228ad85b9b2d7f" providerId="LiveId" clId="{701EE586-DBCA-40F8-88C0-9706345C89F3}" dt="2023-09-29T14:30:52.929" v="3726" actId="1076"/>
          <ac:spMkLst>
            <pc:docMk/>
            <pc:sldMk cId="2138097413" sldId="1621"/>
            <ac:spMk id="10" creationId="{ECB327F3-7A4B-6FE4-47B4-3C1E4222ECBC}"/>
          </ac:spMkLst>
        </pc:spChg>
      </pc:sldChg>
      <pc:sldChg chg="modSp mod">
        <pc:chgData name="Rod Turk" userId="07228ad85b9b2d7f" providerId="LiveId" clId="{701EE586-DBCA-40F8-88C0-9706345C89F3}" dt="2023-09-29T16:34:59.066" v="4058" actId="20577"/>
        <pc:sldMkLst>
          <pc:docMk/>
          <pc:sldMk cId="4102806339" sldId="1622"/>
        </pc:sldMkLst>
        <pc:spChg chg="mod">
          <ac:chgData name="Rod Turk" userId="07228ad85b9b2d7f" providerId="LiveId" clId="{701EE586-DBCA-40F8-88C0-9706345C89F3}" dt="2023-09-27T12:49:29.735" v="813" actId="20577"/>
          <ac:spMkLst>
            <pc:docMk/>
            <pc:sldMk cId="4102806339" sldId="1622"/>
            <ac:spMk id="5" creationId="{369F5440-1154-C515-22B3-0249B292B744}"/>
          </ac:spMkLst>
        </pc:spChg>
        <pc:spChg chg="mod">
          <ac:chgData name="Rod Turk" userId="07228ad85b9b2d7f" providerId="LiveId" clId="{701EE586-DBCA-40F8-88C0-9706345C89F3}" dt="2023-09-27T12:49:45.812" v="817" actId="20577"/>
          <ac:spMkLst>
            <pc:docMk/>
            <pc:sldMk cId="4102806339" sldId="1622"/>
            <ac:spMk id="8" creationId="{9B17C477-16BC-7D1D-4F0D-738846568C6B}"/>
          </ac:spMkLst>
        </pc:spChg>
        <pc:spChg chg="mod">
          <ac:chgData name="Rod Turk" userId="07228ad85b9b2d7f" providerId="LiveId" clId="{701EE586-DBCA-40F8-88C0-9706345C89F3}" dt="2023-09-29T16:34:59.066" v="4058" actId="20577"/>
          <ac:spMkLst>
            <pc:docMk/>
            <pc:sldMk cId="4102806339" sldId="1622"/>
            <ac:spMk id="10" creationId="{ECB327F3-7A4B-6FE4-47B4-3C1E4222ECBC}"/>
          </ac:spMkLst>
        </pc:spChg>
      </pc:sldChg>
      <pc:sldChg chg="modSp mod modNotesTx">
        <pc:chgData name="Rod Turk" userId="07228ad85b9b2d7f" providerId="LiveId" clId="{701EE586-DBCA-40F8-88C0-9706345C89F3}" dt="2023-09-29T16:36:19.752" v="4073" actId="20577"/>
        <pc:sldMkLst>
          <pc:docMk/>
          <pc:sldMk cId="2487252685" sldId="1623"/>
        </pc:sldMkLst>
        <pc:spChg chg="mod">
          <ac:chgData name="Rod Turk" userId="07228ad85b9b2d7f" providerId="LiveId" clId="{701EE586-DBCA-40F8-88C0-9706345C89F3}" dt="2023-09-27T12:50:54.833" v="821" actId="1076"/>
          <ac:spMkLst>
            <pc:docMk/>
            <pc:sldMk cId="2487252685" sldId="1623"/>
            <ac:spMk id="5" creationId="{369F5440-1154-C515-22B3-0249B292B744}"/>
          </ac:spMkLst>
        </pc:spChg>
        <pc:spChg chg="mod">
          <ac:chgData name="Rod Turk" userId="07228ad85b9b2d7f" providerId="LiveId" clId="{701EE586-DBCA-40F8-88C0-9706345C89F3}" dt="2023-09-27T12:50:11.752" v="818" actId="20577"/>
          <ac:spMkLst>
            <pc:docMk/>
            <pc:sldMk cId="2487252685" sldId="1623"/>
            <ac:spMk id="8" creationId="{9B17C477-16BC-7D1D-4F0D-738846568C6B}"/>
          </ac:spMkLst>
        </pc:spChg>
        <pc:spChg chg="mod">
          <ac:chgData name="Rod Turk" userId="07228ad85b9b2d7f" providerId="LiveId" clId="{701EE586-DBCA-40F8-88C0-9706345C89F3}" dt="2023-09-29T16:36:19.752" v="4073" actId="20577"/>
          <ac:spMkLst>
            <pc:docMk/>
            <pc:sldMk cId="2487252685" sldId="1623"/>
            <ac:spMk id="10" creationId="{ECB327F3-7A4B-6FE4-47B4-3C1E4222ECBC}"/>
          </ac:spMkLst>
        </pc:spChg>
      </pc:sldChg>
      <pc:sldChg chg="addSp modSp mod">
        <pc:chgData name="Rod Turk" userId="07228ad85b9b2d7f" providerId="LiveId" clId="{701EE586-DBCA-40F8-88C0-9706345C89F3}" dt="2023-09-29T18:44:31.124" v="4093" actId="113"/>
        <pc:sldMkLst>
          <pc:docMk/>
          <pc:sldMk cId="157409874" sldId="1624"/>
        </pc:sldMkLst>
        <pc:spChg chg="add mod">
          <ac:chgData name="Rod Turk" userId="07228ad85b9b2d7f" providerId="LiveId" clId="{701EE586-DBCA-40F8-88C0-9706345C89F3}" dt="2023-09-29T18:44:31.124" v="4093" actId="113"/>
          <ac:spMkLst>
            <pc:docMk/>
            <pc:sldMk cId="157409874" sldId="1624"/>
            <ac:spMk id="2" creationId="{CC72E23C-B687-8521-F024-805A1BB4CDA9}"/>
          </ac:spMkLst>
        </pc:spChg>
      </pc:sldChg>
      <pc:sldChg chg="addSp delSp modSp new mod modNotes modNotesTx">
        <pc:chgData name="Rod Turk" userId="07228ad85b9b2d7f" providerId="LiveId" clId="{701EE586-DBCA-40F8-88C0-9706345C89F3}" dt="2023-09-27T15:12:56.878" v="1585" actId="27636"/>
        <pc:sldMkLst>
          <pc:docMk/>
          <pc:sldMk cId="3160093039" sldId="1625"/>
        </pc:sldMkLst>
        <pc:spChg chg="mod">
          <ac:chgData name="Rod Turk" userId="07228ad85b9b2d7f" providerId="LiveId" clId="{701EE586-DBCA-40F8-88C0-9706345C89F3}" dt="2023-09-27T12:58:09.888" v="1018" actId="20577"/>
          <ac:spMkLst>
            <pc:docMk/>
            <pc:sldMk cId="3160093039" sldId="1625"/>
            <ac:spMk id="2" creationId="{46ACB502-063D-437F-C36D-B92E0F136320}"/>
          </ac:spMkLst>
        </pc:spChg>
        <pc:spChg chg="del">
          <ac:chgData name="Rod Turk" userId="07228ad85b9b2d7f" providerId="LiveId" clId="{701EE586-DBCA-40F8-88C0-9706345C89F3}" dt="2023-09-27T12:59:22.547" v="1019"/>
          <ac:spMkLst>
            <pc:docMk/>
            <pc:sldMk cId="3160093039" sldId="1625"/>
            <ac:spMk id="3" creationId="{04444A17-94E6-262B-C84F-ABBF9166D080}"/>
          </ac:spMkLst>
        </pc:spChg>
        <pc:spChg chg="del">
          <ac:chgData name="Rod Turk" userId="07228ad85b9b2d7f" providerId="LiveId" clId="{701EE586-DBCA-40F8-88C0-9706345C89F3}" dt="2023-09-27T12:59:29.311" v="1020" actId="478"/>
          <ac:spMkLst>
            <pc:docMk/>
            <pc:sldMk cId="3160093039" sldId="1625"/>
            <ac:spMk id="4" creationId="{ED26438A-DB75-2B38-0503-1B726E02ED85}"/>
          </ac:spMkLst>
        </pc:spChg>
        <pc:spChg chg="del">
          <ac:chgData name="Rod Turk" userId="07228ad85b9b2d7f" providerId="LiveId" clId="{701EE586-DBCA-40F8-88C0-9706345C89F3}" dt="2023-09-27T12:59:49.080" v="1027" actId="478"/>
          <ac:spMkLst>
            <pc:docMk/>
            <pc:sldMk cId="3160093039" sldId="1625"/>
            <ac:spMk id="5" creationId="{2341B711-C8AB-56C4-7437-39BF370CA59D}"/>
          </ac:spMkLst>
        </pc:spChg>
        <pc:spChg chg="del">
          <ac:chgData name="Rod Turk" userId="07228ad85b9b2d7f" providerId="LiveId" clId="{701EE586-DBCA-40F8-88C0-9706345C89F3}" dt="2023-09-27T12:59:51.987" v="1028" actId="478"/>
          <ac:spMkLst>
            <pc:docMk/>
            <pc:sldMk cId="3160093039" sldId="1625"/>
            <ac:spMk id="6" creationId="{363871C8-B967-8527-F18B-279763AC8611}"/>
          </ac:spMkLst>
        </pc:spChg>
        <pc:picChg chg="add mod">
          <ac:chgData name="Rod Turk" userId="07228ad85b9b2d7f" providerId="LiveId" clId="{701EE586-DBCA-40F8-88C0-9706345C89F3}" dt="2023-09-27T12:59:45.498" v="1026" actId="14100"/>
          <ac:picMkLst>
            <pc:docMk/>
            <pc:sldMk cId="3160093039" sldId="1625"/>
            <ac:picMk id="9" creationId="{7B711A8F-0E24-0202-6A7E-86D290440179}"/>
          </ac:picMkLst>
        </pc:picChg>
        <pc:cxnChg chg="add mod">
          <ac:chgData name="Rod Turk" userId="07228ad85b9b2d7f" providerId="LiveId" clId="{701EE586-DBCA-40F8-88C0-9706345C89F3}" dt="2023-09-27T12:58:05.543" v="1015"/>
          <ac:cxnSpMkLst>
            <pc:docMk/>
            <pc:sldMk cId="3160093039" sldId="1625"/>
            <ac:cxnSpMk id="8" creationId="{0A2FC2CD-D1FA-E43F-01D8-A48FC9EC068C}"/>
          </ac:cxnSpMkLst>
        </pc:cxnChg>
      </pc:sldChg>
      <pc:sldChg chg="modSp mod">
        <pc:chgData name="Rod Turk" userId="07228ad85b9b2d7f" providerId="LiveId" clId="{701EE586-DBCA-40F8-88C0-9706345C89F3}" dt="2023-09-29T18:41:57.729" v="4081" actId="20577"/>
        <pc:sldMkLst>
          <pc:docMk/>
          <pc:sldMk cId="391793441" sldId="1626"/>
        </pc:sldMkLst>
        <pc:spChg chg="mod">
          <ac:chgData name="Rod Turk" userId="07228ad85b9b2d7f" providerId="LiveId" clId="{701EE586-DBCA-40F8-88C0-9706345C89F3}" dt="2023-09-29T18:41:57.729" v="4081" actId="20577"/>
          <ac:spMkLst>
            <pc:docMk/>
            <pc:sldMk cId="391793441" sldId="1626"/>
            <ac:spMk id="4" creationId="{7BEE46B7-D2B8-895F-631C-AC0D82D82D7C}"/>
          </ac:spMkLst>
        </pc:spChg>
        <pc:spChg chg="mod">
          <ac:chgData name="Rod Turk" userId="07228ad85b9b2d7f" providerId="LiveId" clId="{701EE586-DBCA-40F8-88C0-9706345C89F3}" dt="2023-09-29T13:41:13.696" v="1696" actId="20577"/>
          <ac:spMkLst>
            <pc:docMk/>
            <pc:sldMk cId="391793441" sldId="1626"/>
            <ac:spMk id="22530" creationId="{00000000-0000-0000-0000-000000000000}"/>
          </ac:spMkLst>
        </pc:spChg>
      </pc:sldChg>
      <pc:sldMasterChg chg="modSp setBg modSldLayout">
        <pc:chgData name="Rod Turk" userId="07228ad85b9b2d7f" providerId="LiveId" clId="{701EE586-DBCA-40F8-88C0-9706345C89F3}" dt="2023-09-27T12:37:02.768" v="718"/>
        <pc:sldMasterMkLst>
          <pc:docMk/>
          <pc:sldMasterMk cId="0" sldId="2147483648"/>
        </pc:sldMasterMkLst>
        <pc:sldLayoutChg chg="setBg">
          <pc:chgData name="Rod Turk" userId="07228ad85b9b2d7f" providerId="LiveId" clId="{701EE586-DBCA-40F8-88C0-9706345C89F3}" dt="2023-09-27T12:37:02.768" v="718"/>
          <pc:sldLayoutMkLst>
            <pc:docMk/>
            <pc:sldMasterMk cId="0" sldId="2147483648"/>
            <pc:sldLayoutMk cId="1700994456" sldId="2147486404"/>
          </pc:sldLayoutMkLst>
        </pc:sldLayoutChg>
        <pc:sldLayoutChg chg="setBg">
          <pc:chgData name="Rod Turk" userId="07228ad85b9b2d7f" providerId="LiveId" clId="{701EE586-DBCA-40F8-88C0-9706345C89F3}" dt="2023-09-27T12:37:02.768" v="718"/>
          <pc:sldLayoutMkLst>
            <pc:docMk/>
            <pc:sldMasterMk cId="0" sldId="2147483648"/>
            <pc:sldLayoutMk cId="2783559942" sldId="2147486405"/>
          </pc:sldLayoutMkLst>
        </pc:sldLayoutChg>
        <pc:sldLayoutChg chg="setBg">
          <pc:chgData name="Rod Turk" userId="07228ad85b9b2d7f" providerId="LiveId" clId="{701EE586-DBCA-40F8-88C0-9706345C89F3}" dt="2023-09-27T12:37:02.768" v="718"/>
          <pc:sldLayoutMkLst>
            <pc:docMk/>
            <pc:sldMasterMk cId="0" sldId="2147483648"/>
            <pc:sldLayoutMk cId="2174230441" sldId="2147486406"/>
          </pc:sldLayoutMkLst>
        </pc:sldLayoutChg>
        <pc:sldLayoutChg chg="setBg">
          <pc:chgData name="Rod Turk" userId="07228ad85b9b2d7f" providerId="LiveId" clId="{701EE586-DBCA-40F8-88C0-9706345C89F3}" dt="2023-09-27T12:37:02.768" v="718"/>
          <pc:sldLayoutMkLst>
            <pc:docMk/>
            <pc:sldMasterMk cId="0" sldId="2147483648"/>
            <pc:sldLayoutMk cId="2779328596" sldId="2147486407"/>
          </pc:sldLayoutMkLst>
        </pc:sldLayoutChg>
        <pc:sldLayoutChg chg="setBg">
          <pc:chgData name="Rod Turk" userId="07228ad85b9b2d7f" providerId="LiveId" clId="{701EE586-DBCA-40F8-88C0-9706345C89F3}" dt="2023-09-27T12:37:02.768" v="718"/>
          <pc:sldLayoutMkLst>
            <pc:docMk/>
            <pc:sldMasterMk cId="0" sldId="2147483648"/>
            <pc:sldLayoutMk cId="961890574" sldId="2147486408"/>
          </pc:sldLayoutMkLst>
        </pc:sldLayoutChg>
        <pc:sldLayoutChg chg="setBg">
          <pc:chgData name="Rod Turk" userId="07228ad85b9b2d7f" providerId="LiveId" clId="{701EE586-DBCA-40F8-88C0-9706345C89F3}" dt="2023-09-27T12:37:02.768" v="718"/>
          <pc:sldLayoutMkLst>
            <pc:docMk/>
            <pc:sldMasterMk cId="0" sldId="2147483648"/>
            <pc:sldLayoutMk cId="4140663562" sldId="2147486409"/>
          </pc:sldLayoutMkLst>
        </pc:sldLayoutChg>
        <pc:sldLayoutChg chg="modSp setBg">
          <pc:chgData name="Rod Turk" userId="07228ad85b9b2d7f" providerId="LiveId" clId="{701EE586-DBCA-40F8-88C0-9706345C89F3}" dt="2023-09-27T12:37:02.768" v="718"/>
          <pc:sldLayoutMkLst>
            <pc:docMk/>
            <pc:sldMasterMk cId="0" sldId="2147483648"/>
            <pc:sldLayoutMk cId="912747147" sldId="2147486410"/>
          </pc:sldLayoutMkLst>
        </pc:sldLayoutChg>
        <pc:sldLayoutChg chg="setBg">
          <pc:chgData name="Rod Turk" userId="07228ad85b9b2d7f" providerId="LiveId" clId="{701EE586-DBCA-40F8-88C0-9706345C89F3}" dt="2023-09-27T12:37:02.768" v="718"/>
          <pc:sldLayoutMkLst>
            <pc:docMk/>
            <pc:sldMasterMk cId="0" sldId="2147483648"/>
            <pc:sldLayoutMk cId="495248597" sldId="2147486411"/>
          </pc:sldLayoutMkLst>
        </pc:sldLayoutChg>
        <pc:sldLayoutChg chg="setBg">
          <pc:chgData name="Rod Turk" userId="07228ad85b9b2d7f" providerId="LiveId" clId="{701EE586-DBCA-40F8-88C0-9706345C89F3}" dt="2023-09-27T12:37:02.768" v="718"/>
          <pc:sldLayoutMkLst>
            <pc:docMk/>
            <pc:sldMasterMk cId="0" sldId="2147483648"/>
            <pc:sldLayoutMk cId="1671068978" sldId="2147486412"/>
          </pc:sldLayoutMkLst>
        </pc:sldLayoutChg>
        <pc:sldLayoutChg chg="setBg">
          <pc:chgData name="Rod Turk" userId="07228ad85b9b2d7f" providerId="LiveId" clId="{701EE586-DBCA-40F8-88C0-9706345C89F3}" dt="2023-09-27T12:37:02.768" v="718"/>
          <pc:sldLayoutMkLst>
            <pc:docMk/>
            <pc:sldMasterMk cId="0" sldId="2147483648"/>
            <pc:sldLayoutMk cId="1268378120" sldId="2147486413"/>
          </pc:sldLayoutMkLst>
        </pc:sldLayoutChg>
        <pc:sldLayoutChg chg="modSp setBg">
          <pc:chgData name="Rod Turk" userId="07228ad85b9b2d7f" providerId="LiveId" clId="{701EE586-DBCA-40F8-88C0-9706345C89F3}" dt="2023-09-27T12:37:02.768" v="718"/>
          <pc:sldLayoutMkLst>
            <pc:docMk/>
            <pc:sldMasterMk cId="0" sldId="2147483648"/>
            <pc:sldLayoutMk cId="2034683524" sldId="2147486414"/>
          </pc:sldLayoutMkLst>
        </pc:sldLayoutChg>
      </pc:sldMasterChg>
      <pc:sldMasterChg chg="setBg modSldLayout">
        <pc:chgData name="Rod Turk" userId="07228ad85b9b2d7f" providerId="LiveId" clId="{701EE586-DBCA-40F8-88C0-9706345C89F3}" dt="2023-09-27T12:37:02.768" v="718"/>
        <pc:sldMasterMkLst>
          <pc:docMk/>
          <pc:sldMasterMk cId="0" sldId="2147483900"/>
        </pc:sldMasterMkLst>
        <pc:sldLayoutChg chg="setBg">
          <pc:chgData name="Rod Turk" userId="07228ad85b9b2d7f" providerId="LiveId" clId="{701EE586-DBCA-40F8-88C0-9706345C89F3}" dt="2023-09-27T12:37:02.768" v="718"/>
          <pc:sldLayoutMkLst>
            <pc:docMk/>
            <pc:sldMasterMk cId="0" sldId="2147483900"/>
            <pc:sldLayoutMk cId="10301595" sldId="2147486369"/>
          </pc:sldLayoutMkLst>
        </pc:sldLayoutChg>
        <pc:sldLayoutChg chg="setBg">
          <pc:chgData name="Rod Turk" userId="07228ad85b9b2d7f" providerId="LiveId" clId="{701EE586-DBCA-40F8-88C0-9706345C89F3}" dt="2023-09-27T12:37:02.768" v="718"/>
          <pc:sldLayoutMkLst>
            <pc:docMk/>
            <pc:sldMasterMk cId="0" sldId="2147483900"/>
            <pc:sldLayoutMk cId="383474435" sldId="2147486370"/>
          </pc:sldLayoutMkLst>
        </pc:sldLayoutChg>
        <pc:sldLayoutChg chg="setBg">
          <pc:chgData name="Rod Turk" userId="07228ad85b9b2d7f" providerId="LiveId" clId="{701EE586-DBCA-40F8-88C0-9706345C89F3}" dt="2023-09-27T12:37:02.768" v="718"/>
          <pc:sldLayoutMkLst>
            <pc:docMk/>
            <pc:sldMasterMk cId="0" sldId="2147483900"/>
            <pc:sldLayoutMk cId="3494399662" sldId="2147486371"/>
          </pc:sldLayoutMkLst>
        </pc:sldLayoutChg>
        <pc:sldLayoutChg chg="setBg">
          <pc:chgData name="Rod Turk" userId="07228ad85b9b2d7f" providerId="LiveId" clId="{701EE586-DBCA-40F8-88C0-9706345C89F3}" dt="2023-09-27T12:37:02.768" v="718"/>
          <pc:sldLayoutMkLst>
            <pc:docMk/>
            <pc:sldMasterMk cId="0" sldId="2147483900"/>
            <pc:sldLayoutMk cId="3814420949" sldId="2147486372"/>
          </pc:sldLayoutMkLst>
        </pc:sldLayoutChg>
        <pc:sldLayoutChg chg="setBg">
          <pc:chgData name="Rod Turk" userId="07228ad85b9b2d7f" providerId="LiveId" clId="{701EE586-DBCA-40F8-88C0-9706345C89F3}" dt="2023-09-27T12:37:02.768" v="718"/>
          <pc:sldLayoutMkLst>
            <pc:docMk/>
            <pc:sldMasterMk cId="0" sldId="2147483900"/>
            <pc:sldLayoutMk cId="1008325077" sldId="2147486373"/>
          </pc:sldLayoutMkLst>
        </pc:sldLayoutChg>
        <pc:sldLayoutChg chg="setBg">
          <pc:chgData name="Rod Turk" userId="07228ad85b9b2d7f" providerId="LiveId" clId="{701EE586-DBCA-40F8-88C0-9706345C89F3}" dt="2023-09-27T12:37:02.768" v="718"/>
          <pc:sldLayoutMkLst>
            <pc:docMk/>
            <pc:sldMasterMk cId="0" sldId="2147483900"/>
            <pc:sldLayoutMk cId="1264074082" sldId="2147486374"/>
          </pc:sldLayoutMkLst>
        </pc:sldLayoutChg>
        <pc:sldLayoutChg chg="setBg">
          <pc:chgData name="Rod Turk" userId="07228ad85b9b2d7f" providerId="LiveId" clId="{701EE586-DBCA-40F8-88C0-9706345C89F3}" dt="2023-09-27T12:37:02.768" v="718"/>
          <pc:sldLayoutMkLst>
            <pc:docMk/>
            <pc:sldMasterMk cId="0" sldId="2147483900"/>
            <pc:sldLayoutMk cId="4042926082" sldId="2147486375"/>
          </pc:sldLayoutMkLst>
        </pc:sldLayoutChg>
        <pc:sldLayoutChg chg="setBg">
          <pc:chgData name="Rod Turk" userId="07228ad85b9b2d7f" providerId="LiveId" clId="{701EE586-DBCA-40F8-88C0-9706345C89F3}" dt="2023-09-27T12:37:02.768" v="718"/>
          <pc:sldLayoutMkLst>
            <pc:docMk/>
            <pc:sldMasterMk cId="0" sldId="2147483900"/>
            <pc:sldLayoutMk cId="3457334712" sldId="2147486376"/>
          </pc:sldLayoutMkLst>
        </pc:sldLayoutChg>
        <pc:sldLayoutChg chg="setBg">
          <pc:chgData name="Rod Turk" userId="07228ad85b9b2d7f" providerId="LiveId" clId="{701EE586-DBCA-40F8-88C0-9706345C89F3}" dt="2023-09-27T12:37:02.768" v="718"/>
          <pc:sldLayoutMkLst>
            <pc:docMk/>
            <pc:sldMasterMk cId="0" sldId="2147483900"/>
            <pc:sldLayoutMk cId="1308609659" sldId="2147486377"/>
          </pc:sldLayoutMkLst>
        </pc:sldLayoutChg>
        <pc:sldLayoutChg chg="setBg">
          <pc:chgData name="Rod Turk" userId="07228ad85b9b2d7f" providerId="LiveId" clId="{701EE586-DBCA-40F8-88C0-9706345C89F3}" dt="2023-09-27T12:37:02.768" v="718"/>
          <pc:sldLayoutMkLst>
            <pc:docMk/>
            <pc:sldMasterMk cId="0" sldId="2147483900"/>
            <pc:sldLayoutMk cId="3186905472" sldId="2147486378"/>
          </pc:sldLayoutMkLst>
        </pc:sldLayoutChg>
        <pc:sldLayoutChg chg="setBg">
          <pc:chgData name="Rod Turk" userId="07228ad85b9b2d7f" providerId="LiveId" clId="{701EE586-DBCA-40F8-88C0-9706345C89F3}" dt="2023-09-27T12:37:02.768" v="718"/>
          <pc:sldLayoutMkLst>
            <pc:docMk/>
            <pc:sldMasterMk cId="0" sldId="2147483900"/>
            <pc:sldLayoutMk cId="1877938658" sldId="2147486379"/>
          </pc:sldLayoutMkLst>
        </pc:sldLayoutChg>
      </pc:sldMasterChg>
      <pc:sldMasterChg chg="setBg modSldLayout">
        <pc:chgData name="Rod Turk" userId="07228ad85b9b2d7f" providerId="LiveId" clId="{701EE586-DBCA-40F8-88C0-9706345C89F3}" dt="2023-09-27T12:37:02.768" v="718"/>
        <pc:sldMasterMkLst>
          <pc:docMk/>
          <pc:sldMasterMk cId="0" sldId="2147483912"/>
        </pc:sldMasterMkLst>
        <pc:sldLayoutChg chg="setBg">
          <pc:chgData name="Rod Turk" userId="07228ad85b9b2d7f" providerId="LiveId" clId="{701EE586-DBCA-40F8-88C0-9706345C89F3}" dt="2023-09-27T12:37:02.768" v="718"/>
          <pc:sldLayoutMkLst>
            <pc:docMk/>
            <pc:sldMasterMk cId="0" sldId="2147483912"/>
            <pc:sldLayoutMk cId="2934427251" sldId="2147486380"/>
          </pc:sldLayoutMkLst>
        </pc:sldLayoutChg>
        <pc:sldLayoutChg chg="setBg">
          <pc:chgData name="Rod Turk" userId="07228ad85b9b2d7f" providerId="LiveId" clId="{701EE586-DBCA-40F8-88C0-9706345C89F3}" dt="2023-09-27T12:37:02.768" v="718"/>
          <pc:sldLayoutMkLst>
            <pc:docMk/>
            <pc:sldMasterMk cId="0" sldId="2147483912"/>
            <pc:sldLayoutMk cId="1046217317" sldId="2147486381"/>
          </pc:sldLayoutMkLst>
        </pc:sldLayoutChg>
        <pc:sldLayoutChg chg="setBg">
          <pc:chgData name="Rod Turk" userId="07228ad85b9b2d7f" providerId="LiveId" clId="{701EE586-DBCA-40F8-88C0-9706345C89F3}" dt="2023-09-27T12:37:02.768" v="718"/>
          <pc:sldLayoutMkLst>
            <pc:docMk/>
            <pc:sldMasterMk cId="0" sldId="2147483912"/>
            <pc:sldLayoutMk cId="1309917580" sldId="2147486382"/>
          </pc:sldLayoutMkLst>
        </pc:sldLayoutChg>
        <pc:sldLayoutChg chg="setBg">
          <pc:chgData name="Rod Turk" userId="07228ad85b9b2d7f" providerId="LiveId" clId="{701EE586-DBCA-40F8-88C0-9706345C89F3}" dt="2023-09-27T12:37:02.768" v="718"/>
          <pc:sldLayoutMkLst>
            <pc:docMk/>
            <pc:sldMasterMk cId="0" sldId="2147483912"/>
            <pc:sldLayoutMk cId="249256033" sldId="2147486383"/>
          </pc:sldLayoutMkLst>
        </pc:sldLayoutChg>
        <pc:sldLayoutChg chg="setBg">
          <pc:chgData name="Rod Turk" userId="07228ad85b9b2d7f" providerId="LiveId" clId="{701EE586-DBCA-40F8-88C0-9706345C89F3}" dt="2023-09-27T12:37:02.768" v="718"/>
          <pc:sldLayoutMkLst>
            <pc:docMk/>
            <pc:sldMasterMk cId="0" sldId="2147483912"/>
            <pc:sldLayoutMk cId="227132314" sldId="2147486384"/>
          </pc:sldLayoutMkLst>
        </pc:sldLayoutChg>
        <pc:sldLayoutChg chg="setBg">
          <pc:chgData name="Rod Turk" userId="07228ad85b9b2d7f" providerId="LiveId" clId="{701EE586-DBCA-40F8-88C0-9706345C89F3}" dt="2023-09-27T12:37:02.768" v="718"/>
          <pc:sldLayoutMkLst>
            <pc:docMk/>
            <pc:sldMasterMk cId="0" sldId="2147483912"/>
            <pc:sldLayoutMk cId="437852033" sldId="2147486385"/>
          </pc:sldLayoutMkLst>
        </pc:sldLayoutChg>
        <pc:sldLayoutChg chg="setBg">
          <pc:chgData name="Rod Turk" userId="07228ad85b9b2d7f" providerId="LiveId" clId="{701EE586-DBCA-40F8-88C0-9706345C89F3}" dt="2023-09-27T12:37:02.768" v="718"/>
          <pc:sldLayoutMkLst>
            <pc:docMk/>
            <pc:sldMasterMk cId="0" sldId="2147483912"/>
            <pc:sldLayoutMk cId="856709763" sldId="2147486386"/>
          </pc:sldLayoutMkLst>
        </pc:sldLayoutChg>
        <pc:sldLayoutChg chg="setBg">
          <pc:chgData name="Rod Turk" userId="07228ad85b9b2d7f" providerId="LiveId" clId="{701EE586-DBCA-40F8-88C0-9706345C89F3}" dt="2023-09-27T12:37:02.768" v="718"/>
          <pc:sldLayoutMkLst>
            <pc:docMk/>
            <pc:sldMasterMk cId="0" sldId="2147483912"/>
            <pc:sldLayoutMk cId="3449558420" sldId="2147486387"/>
          </pc:sldLayoutMkLst>
        </pc:sldLayoutChg>
        <pc:sldLayoutChg chg="setBg">
          <pc:chgData name="Rod Turk" userId="07228ad85b9b2d7f" providerId="LiveId" clId="{701EE586-DBCA-40F8-88C0-9706345C89F3}" dt="2023-09-27T12:37:02.768" v="718"/>
          <pc:sldLayoutMkLst>
            <pc:docMk/>
            <pc:sldMasterMk cId="0" sldId="2147483912"/>
            <pc:sldLayoutMk cId="3512114952" sldId="2147486388"/>
          </pc:sldLayoutMkLst>
        </pc:sldLayoutChg>
        <pc:sldLayoutChg chg="setBg">
          <pc:chgData name="Rod Turk" userId="07228ad85b9b2d7f" providerId="LiveId" clId="{701EE586-DBCA-40F8-88C0-9706345C89F3}" dt="2023-09-27T12:37:02.768" v="718"/>
          <pc:sldLayoutMkLst>
            <pc:docMk/>
            <pc:sldMasterMk cId="0" sldId="2147483912"/>
            <pc:sldLayoutMk cId="1130491737" sldId="2147486389"/>
          </pc:sldLayoutMkLst>
        </pc:sldLayoutChg>
        <pc:sldLayoutChg chg="setBg">
          <pc:chgData name="Rod Turk" userId="07228ad85b9b2d7f" providerId="LiveId" clId="{701EE586-DBCA-40F8-88C0-9706345C89F3}" dt="2023-09-27T12:37:02.768" v="718"/>
          <pc:sldLayoutMkLst>
            <pc:docMk/>
            <pc:sldMasterMk cId="0" sldId="2147483912"/>
            <pc:sldLayoutMk cId="2674406856" sldId="2147486390"/>
          </pc:sldLayoutMkLst>
        </pc:sldLayoutChg>
        <pc:sldLayoutChg chg="setBg">
          <pc:chgData name="Rod Turk" userId="07228ad85b9b2d7f" providerId="LiveId" clId="{701EE586-DBCA-40F8-88C0-9706345C89F3}" dt="2023-09-27T12:37:02.768" v="718"/>
          <pc:sldLayoutMkLst>
            <pc:docMk/>
            <pc:sldMasterMk cId="0" sldId="2147483912"/>
            <pc:sldLayoutMk cId="1456435413" sldId="2147486391"/>
          </pc:sldLayoutMkLst>
        </pc:sldLayoutChg>
        <pc:sldLayoutChg chg="setBg">
          <pc:chgData name="Rod Turk" userId="07228ad85b9b2d7f" providerId="LiveId" clId="{701EE586-DBCA-40F8-88C0-9706345C89F3}" dt="2023-09-27T12:37:02.768" v="718"/>
          <pc:sldLayoutMkLst>
            <pc:docMk/>
            <pc:sldMasterMk cId="0" sldId="2147483912"/>
            <pc:sldLayoutMk cId="1582942095" sldId="2147486392"/>
          </pc:sldLayoutMkLst>
        </pc:sldLayoutChg>
      </pc:sldMasterChg>
      <pc:sldMasterChg chg="setBg modSldLayout">
        <pc:chgData name="Rod Turk" userId="07228ad85b9b2d7f" providerId="LiveId" clId="{701EE586-DBCA-40F8-88C0-9706345C89F3}" dt="2023-09-27T12:37:02.768" v="718"/>
        <pc:sldMasterMkLst>
          <pc:docMk/>
          <pc:sldMasterMk cId="0" sldId="2147483926"/>
        </pc:sldMasterMkLst>
        <pc:sldLayoutChg chg="setBg">
          <pc:chgData name="Rod Turk" userId="07228ad85b9b2d7f" providerId="LiveId" clId="{701EE586-DBCA-40F8-88C0-9706345C89F3}" dt="2023-09-27T12:37:02.768" v="718"/>
          <pc:sldLayoutMkLst>
            <pc:docMk/>
            <pc:sldMasterMk cId="0" sldId="2147483926"/>
            <pc:sldLayoutMk cId="2627571583" sldId="2147486393"/>
          </pc:sldLayoutMkLst>
        </pc:sldLayoutChg>
        <pc:sldLayoutChg chg="setBg">
          <pc:chgData name="Rod Turk" userId="07228ad85b9b2d7f" providerId="LiveId" clId="{701EE586-DBCA-40F8-88C0-9706345C89F3}" dt="2023-09-27T12:37:02.768" v="718"/>
          <pc:sldLayoutMkLst>
            <pc:docMk/>
            <pc:sldMasterMk cId="0" sldId="2147483926"/>
            <pc:sldLayoutMk cId="894943583" sldId="2147486394"/>
          </pc:sldLayoutMkLst>
        </pc:sldLayoutChg>
        <pc:sldLayoutChg chg="setBg">
          <pc:chgData name="Rod Turk" userId="07228ad85b9b2d7f" providerId="LiveId" clId="{701EE586-DBCA-40F8-88C0-9706345C89F3}" dt="2023-09-27T12:37:02.768" v="718"/>
          <pc:sldLayoutMkLst>
            <pc:docMk/>
            <pc:sldMasterMk cId="0" sldId="2147483926"/>
            <pc:sldLayoutMk cId="2798110810" sldId="2147486395"/>
          </pc:sldLayoutMkLst>
        </pc:sldLayoutChg>
        <pc:sldLayoutChg chg="setBg">
          <pc:chgData name="Rod Turk" userId="07228ad85b9b2d7f" providerId="LiveId" clId="{701EE586-DBCA-40F8-88C0-9706345C89F3}" dt="2023-09-27T12:37:02.768" v="718"/>
          <pc:sldLayoutMkLst>
            <pc:docMk/>
            <pc:sldMasterMk cId="0" sldId="2147483926"/>
            <pc:sldLayoutMk cId="4247426093" sldId="2147486396"/>
          </pc:sldLayoutMkLst>
        </pc:sldLayoutChg>
        <pc:sldLayoutChg chg="setBg">
          <pc:chgData name="Rod Turk" userId="07228ad85b9b2d7f" providerId="LiveId" clId="{701EE586-DBCA-40F8-88C0-9706345C89F3}" dt="2023-09-27T12:37:02.768" v="718"/>
          <pc:sldLayoutMkLst>
            <pc:docMk/>
            <pc:sldMasterMk cId="0" sldId="2147483926"/>
            <pc:sldLayoutMk cId="3212433350" sldId="2147486397"/>
          </pc:sldLayoutMkLst>
        </pc:sldLayoutChg>
        <pc:sldLayoutChg chg="setBg">
          <pc:chgData name="Rod Turk" userId="07228ad85b9b2d7f" providerId="LiveId" clId="{701EE586-DBCA-40F8-88C0-9706345C89F3}" dt="2023-09-27T12:37:02.768" v="718"/>
          <pc:sldLayoutMkLst>
            <pc:docMk/>
            <pc:sldMasterMk cId="0" sldId="2147483926"/>
            <pc:sldLayoutMk cId="1899017472" sldId="2147486398"/>
          </pc:sldLayoutMkLst>
        </pc:sldLayoutChg>
        <pc:sldLayoutChg chg="setBg">
          <pc:chgData name="Rod Turk" userId="07228ad85b9b2d7f" providerId="LiveId" clId="{701EE586-DBCA-40F8-88C0-9706345C89F3}" dt="2023-09-27T12:37:02.768" v="718"/>
          <pc:sldLayoutMkLst>
            <pc:docMk/>
            <pc:sldMasterMk cId="0" sldId="2147483926"/>
            <pc:sldLayoutMk cId="3395140161" sldId="2147486399"/>
          </pc:sldLayoutMkLst>
        </pc:sldLayoutChg>
        <pc:sldLayoutChg chg="setBg">
          <pc:chgData name="Rod Turk" userId="07228ad85b9b2d7f" providerId="LiveId" clId="{701EE586-DBCA-40F8-88C0-9706345C89F3}" dt="2023-09-27T12:37:02.768" v="718"/>
          <pc:sldLayoutMkLst>
            <pc:docMk/>
            <pc:sldMasterMk cId="0" sldId="2147483926"/>
            <pc:sldLayoutMk cId="2296738197" sldId="2147486400"/>
          </pc:sldLayoutMkLst>
        </pc:sldLayoutChg>
        <pc:sldLayoutChg chg="setBg">
          <pc:chgData name="Rod Turk" userId="07228ad85b9b2d7f" providerId="LiveId" clId="{701EE586-DBCA-40F8-88C0-9706345C89F3}" dt="2023-09-27T12:37:02.768" v="718"/>
          <pc:sldLayoutMkLst>
            <pc:docMk/>
            <pc:sldMasterMk cId="0" sldId="2147483926"/>
            <pc:sldLayoutMk cId="1423766802" sldId="2147486401"/>
          </pc:sldLayoutMkLst>
        </pc:sldLayoutChg>
        <pc:sldLayoutChg chg="setBg">
          <pc:chgData name="Rod Turk" userId="07228ad85b9b2d7f" providerId="LiveId" clId="{701EE586-DBCA-40F8-88C0-9706345C89F3}" dt="2023-09-27T12:37:02.768" v="718"/>
          <pc:sldLayoutMkLst>
            <pc:docMk/>
            <pc:sldMasterMk cId="0" sldId="2147483926"/>
            <pc:sldLayoutMk cId="2109648620" sldId="2147486402"/>
          </pc:sldLayoutMkLst>
        </pc:sldLayoutChg>
        <pc:sldLayoutChg chg="setBg">
          <pc:chgData name="Rod Turk" userId="07228ad85b9b2d7f" providerId="LiveId" clId="{701EE586-DBCA-40F8-88C0-9706345C89F3}" dt="2023-09-27T12:37:02.768" v="718"/>
          <pc:sldLayoutMkLst>
            <pc:docMk/>
            <pc:sldMasterMk cId="0" sldId="2147483926"/>
            <pc:sldLayoutMk cId="2053714599" sldId="2147486403"/>
          </pc:sldLayoutMkLst>
        </pc:sldLayoutChg>
      </pc:sldMasterChg>
      <pc:sldMasterChg chg="modSp setBg modSldLayout">
        <pc:chgData name="Rod Turk" userId="07228ad85b9b2d7f" providerId="LiveId" clId="{701EE586-DBCA-40F8-88C0-9706345C89F3}" dt="2023-09-27T12:37:02.768" v="718"/>
        <pc:sldMasterMkLst>
          <pc:docMk/>
          <pc:sldMasterMk cId="0" sldId="2147483938"/>
        </pc:sldMasterMkLst>
        <pc:sldLayoutChg chg="setBg">
          <pc:chgData name="Rod Turk" userId="07228ad85b9b2d7f" providerId="LiveId" clId="{701EE586-DBCA-40F8-88C0-9706345C89F3}" dt="2023-09-27T12:37:02.768" v="718"/>
          <pc:sldLayoutMkLst>
            <pc:docMk/>
            <pc:sldMasterMk cId="0" sldId="2147483938"/>
            <pc:sldLayoutMk cId="2690897034" sldId="2147486336"/>
          </pc:sldLayoutMkLst>
        </pc:sldLayoutChg>
        <pc:sldLayoutChg chg="setBg">
          <pc:chgData name="Rod Turk" userId="07228ad85b9b2d7f" providerId="LiveId" clId="{701EE586-DBCA-40F8-88C0-9706345C89F3}" dt="2023-09-27T12:37:02.768" v="718"/>
          <pc:sldLayoutMkLst>
            <pc:docMk/>
            <pc:sldMasterMk cId="0" sldId="2147483938"/>
            <pc:sldLayoutMk cId="3402904624" sldId="2147486337"/>
          </pc:sldLayoutMkLst>
        </pc:sldLayoutChg>
        <pc:sldLayoutChg chg="setBg">
          <pc:chgData name="Rod Turk" userId="07228ad85b9b2d7f" providerId="LiveId" clId="{701EE586-DBCA-40F8-88C0-9706345C89F3}" dt="2023-09-27T12:37:02.768" v="718"/>
          <pc:sldLayoutMkLst>
            <pc:docMk/>
            <pc:sldMasterMk cId="0" sldId="2147483938"/>
            <pc:sldLayoutMk cId="2361792439" sldId="2147486338"/>
          </pc:sldLayoutMkLst>
        </pc:sldLayoutChg>
        <pc:sldLayoutChg chg="setBg">
          <pc:chgData name="Rod Turk" userId="07228ad85b9b2d7f" providerId="LiveId" clId="{701EE586-DBCA-40F8-88C0-9706345C89F3}" dt="2023-09-27T12:37:02.768" v="718"/>
          <pc:sldLayoutMkLst>
            <pc:docMk/>
            <pc:sldMasterMk cId="0" sldId="2147483938"/>
            <pc:sldLayoutMk cId="1224856813" sldId="2147486339"/>
          </pc:sldLayoutMkLst>
        </pc:sldLayoutChg>
        <pc:sldLayoutChg chg="setBg">
          <pc:chgData name="Rod Turk" userId="07228ad85b9b2d7f" providerId="LiveId" clId="{701EE586-DBCA-40F8-88C0-9706345C89F3}" dt="2023-09-27T12:37:02.768" v="718"/>
          <pc:sldLayoutMkLst>
            <pc:docMk/>
            <pc:sldMasterMk cId="0" sldId="2147483938"/>
            <pc:sldLayoutMk cId="1441434011" sldId="2147486340"/>
          </pc:sldLayoutMkLst>
        </pc:sldLayoutChg>
        <pc:sldLayoutChg chg="setBg">
          <pc:chgData name="Rod Turk" userId="07228ad85b9b2d7f" providerId="LiveId" clId="{701EE586-DBCA-40F8-88C0-9706345C89F3}" dt="2023-09-27T12:37:02.768" v="718"/>
          <pc:sldLayoutMkLst>
            <pc:docMk/>
            <pc:sldMasterMk cId="0" sldId="2147483938"/>
            <pc:sldLayoutMk cId="3362226571" sldId="2147486341"/>
          </pc:sldLayoutMkLst>
        </pc:sldLayoutChg>
        <pc:sldLayoutChg chg="setBg">
          <pc:chgData name="Rod Turk" userId="07228ad85b9b2d7f" providerId="LiveId" clId="{701EE586-DBCA-40F8-88C0-9706345C89F3}" dt="2023-09-27T12:37:02.768" v="718"/>
          <pc:sldLayoutMkLst>
            <pc:docMk/>
            <pc:sldMasterMk cId="0" sldId="2147483938"/>
            <pc:sldLayoutMk cId="2108631928" sldId="2147486342"/>
          </pc:sldLayoutMkLst>
        </pc:sldLayoutChg>
        <pc:sldLayoutChg chg="setBg">
          <pc:chgData name="Rod Turk" userId="07228ad85b9b2d7f" providerId="LiveId" clId="{701EE586-DBCA-40F8-88C0-9706345C89F3}" dt="2023-09-27T12:37:02.768" v="718"/>
          <pc:sldLayoutMkLst>
            <pc:docMk/>
            <pc:sldMasterMk cId="0" sldId="2147483938"/>
            <pc:sldLayoutMk cId="4255917329" sldId="2147486343"/>
          </pc:sldLayoutMkLst>
        </pc:sldLayoutChg>
        <pc:sldLayoutChg chg="setBg">
          <pc:chgData name="Rod Turk" userId="07228ad85b9b2d7f" providerId="LiveId" clId="{701EE586-DBCA-40F8-88C0-9706345C89F3}" dt="2023-09-27T12:37:02.768" v="718"/>
          <pc:sldLayoutMkLst>
            <pc:docMk/>
            <pc:sldMasterMk cId="0" sldId="2147483938"/>
            <pc:sldLayoutMk cId="2047793677" sldId="2147486344"/>
          </pc:sldLayoutMkLst>
        </pc:sldLayoutChg>
        <pc:sldLayoutChg chg="setBg">
          <pc:chgData name="Rod Turk" userId="07228ad85b9b2d7f" providerId="LiveId" clId="{701EE586-DBCA-40F8-88C0-9706345C89F3}" dt="2023-09-27T12:37:02.768" v="718"/>
          <pc:sldLayoutMkLst>
            <pc:docMk/>
            <pc:sldMasterMk cId="0" sldId="2147483938"/>
            <pc:sldLayoutMk cId="1938116956" sldId="2147486345"/>
          </pc:sldLayoutMkLst>
        </pc:sldLayoutChg>
        <pc:sldLayoutChg chg="setBg">
          <pc:chgData name="Rod Turk" userId="07228ad85b9b2d7f" providerId="LiveId" clId="{701EE586-DBCA-40F8-88C0-9706345C89F3}" dt="2023-09-27T12:37:02.768" v="718"/>
          <pc:sldLayoutMkLst>
            <pc:docMk/>
            <pc:sldMasterMk cId="0" sldId="2147483938"/>
            <pc:sldLayoutMk cId="2492323194" sldId="2147486346"/>
          </pc:sldLayoutMkLst>
        </pc:sldLayoutChg>
      </pc:sldMasterChg>
      <pc:sldMasterChg chg="setBg modSldLayout">
        <pc:chgData name="Rod Turk" userId="07228ad85b9b2d7f" providerId="LiveId" clId="{701EE586-DBCA-40F8-88C0-9706345C89F3}" dt="2023-09-27T12:37:02.768" v="718"/>
        <pc:sldMasterMkLst>
          <pc:docMk/>
          <pc:sldMasterMk cId="0" sldId="2147483950"/>
        </pc:sldMasterMkLst>
        <pc:sldLayoutChg chg="setBg">
          <pc:chgData name="Rod Turk" userId="07228ad85b9b2d7f" providerId="LiveId" clId="{701EE586-DBCA-40F8-88C0-9706345C89F3}" dt="2023-09-27T12:37:02.768" v="718"/>
          <pc:sldLayoutMkLst>
            <pc:docMk/>
            <pc:sldMasterMk cId="0" sldId="2147483950"/>
            <pc:sldLayoutMk cId="2479334017" sldId="2147486347"/>
          </pc:sldLayoutMkLst>
        </pc:sldLayoutChg>
        <pc:sldLayoutChg chg="setBg">
          <pc:chgData name="Rod Turk" userId="07228ad85b9b2d7f" providerId="LiveId" clId="{701EE586-DBCA-40F8-88C0-9706345C89F3}" dt="2023-09-27T12:37:02.768" v="718"/>
          <pc:sldLayoutMkLst>
            <pc:docMk/>
            <pc:sldMasterMk cId="0" sldId="2147483950"/>
            <pc:sldLayoutMk cId="4234759675" sldId="2147486348"/>
          </pc:sldLayoutMkLst>
        </pc:sldLayoutChg>
        <pc:sldLayoutChg chg="setBg">
          <pc:chgData name="Rod Turk" userId="07228ad85b9b2d7f" providerId="LiveId" clId="{701EE586-DBCA-40F8-88C0-9706345C89F3}" dt="2023-09-27T12:37:02.768" v="718"/>
          <pc:sldLayoutMkLst>
            <pc:docMk/>
            <pc:sldMasterMk cId="0" sldId="2147483950"/>
            <pc:sldLayoutMk cId="3337836104" sldId="2147486349"/>
          </pc:sldLayoutMkLst>
        </pc:sldLayoutChg>
        <pc:sldLayoutChg chg="setBg">
          <pc:chgData name="Rod Turk" userId="07228ad85b9b2d7f" providerId="LiveId" clId="{701EE586-DBCA-40F8-88C0-9706345C89F3}" dt="2023-09-27T12:37:02.768" v="718"/>
          <pc:sldLayoutMkLst>
            <pc:docMk/>
            <pc:sldMasterMk cId="0" sldId="2147483950"/>
            <pc:sldLayoutMk cId="2395124715" sldId="2147486350"/>
          </pc:sldLayoutMkLst>
        </pc:sldLayoutChg>
        <pc:sldLayoutChg chg="setBg">
          <pc:chgData name="Rod Turk" userId="07228ad85b9b2d7f" providerId="LiveId" clId="{701EE586-DBCA-40F8-88C0-9706345C89F3}" dt="2023-09-27T12:37:02.768" v="718"/>
          <pc:sldLayoutMkLst>
            <pc:docMk/>
            <pc:sldMasterMk cId="0" sldId="2147483950"/>
            <pc:sldLayoutMk cId="1690924197" sldId="2147486351"/>
          </pc:sldLayoutMkLst>
        </pc:sldLayoutChg>
        <pc:sldLayoutChg chg="setBg">
          <pc:chgData name="Rod Turk" userId="07228ad85b9b2d7f" providerId="LiveId" clId="{701EE586-DBCA-40F8-88C0-9706345C89F3}" dt="2023-09-27T12:37:02.768" v="718"/>
          <pc:sldLayoutMkLst>
            <pc:docMk/>
            <pc:sldMasterMk cId="0" sldId="2147483950"/>
            <pc:sldLayoutMk cId="154842899" sldId="2147486352"/>
          </pc:sldLayoutMkLst>
        </pc:sldLayoutChg>
        <pc:sldLayoutChg chg="setBg">
          <pc:chgData name="Rod Turk" userId="07228ad85b9b2d7f" providerId="LiveId" clId="{701EE586-DBCA-40F8-88C0-9706345C89F3}" dt="2023-09-27T12:37:02.768" v="718"/>
          <pc:sldLayoutMkLst>
            <pc:docMk/>
            <pc:sldMasterMk cId="0" sldId="2147483950"/>
            <pc:sldLayoutMk cId="2774701000" sldId="2147486353"/>
          </pc:sldLayoutMkLst>
        </pc:sldLayoutChg>
        <pc:sldLayoutChg chg="setBg">
          <pc:chgData name="Rod Turk" userId="07228ad85b9b2d7f" providerId="LiveId" clId="{701EE586-DBCA-40F8-88C0-9706345C89F3}" dt="2023-09-27T12:37:02.768" v="718"/>
          <pc:sldLayoutMkLst>
            <pc:docMk/>
            <pc:sldMasterMk cId="0" sldId="2147483950"/>
            <pc:sldLayoutMk cId="464869156" sldId="2147486354"/>
          </pc:sldLayoutMkLst>
        </pc:sldLayoutChg>
        <pc:sldLayoutChg chg="setBg">
          <pc:chgData name="Rod Turk" userId="07228ad85b9b2d7f" providerId="LiveId" clId="{701EE586-DBCA-40F8-88C0-9706345C89F3}" dt="2023-09-27T12:37:02.768" v="718"/>
          <pc:sldLayoutMkLst>
            <pc:docMk/>
            <pc:sldMasterMk cId="0" sldId="2147483950"/>
            <pc:sldLayoutMk cId="1504879834" sldId="2147486355"/>
          </pc:sldLayoutMkLst>
        </pc:sldLayoutChg>
        <pc:sldLayoutChg chg="setBg">
          <pc:chgData name="Rod Turk" userId="07228ad85b9b2d7f" providerId="LiveId" clId="{701EE586-DBCA-40F8-88C0-9706345C89F3}" dt="2023-09-27T12:37:02.768" v="718"/>
          <pc:sldLayoutMkLst>
            <pc:docMk/>
            <pc:sldMasterMk cId="0" sldId="2147483950"/>
            <pc:sldLayoutMk cId="666819884" sldId="2147486356"/>
          </pc:sldLayoutMkLst>
        </pc:sldLayoutChg>
        <pc:sldLayoutChg chg="setBg">
          <pc:chgData name="Rod Turk" userId="07228ad85b9b2d7f" providerId="LiveId" clId="{701EE586-DBCA-40F8-88C0-9706345C89F3}" dt="2023-09-27T12:37:02.768" v="718"/>
          <pc:sldLayoutMkLst>
            <pc:docMk/>
            <pc:sldMasterMk cId="0" sldId="2147483950"/>
            <pc:sldLayoutMk cId="825302455" sldId="2147486357"/>
          </pc:sldLayoutMkLst>
        </pc:sldLayoutChg>
      </pc:sldMasterChg>
      <pc:sldMasterChg chg="setBg modSldLayout">
        <pc:chgData name="Rod Turk" userId="07228ad85b9b2d7f" providerId="LiveId" clId="{701EE586-DBCA-40F8-88C0-9706345C89F3}" dt="2023-09-27T12:37:02.768" v="718"/>
        <pc:sldMasterMkLst>
          <pc:docMk/>
          <pc:sldMasterMk cId="0" sldId="2147483962"/>
        </pc:sldMasterMkLst>
        <pc:sldLayoutChg chg="setBg">
          <pc:chgData name="Rod Turk" userId="07228ad85b9b2d7f" providerId="LiveId" clId="{701EE586-DBCA-40F8-88C0-9706345C89F3}" dt="2023-09-27T12:37:02.768" v="718"/>
          <pc:sldLayoutMkLst>
            <pc:docMk/>
            <pc:sldMasterMk cId="0" sldId="2147483962"/>
            <pc:sldLayoutMk cId="2479540366" sldId="2147486358"/>
          </pc:sldLayoutMkLst>
        </pc:sldLayoutChg>
        <pc:sldLayoutChg chg="setBg">
          <pc:chgData name="Rod Turk" userId="07228ad85b9b2d7f" providerId="LiveId" clId="{701EE586-DBCA-40F8-88C0-9706345C89F3}" dt="2023-09-27T12:37:02.768" v="718"/>
          <pc:sldLayoutMkLst>
            <pc:docMk/>
            <pc:sldMasterMk cId="0" sldId="2147483962"/>
            <pc:sldLayoutMk cId="1660153592" sldId="2147486359"/>
          </pc:sldLayoutMkLst>
        </pc:sldLayoutChg>
        <pc:sldLayoutChg chg="setBg">
          <pc:chgData name="Rod Turk" userId="07228ad85b9b2d7f" providerId="LiveId" clId="{701EE586-DBCA-40F8-88C0-9706345C89F3}" dt="2023-09-27T12:37:02.768" v="718"/>
          <pc:sldLayoutMkLst>
            <pc:docMk/>
            <pc:sldMasterMk cId="0" sldId="2147483962"/>
            <pc:sldLayoutMk cId="3707350228" sldId="2147486360"/>
          </pc:sldLayoutMkLst>
        </pc:sldLayoutChg>
        <pc:sldLayoutChg chg="setBg">
          <pc:chgData name="Rod Turk" userId="07228ad85b9b2d7f" providerId="LiveId" clId="{701EE586-DBCA-40F8-88C0-9706345C89F3}" dt="2023-09-27T12:37:02.768" v="718"/>
          <pc:sldLayoutMkLst>
            <pc:docMk/>
            <pc:sldMasterMk cId="0" sldId="2147483962"/>
            <pc:sldLayoutMk cId="1617778144" sldId="2147486361"/>
          </pc:sldLayoutMkLst>
        </pc:sldLayoutChg>
        <pc:sldLayoutChg chg="setBg">
          <pc:chgData name="Rod Turk" userId="07228ad85b9b2d7f" providerId="LiveId" clId="{701EE586-DBCA-40F8-88C0-9706345C89F3}" dt="2023-09-27T12:37:02.768" v="718"/>
          <pc:sldLayoutMkLst>
            <pc:docMk/>
            <pc:sldMasterMk cId="0" sldId="2147483962"/>
            <pc:sldLayoutMk cId="2376301430" sldId="2147486362"/>
          </pc:sldLayoutMkLst>
        </pc:sldLayoutChg>
        <pc:sldLayoutChg chg="setBg">
          <pc:chgData name="Rod Turk" userId="07228ad85b9b2d7f" providerId="LiveId" clId="{701EE586-DBCA-40F8-88C0-9706345C89F3}" dt="2023-09-27T12:37:02.768" v="718"/>
          <pc:sldLayoutMkLst>
            <pc:docMk/>
            <pc:sldMasterMk cId="0" sldId="2147483962"/>
            <pc:sldLayoutMk cId="2654753981" sldId="2147486363"/>
          </pc:sldLayoutMkLst>
        </pc:sldLayoutChg>
        <pc:sldLayoutChg chg="setBg">
          <pc:chgData name="Rod Turk" userId="07228ad85b9b2d7f" providerId="LiveId" clId="{701EE586-DBCA-40F8-88C0-9706345C89F3}" dt="2023-09-27T12:37:02.768" v="718"/>
          <pc:sldLayoutMkLst>
            <pc:docMk/>
            <pc:sldMasterMk cId="0" sldId="2147483962"/>
            <pc:sldLayoutMk cId="923878660" sldId="2147486364"/>
          </pc:sldLayoutMkLst>
        </pc:sldLayoutChg>
        <pc:sldLayoutChg chg="setBg">
          <pc:chgData name="Rod Turk" userId="07228ad85b9b2d7f" providerId="LiveId" clId="{701EE586-DBCA-40F8-88C0-9706345C89F3}" dt="2023-09-27T12:37:02.768" v="718"/>
          <pc:sldLayoutMkLst>
            <pc:docMk/>
            <pc:sldMasterMk cId="0" sldId="2147483962"/>
            <pc:sldLayoutMk cId="3939881836" sldId="2147486365"/>
          </pc:sldLayoutMkLst>
        </pc:sldLayoutChg>
        <pc:sldLayoutChg chg="setBg">
          <pc:chgData name="Rod Turk" userId="07228ad85b9b2d7f" providerId="LiveId" clId="{701EE586-DBCA-40F8-88C0-9706345C89F3}" dt="2023-09-27T12:37:02.768" v="718"/>
          <pc:sldLayoutMkLst>
            <pc:docMk/>
            <pc:sldMasterMk cId="0" sldId="2147483962"/>
            <pc:sldLayoutMk cId="1396479902" sldId="2147486366"/>
          </pc:sldLayoutMkLst>
        </pc:sldLayoutChg>
        <pc:sldLayoutChg chg="setBg">
          <pc:chgData name="Rod Turk" userId="07228ad85b9b2d7f" providerId="LiveId" clId="{701EE586-DBCA-40F8-88C0-9706345C89F3}" dt="2023-09-27T12:37:02.768" v="718"/>
          <pc:sldLayoutMkLst>
            <pc:docMk/>
            <pc:sldMasterMk cId="0" sldId="2147483962"/>
            <pc:sldLayoutMk cId="3223021359" sldId="2147486367"/>
          </pc:sldLayoutMkLst>
        </pc:sldLayoutChg>
        <pc:sldLayoutChg chg="setBg">
          <pc:chgData name="Rod Turk" userId="07228ad85b9b2d7f" providerId="LiveId" clId="{701EE586-DBCA-40F8-88C0-9706345C89F3}" dt="2023-09-27T12:37:02.768" v="718"/>
          <pc:sldLayoutMkLst>
            <pc:docMk/>
            <pc:sldMasterMk cId="0" sldId="2147483962"/>
            <pc:sldLayoutMk cId="2082851301" sldId="214748636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20F333-90C7-D94D-4E27-850D04CB8B43}"/>
              </a:ext>
            </a:extLst>
          </p:cNvPr>
          <p:cNvSpPr>
            <a:spLocks noGrp="1"/>
          </p:cNvSpPr>
          <p:nvPr>
            <p:ph type="hdr" sz="quarter"/>
          </p:nvPr>
        </p:nvSpPr>
        <p:spPr>
          <a:xfrm>
            <a:off x="0" y="0"/>
            <a:ext cx="3038475" cy="463550"/>
          </a:xfrm>
          <a:prstGeom prst="rect">
            <a:avLst/>
          </a:prstGeom>
        </p:spPr>
        <p:txBody>
          <a:bodyPr vert="horz" lIns="91650" tIns="45825" rIns="91650" bIns="45825" rtlCol="0"/>
          <a:lstStyle>
            <a:lvl1pPr algn="l" defTabSz="916396"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43DCB4F-52A6-F00B-9D85-BC02B8AF8202}"/>
              </a:ext>
            </a:extLst>
          </p:cNvPr>
          <p:cNvSpPr>
            <a:spLocks noGrp="1"/>
          </p:cNvSpPr>
          <p:nvPr>
            <p:ph type="dt" idx="1"/>
          </p:nvPr>
        </p:nvSpPr>
        <p:spPr>
          <a:xfrm>
            <a:off x="3970338" y="0"/>
            <a:ext cx="3038475" cy="463550"/>
          </a:xfrm>
          <a:prstGeom prst="rect">
            <a:avLst/>
          </a:prstGeom>
        </p:spPr>
        <p:txBody>
          <a:bodyPr vert="horz" lIns="91650" tIns="45825" rIns="91650" bIns="45825" rtlCol="0"/>
          <a:lstStyle>
            <a:lvl1pPr algn="r" defTabSz="916396" eaLnBrk="1" fontAlgn="auto" hangingPunct="1">
              <a:spcBef>
                <a:spcPts val="0"/>
              </a:spcBef>
              <a:spcAft>
                <a:spcPts val="0"/>
              </a:spcAft>
              <a:defRPr sz="1200">
                <a:latin typeface="+mn-lt"/>
              </a:defRPr>
            </a:lvl1pPr>
          </a:lstStyle>
          <a:p>
            <a:pPr>
              <a:defRPr/>
            </a:pPr>
            <a:r>
              <a:rPr lang="en-US"/>
              <a:t>10/19/21</a:t>
            </a:r>
          </a:p>
        </p:txBody>
      </p:sp>
      <p:sp>
        <p:nvSpPr>
          <p:cNvPr id="4" name="Slide Image Placeholder 3">
            <a:extLst>
              <a:ext uri="{FF2B5EF4-FFF2-40B4-BE49-F238E27FC236}">
                <a16:creationId xmlns:a16="http://schemas.microsoft.com/office/drawing/2014/main" id="{0189AD7F-0D2E-6B01-E121-8E75E58D132A}"/>
              </a:ext>
            </a:extLst>
          </p:cNvPr>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1650" tIns="45825" rIns="91650" bIns="45825" rtlCol="0" anchor="ctr"/>
          <a:lstStyle/>
          <a:p>
            <a:pPr lvl="0"/>
            <a:endParaRPr lang="en-US" noProof="0" dirty="0"/>
          </a:p>
        </p:txBody>
      </p:sp>
      <p:sp>
        <p:nvSpPr>
          <p:cNvPr id="5" name="Notes Placeholder 4">
            <a:extLst>
              <a:ext uri="{FF2B5EF4-FFF2-40B4-BE49-F238E27FC236}">
                <a16:creationId xmlns:a16="http://schemas.microsoft.com/office/drawing/2014/main" id="{F5FD94C9-271D-BEA6-2351-4E4DEEA352BC}"/>
              </a:ext>
            </a:extLst>
          </p:cNvPr>
          <p:cNvSpPr>
            <a:spLocks noGrp="1"/>
          </p:cNvSpPr>
          <p:nvPr>
            <p:ph type="body" sz="quarter" idx="3"/>
          </p:nvPr>
        </p:nvSpPr>
        <p:spPr>
          <a:xfrm>
            <a:off x="701675" y="4416425"/>
            <a:ext cx="5607050" cy="4181475"/>
          </a:xfrm>
          <a:prstGeom prst="rect">
            <a:avLst/>
          </a:prstGeom>
        </p:spPr>
        <p:txBody>
          <a:bodyPr vert="horz" lIns="91650" tIns="45825" rIns="91650" bIns="458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4746923-1A26-E1AA-9A5A-3A376E3CE384}"/>
              </a:ext>
            </a:extLst>
          </p:cNvPr>
          <p:cNvSpPr>
            <a:spLocks noGrp="1"/>
          </p:cNvSpPr>
          <p:nvPr>
            <p:ph type="ftr" sz="quarter" idx="4"/>
          </p:nvPr>
        </p:nvSpPr>
        <p:spPr>
          <a:xfrm>
            <a:off x="0" y="8831263"/>
            <a:ext cx="3038475" cy="463550"/>
          </a:xfrm>
          <a:prstGeom prst="rect">
            <a:avLst/>
          </a:prstGeom>
        </p:spPr>
        <p:txBody>
          <a:bodyPr vert="horz" lIns="91650" tIns="45825" rIns="91650" bIns="45825" rtlCol="0" anchor="b"/>
          <a:lstStyle>
            <a:lvl1pPr algn="l" defTabSz="916396"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AF15D5D-3DEC-85F6-524D-0B5473325719}"/>
              </a:ext>
            </a:extLst>
          </p:cNvPr>
          <p:cNvSpPr>
            <a:spLocks noGrp="1"/>
          </p:cNvSpPr>
          <p:nvPr>
            <p:ph type="sldNum" sz="quarter" idx="5"/>
          </p:nvPr>
        </p:nvSpPr>
        <p:spPr>
          <a:xfrm>
            <a:off x="3970338" y="8831263"/>
            <a:ext cx="3038475" cy="463550"/>
          </a:xfrm>
          <a:prstGeom prst="rect">
            <a:avLst/>
          </a:prstGeom>
        </p:spPr>
        <p:txBody>
          <a:bodyPr vert="horz" wrap="square" lIns="91650" tIns="45825" rIns="91650" bIns="45825" numCol="1" anchor="b" anchorCtr="0" compatLnSpc="1">
            <a:prstTxWarp prst="textNoShape">
              <a:avLst/>
            </a:prstTxWarp>
          </a:bodyPr>
          <a:lstStyle>
            <a:lvl1pPr algn="r" eaLnBrk="1" hangingPunct="1">
              <a:defRPr sz="1200"/>
            </a:lvl1pPr>
          </a:lstStyle>
          <a:p>
            <a:pPr>
              <a:defRPr/>
            </a:pPr>
            <a:fld id="{543D8C1B-B194-4D48-8E44-9499D14AAB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0</a:t>
            </a:fld>
            <a:endParaRPr lang="en-US" altLang="en-US"/>
          </a:p>
        </p:txBody>
      </p:sp>
    </p:spTree>
    <p:extLst>
      <p:ext uri="{BB962C8B-B14F-4D97-AF65-F5344CB8AC3E}">
        <p14:creationId xmlns:p14="http://schemas.microsoft.com/office/powerpoint/2010/main" val="357785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17</a:t>
            </a:fld>
            <a:endParaRPr lang="en-US" altLang="en-US"/>
          </a:p>
        </p:txBody>
      </p:sp>
    </p:spTree>
    <p:extLst>
      <p:ext uri="{BB962C8B-B14F-4D97-AF65-F5344CB8AC3E}">
        <p14:creationId xmlns:p14="http://schemas.microsoft.com/office/powerpoint/2010/main" val="4117280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18</a:t>
            </a:fld>
            <a:endParaRPr lang="en-US" altLang="en-US"/>
          </a:p>
        </p:txBody>
      </p:sp>
    </p:spTree>
    <p:extLst>
      <p:ext uri="{BB962C8B-B14F-4D97-AF65-F5344CB8AC3E}">
        <p14:creationId xmlns:p14="http://schemas.microsoft.com/office/powerpoint/2010/main" val="2602262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19</a:t>
            </a:fld>
            <a:endParaRPr lang="en-US" altLang="en-US"/>
          </a:p>
        </p:txBody>
      </p:sp>
    </p:spTree>
    <p:extLst>
      <p:ext uri="{BB962C8B-B14F-4D97-AF65-F5344CB8AC3E}">
        <p14:creationId xmlns:p14="http://schemas.microsoft.com/office/powerpoint/2010/main" val="283772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20</a:t>
            </a:fld>
            <a:endParaRPr lang="en-US" altLang="en-US"/>
          </a:p>
        </p:txBody>
      </p:sp>
    </p:spTree>
    <p:extLst>
      <p:ext uri="{BB962C8B-B14F-4D97-AF65-F5344CB8AC3E}">
        <p14:creationId xmlns:p14="http://schemas.microsoft.com/office/powerpoint/2010/main" val="1107752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21</a:t>
            </a:fld>
            <a:endParaRPr lang="en-US" altLang="en-US"/>
          </a:p>
        </p:txBody>
      </p:sp>
    </p:spTree>
    <p:extLst>
      <p:ext uri="{BB962C8B-B14F-4D97-AF65-F5344CB8AC3E}">
        <p14:creationId xmlns:p14="http://schemas.microsoft.com/office/powerpoint/2010/main" val="2016634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22</a:t>
            </a:fld>
            <a:endParaRPr lang="en-US" altLang="en-US"/>
          </a:p>
        </p:txBody>
      </p:sp>
    </p:spTree>
    <p:extLst>
      <p:ext uri="{BB962C8B-B14F-4D97-AF65-F5344CB8AC3E}">
        <p14:creationId xmlns:p14="http://schemas.microsoft.com/office/powerpoint/2010/main" val="1400697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F73FB7E2-8C56-C1C3-4093-A85A1DB1FB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227B7DAD-D6D6-9A50-AB54-FFEE8F1988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0964" name="Slide Number Placeholder 3">
            <a:extLst>
              <a:ext uri="{FF2B5EF4-FFF2-40B4-BE49-F238E27FC236}">
                <a16:creationId xmlns:a16="http://schemas.microsoft.com/office/drawing/2014/main" id="{53386998-AA25-E945-9ACB-38E3AFD732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96743D-44E9-7D4F-9FA6-05213D56640D}" type="slidenum">
              <a:rPr lang="en-US" altLang="en-US" smtClean="0"/>
              <a:pPr/>
              <a:t>27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0BC517B-90A2-F5C7-FF48-51508697A1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4C83945-179A-9F1F-5CD9-B234E9755B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967668C4-FC0A-8CA9-05E2-E4F97E61D4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96FE334-B1A4-9741-ACDB-578515E568DE}" type="slidenum">
              <a:rPr lang="en-US" altLang="en-US" smtClean="0"/>
              <a:pPr/>
              <a:t>28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F9B79BC-792E-9A19-EBBA-9BA1F8A66C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C39C8D3-AB10-6D56-DC7C-2F2B8E16B38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Slide Number Placeholder 3">
            <a:extLst>
              <a:ext uri="{FF2B5EF4-FFF2-40B4-BE49-F238E27FC236}">
                <a16:creationId xmlns:a16="http://schemas.microsoft.com/office/drawing/2014/main" id="{DCFECC26-949F-F25F-42BC-5210F96FAB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15E4180-3837-6C41-B36F-48F969D1F68D}" type="slidenum">
              <a:rPr lang="en-US" altLang="en-US" smtClean="0"/>
              <a:pPr/>
              <a:t>29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FC8A876-76D7-EEA1-AA4C-EE6BFC536A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056D843-9527-D8D1-D3C8-68011B4E278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4276" name="Slide Number Placeholder 3">
            <a:extLst>
              <a:ext uri="{FF2B5EF4-FFF2-40B4-BE49-F238E27FC236}">
                <a16:creationId xmlns:a16="http://schemas.microsoft.com/office/drawing/2014/main" id="{536A3D3F-B11B-6D51-0639-AE038B5425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A5BA278-93F7-714C-9EA0-70398C4963A3}" type="slidenum">
              <a:rPr lang="en-US" altLang="en-US" smtClean="0"/>
              <a:pPr/>
              <a:t>30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a:t>
            </a:fld>
            <a:endParaRPr lang="en-US" altLang="en-US"/>
          </a:p>
        </p:txBody>
      </p:sp>
    </p:spTree>
    <p:extLst>
      <p:ext uri="{BB962C8B-B14F-4D97-AF65-F5344CB8AC3E}">
        <p14:creationId xmlns:p14="http://schemas.microsoft.com/office/powerpoint/2010/main" val="3257297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FBDA637-0DAE-38FB-4FAD-896C52EE521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BFBC7EA-AF71-D892-658C-442736E460D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a:extLst>
              <a:ext uri="{FF2B5EF4-FFF2-40B4-BE49-F238E27FC236}">
                <a16:creationId xmlns:a16="http://schemas.microsoft.com/office/drawing/2014/main" id="{73D66E9C-A5B3-E2CA-8FBA-FC8F45DA65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0241543-912F-46FB-BF0A-431C087896CD}" type="slidenum">
              <a:rPr lang="en-US" altLang="en-US"/>
              <a:pPr/>
              <a:t>7</a:t>
            </a:fld>
            <a:endParaRPr lang="en-US" altLang="en-US"/>
          </a:p>
        </p:txBody>
      </p:sp>
    </p:spTree>
    <p:extLst>
      <p:ext uri="{BB962C8B-B14F-4D97-AF65-F5344CB8AC3E}">
        <p14:creationId xmlns:p14="http://schemas.microsoft.com/office/powerpoint/2010/main" val="145066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8</a:t>
            </a:fld>
            <a:endParaRPr lang="en-US"/>
          </a:p>
        </p:txBody>
      </p:sp>
    </p:spTree>
    <p:extLst>
      <p:ext uri="{BB962C8B-B14F-4D97-AF65-F5344CB8AC3E}">
        <p14:creationId xmlns:p14="http://schemas.microsoft.com/office/powerpoint/2010/main" val="3513078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9</a:t>
            </a:fld>
            <a:endParaRPr lang="en-US"/>
          </a:p>
        </p:txBody>
      </p:sp>
    </p:spTree>
    <p:extLst>
      <p:ext uri="{BB962C8B-B14F-4D97-AF65-F5344CB8AC3E}">
        <p14:creationId xmlns:p14="http://schemas.microsoft.com/office/powerpoint/2010/main" val="2210275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13</a:t>
            </a:fld>
            <a:endParaRPr lang="en-US" altLang="en-US"/>
          </a:p>
        </p:txBody>
      </p:sp>
    </p:spTree>
    <p:extLst>
      <p:ext uri="{BB962C8B-B14F-4D97-AF65-F5344CB8AC3E}">
        <p14:creationId xmlns:p14="http://schemas.microsoft.com/office/powerpoint/2010/main" val="3574885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14</a:t>
            </a:fld>
            <a:endParaRPr lang="en-US" altLang="en-US"/>
          </a:p>
        </p:txBody>
      </p:sp>
    </p:spTree>
    <p:extLst>
      <p:ext uri="{BB962C8B-B14F-4D97-AF65-F5344CB8AC3E}">
        <p14:creationId xmlns:p14="http://schemas.microsoft.com/office/powerpoint/2010/main" val="3995341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15</a:t>
            </a:fld>
            <a:endParaRPr lang="en-US" altLang="en-US"/>
          </a:p>
        </p:txBody>
      </p:sp>
    </p:spTree>
    <p:extLst>
      <p:ext uri="{BB962C8B-B14F-4D97-AF65-F5344CB8AC3E}">
        <p14:creationId xmlns:p14="http://schemas.microsoft.com/office/powerpoint/2010/main" val="1856950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16</a:t>
            </a:fld>
            <a:endParaRPr lang="en-US" altLang="en-US"/>
          </a:p>
        </p:txBody>
      </p:sp>
    </p:spTree>
    <p:extLst>
      <p:ext uri="{BB962C8B-B14F-4D97-AF65-F5344CB8AC3E}">
        <p14:creationId xmlns:p14="http://schemas.microsoft.com/office/powerpoint/2010/main" val="354801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4FAA23E-4B93-5405-AA7F-1AB49B6290E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7353A81-2AF3-B10D-AC2C-16D0A20B269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9E0BB69-6352-3637-BBB7-AAE14E557D04}"/>
              </a:ext>
            </a:extLst>
          </p:cNvPr>
          <p:cNvSpPr>
            <a:spLocks noGrp="1"/>
          </p:cNvSpPr>
          <p:nvPr>
            <p:ph type="sldNum" sz="quarter" idx="12"/>
          </p:nvPr>
        </p:nvSpPr>
        <p:spPr/>
        <p:txBody>
          <a:bodyPr/>
          <a:lstStyle>
            <a:lvl1pPr>
              <a:defRPr/>
            </a:lvl1pPr>
          </a:lstStyle>
          <a:p>
            <a:pPr>
              <a:defRPr/>
            </a:pPr>
            <a:fld id="{9ED644A7-F153-B344-BD17-BBA8950DDFC0}" type="slidenum">
              <a:rPr lang="en-US" altLang="en-US"/>
              <a:pPr>
                <a:defRPr/>
              </a:pPr>
              <a:t>‹#›</a:t>
            </a:fld>
            <a:endParaRPr lang="en-US" altLang="en-US"/>
          </a:p>
        </p:txBody>
      </p:sp>
    </p:spTree>
    <p:extLst>
      <p:ext uri="{BB962C8B-B14F-4D97-AF65-F5344CB8AC3E}">
        <p14:creationId xmlns:p14="http://schemas.microsoft.com/office/powerpoint/2010/main" val="170099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9ACD0-C668-6260-DF25-7360E34E04E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5EA1A1F-7C49-FEA7-8C0A-608B3422D3C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B9F4C56-1537-45C4-63A6-50BE22AACB5F}"/>
              </a:ext>
            </a:extLst>
          </p:cNvPr>
          <p:cNvSpPr>
            <a:spLocks noGrp="1"/>
          </p:cNvSpPr>
          <p:nvPr>
            <p:ph type="sldNum" sz="quarter" idx="12"/>
          </p:nvPr>
        </p:nvSpPr>
        <p:spPr/>
        <p:txBody>
          <a:bodyPr/>
          <a:lstStyle>
            <a:lvl1pPr>
              <a:defRPr/>
            </a:lvl1pPr>
          </a:lstStyle>
          <a:p>
            <a:pPr>
              <a:defRPr/>
            </a:pPr>
            <a:fld id="{76DFFC6B-0E89-7B46-85F9-9B9CD99B5256}" type="slidenum">
              <a:rPr lang="en-US" altLang="en-US"/>
              <a:pPr>
                <a:defRPr/>
              </a:pPr>
              <a:t>‹#›</a:t>
            </a:fld>
            <a:endParaRPr lang="en-US" altLang="en-US"/>
          </a:p>
        </p:txBody>
      </p:sp>
    </p:spTree>
    <p:extLst>
      <p:ext uri="{BB962C8B-B14F-4D97-AF65-F5344CB8AC3E}">
        <p14:creationId xmlns:p14="http://schemas.microsoft.com/office/powerpoint/2010/main" val="126837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59329-05A0-E528-066B-3597444316C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06B09B8-92E0-1986-1B12-283BC0941B7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732CF8A1-2044-E9A4-803F-F649BA108FB6}"/>
              </a:ext>
            </a:extLst>
          </p:cNvPr>
          <p:cNvSpPr>
            <a:spLocks noGrp="1"/>
          </p:cNvSpPr>
          <p:nvPr>
            <p:ph type="sldNum" sz="quarter" idx="12"/>
          </p:nvPr>
        </p:nvSpPr>
        <p:spPr/>
        <p:txBody>
          <a:bodyPr/>
          <a:lstStyle>
            <a:lvl1pPr>
              <a:defRPr/>
            </a:lvl1pPr>
          </a:lstStyle>
          <a:p>
            <a:pPr>
              <a:defRPr/>
            </a:pPr>
            <a:fld id="{76019AF3-33E9-0F48-BA8C-BC2E2CE277DA}" type="slidenum">
              <a:rPr lang="en-US" altLang="en-US"/>
              <a:pPr>
                <a:defRPr/>
              </a:pPr>
              <a:t>‹#›</a:t>
            </a:fld>
            <a:endParaRPr lang="en-US" altLang="en-US"/>
          </a:p>
        </p:txBody>
      </p:sp>
    </p:spTree>
    <p:extLst>
      <p:ext uri="{BB962C8B-B14F-4D97-AF65-F5344CB8AC3E}">
        <p14:creationId xmlns:p14="http://schemas.microsoft.com/office/powerpoint/2010/main" val="20346835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24F55D-4CB5-0884-150F-7EFCAECF6004}"/>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68667A50-1066-3360-DD02-19F2D1C0097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7E22B115-6EF1-EE88-5AEF-9B50EC863E92}"/>
              </a:ext>
            </a:extLst>
          </p:cNvPr>
          <p:cNvSpPr>
            <a:spLocks noGrp="1"/>
          </p:cNvSpPr>
          <p:nvPr>
            <p:ph type="sldNum" sz="quarter" idx="12"/>
          </p:nvPr>
        </p:nvSpPr>
        <p:spPr/>
        <p:txBody>
          <a:bodyPr/>
          <a:lstStyle>
            <a:lvl1pPr>
              <a:defRPr/>
            </a:lvl1pPr>
          </a:lstStyle>
          <a:p>
            <a:pPr>
              <a:defRPr/>
            </a:pPr>
            <a:fld id="{BF23DEA8-4EDA-0449-A0C3-2575D71B0B4B}" type="slidenum">
              <a:rPr lang="en-US" altLang="en-US"/>
              <a:pPr>
                <a:defRPr/>
              </a:pPr>
              <a:t>‹#›</a:t>
            </a:fld>
            <a:endParaRPr lang="en-US" altLang="en-US"/>
          </a:p>
        </p:txBody>
      </p:sp>
    </p:spTree>
    <p:extLst>
      <p:ext uri="{BB962C8B-B14F-4D97-AF65-F5344CB8AC3E}">
        <p14:creationId xmlns:p14="http://schemas.microsoft.com/office/powerpoint/2010/main" val="2690897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E9983-D47C-D762-9355-FDA79F49652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848162E-A761-AC11-211C-907AB0DCC3DD}"/>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1C78A5BF-908C-06F5-36FD-F184671EF269}"/>
              </a:ext>
            </a:extLst>
          </p:cNvPr>
          <p:cNvSpPr>
            <a:spLocks noGrp="1"/>
          </p:cNvSpPr>
          <p:nvPr>
            <p:ph type="sldNum" sz="quarter" idx="12"/>
          </p:nvPr>
        </p:nvSpPr>
        <p:spPr/>
        <p:txBody>
          <a:bodyPr/>
          <a:lstStyle>
            <a:lvl1pPr>
              <a:defRPr/>
            </a:lvl1pPr>
          </a:lstStyle>
          <a:p>
            <a:pPr>
              <a:defRPr/>
            </a:pPr>
            <a:fld id="{4303CB39-F204-5E45-825A-9B0BCF146D8C}" type="slidenum">
              <a:rPr lang="en-US" altLang="en-US"/>
              <a:pPr>
                <a:defRPr/>
              </a:pPr>
              <a:t>‹#›</a:t>
            </a:fld>
            <a:endParaRPr lang="en-US" altLang="en-US"/>
          </a:p>
        </p:txBody>
      </p:sp>
    </p:spTree>
    <p:extLst>
      <p:ext uri="{BB962C8B-B14F-4D97-AF65-F5344CB8AC3E}">
        <p14:creationId xmlns:p14="http://schemas.microsoft.com/office/powerpoint/2010/main" val="3402904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ECA0AF-4C48-7C87-0487-ECF1A097792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94D96FA-CB63-1798-5CFA-FBBB699989B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55245B8-462D-39A0-E20D-A58D9D4A9DFF}"/>
              </a:ext>
            </a:extLst>
          </p:cNvPr>
          <p:cNvSpPr>
            <a:spLocks noGrp="1"/>
          </p:cNvSpPr>
          <p:nvPr>
            <p:ph type="sldNum" sz="quarter" idx="12"/>
          </p:nvPr>
        </p:nvSpPr>
        <p:spPr/>
        <p:txBody>
          <a:bodyPr/>
          <a:lstStyle>
            <a:lvl1pPr>
              <a:defRPr/>
            </a:lvl1pPr>
          </a:lstStyle>
          <a:p>
            <a:pPr>
              <a:defRPr/>
            </a:pPr>
            <a:fld id="{3448B30B-9CD7-3B45-A0E6-4969835583FC}" type="slidenum">
              <a:rPr lang="en-US" altLang="en-US"/>
              <a:pPr>
                <a:defRPr/>
              </a:pPr>
              <a:t>‹#›</a:t>
            </a:fld>
            <a:endParaRPr lang="en-US" altLang="en-US"/>
          </a:p>
        </p:txBody>
      </p:sp>
    </p:spTree>
    <p:extLst>
      <p:ext uri="{BB962C8B-B14F-4D97-AF65-F5344CB8AC3E}">
        <p14:creationId xmlns:p14="http://schemas.microsoft.com/office/powerpoint/2010/main" val="2361792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004204B-66AC-E454-6B10-6BBDB87365F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6277DE5-D1C7-9E75-C336-46654C11294E}"/>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7386C057-27D3-31EA-BF54-F00F4E88A6E9}"/>
              </a:ext>
            </a:extLst>
          </p:cNvPr>
          <p:cNvSpPr>
            <a:spLocks noGrp="1"/>
          </p:cNvSpPr>
          <p:nvPr>
            <p:ph type="sldNum" sz="quarter" idx="12"/>
          </p:nvPr>
        </p:nvSpPr>
        <p:spPr/>
        <p:txBody>
          <a:bodyPr/>
          <a:lstStyle>
            <a:lvl1pPr>
              <a:defRPr/>
            </a:lvl1pPr>
          </a:lstStyle>
          <a:p>
            <a:pPr>
              <a:defRPr/>
            </a:pPr>
            <a:fld id="{2273DD98-D31A-5341-9E3F-2C26E6FBC9BA}" type="slidenum">
              <a:rPr lang="en-US" altLang="en-US"/>
              <a:pPr>
                <a:defRPr/>
              </a:pPr>
              <a:t>‹#›</a:t>
            </a:fld>
            <a:endParaRPr lang="en-US" altLang="en-US"/>
          </a:p>
        </p:txBody>
      </p:sp>
    </p:spTree>
    <p:extLst>
      <p:ext uri="{BB962C8B-B14F-4D97-AF65-F5344CB8AC3E}">
        <p14:creationId xmlns:p14="http://schemas.microsoft.com/office/powerpoint/2010/main" val="1224856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A830681-5144-4A6F-2D79-2C29F596BEE3}"/>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4A8B108C-3B83-7358-50D5-114DB93786FD}"/>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07E6C571-29E0-63F5-BC14-E1E5620993C1}"/>
              </a:ext>
            </a:extLst>
          </p:cNvPr>
          <p:cNvSpPr>
            <a:spLocks noGrp="1"/>
          </p:cNvSpPr>
          <p:nvPr>
            <p:ph type="sldNum" sz="quarter" idx="12"/>
          </p:nvPr>
        </p:nvSpPr>
        <p:spPr/>
        <p:txBody>
          <a:bodyPr/>
          <a:lstStyle>
            <a:lvl1pPr>
              <a:defRPr/>
            </a:lvl1pPr>
          </a:lstStyle>
          <a:p>
            <a:pPr>
              <a:defRPr/>
            </a:pPr>
            <a:fld id="{BA87F1DB-8DC6-1D4F-9351-52078CA5A994}" type="slidenum">
              <a:rPr lang="en-US" altLang="en-US"/>
              <a:pPr>
                <a:defRPr/>
              </a:pPr>
              <a:t>‹#›</a:t>
            </a:fld>
            <a:endParaRPr lang="en-US" altLang="en-US"/>
          </a:p>
        </p:txBody>
      </p:sp>
    </p:spTree>
    <p:extLst>
      <p:ext uri="{BB962C8B-B14F-4D97-AF65-F5344CB8AC3E}">
        <p14:creationId xmlns:p14="http://schemas.microsoft.com/office/powerpoint/2010/main" val="1441434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50E5B20-F938-22C3-68DE-C12115C29DFF}"/>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222A17DA-98A2-7739-9B58-357C9E0F0F15}"/>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569298BE-0033-88AD-3E39-229425363B61}"/>
              </a:ext>
            </a:extLst>
          </p:cNvPr>
          <p:cNvSpPr>
            <a:spLocks noGrp="1"/>
          </p:cNvSpPr>
          <p:nvPr>
            <p:ph type="sldNum" sz="quarter" idx="12"/>
          </p:nvPr>
        </p:nvSpPr>
        <p:spPr/>
        <p:txBody>
          <a:bodyPr/>
          <a:lstStyle>
            <a:lvl1pPr>
              <a:defRPr/>
            </a:lvl1pPr>
          </a:lstStyle>
          <a:p>
            <a:pPr>
              <a:defRPr/>
            </a:pPr>
            <a:fld id="{2F6A4CA6-6DF6-ED4C-AF67-57EB009216FB}" type="slidenum">
              <a:rPr lang="en-US" altLang="en-US"/>
              <a:pPr>
                <a:defRPr/>
              </a:pPr>
              <a:t>‹#›</a:t>
            </a:fld>
            <a:endParaRPr lang="en-US" altLang="en-US"/>
          </a:p>
        </p:txBody>
      </p:sp>
    </p:spTree>
    <p:extLst>
      <p:ext uri="{BB962C8B-B14F-4D97-AF65-F5344CB8AC3E}">
        <p14:creationId xmlns:p14="http://schemas.microsoft.com/office/powerpoint/2010/main" val="3362226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273F3DA-7633-59E6-3D9A-49AA4F5651B3}"/>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8BAEE2CF-475C-C874-EF98-DC5389FD5D5F}"/>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B6C36AC8-F558-D34E-88F2-F273C933599A}"/>
              </a:ext>
            </a:extLst>
          </p:cNvPr>
          <p:cNvSpPr>
            <a:spLocks noGrp="1"/>
          </p:cNvSpPr>
          <p:nvPr>
            <p:ph type="sldNum" sz="quarter" idx="12"/>
          </p:nvPr>
        </p:nvSpPr>
        <p:spPr/>
        <p:txBody>
          <a:bodyPr/>
          <a:lstStyle>
            <a:lvl1pPr>
              <a:defRPr/>
            </a:lvl1pPr>
          </a:lstStyle>
          <a:p>
            <a:pPr>
              <a:defRPr/>
            </a:pPr>
            <a:fld id="{B7D9B1DB-F565-B94E-8453-B02D4AD46537}" type="slidenum">
              <a:rPr lang="en-US" altLang="en-US"/>
              <a:pPr>
                <a:defRPr/>
              </a:pPr>
              <a:t>‹#›</a:t>
            </a:fld>
            <a:endParaRPr lang="en-US" altLang="en-US"/>
          </a:p>
        </p:txBody>
      </p:sp>
    </p:spTree>
    <p:extLst>
      <p:ext uri="{BB962C8B-B14F-4D97-AF65-F5344CB8AC3E}">
        <p14:creationId xmlns:p14="http://schemas.microsoft.com/office/powerpoint/2010/main" val="2108631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7CEE931E-FC2D-AF10-D03C-C4C426C5881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EB1BCC04-A61F-C74E-D2D5-02CF06C0657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A18B9EE-24AB-00BB-DF25-0EBDE52F150F}"/>
              </a:ext>
            </a:extLst>
          </p:cNvPr>
          <p:cNvSpPr>
            <a:spLocks noGrp="1"/>
          </p:cNvSpPr>
          <p:nvPr>
            <p:ph type="sldNum" sz="quarter" idx="12"/>
          </p:nvPr>
        </p:nvSpPr>
        <p:spPr/>
        <p:txBody>
          <a:bodyPr/>
          <a:lstStyle>
            <a:lvl1pPr>
              <a:defRPr/>
            </a:lvl1pPr>
          </a:lstStyle>
          <a:p>
            <a:pPr>
              <a:defRPr/>
            </a:pPr>
            <a:fld id="{05BCC1BA-738C-E64C-A2CA-861AD17F6874}" type="slidenum">
              <a:rPr lang="en-US" altLang="en-US"/>
              <a:pPr>
                <a:defRPr/>
              </a:pPr>
              <a:t>‹#›</a:t>
            </a:fld>
            <a:endParaRPr lang="en-US" altLang="en-US"/>
          </a:p>
        </p:txBody>
      </p:sp>
    </p:spTree>
    <p:extLst>
      <p:ext uri="{BB962C8B-B14F-4D97-AF65-F5344CB8AC3E}">
        <p14:creationId xmlns:p14="http://schemas.microsoft.com/office/powerpoint/2010/main" val="425591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40BF1-8145-CE65-7ACF-4426B2191EA1}"/>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3D7C0C4-E013-AD02-41C5-5259853EBAC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D0388CF2-F272-CA70-205F-B61AAA05EDD0}"/>
              </a:ext>
            </a:extLst>
          </p:cNvPr>
          <p:cNvSpPr>
            <a:spLocks noGrp="1"/>
          </p:cNvSpPr>
          <p:nvPr>
            <p:ph type="sldNum" sz="quarter" idx="12"/>
          </p:nvPr>
        </p:nvSpPr>
        <p:spPr/>
        <p:txBody>
          <a:bodyPr/>
          <a:lstStyle>
            <a:lvl1pPr>
              <a:defRPr/>
            </a:lvl1pPr>
          </a:lstStyle>
          <a:p>
            <a:pPr>
              <a:defRPr/>
            </a:pPr>
            <a:fld id="{FD082CFF-930D-4043-B3E3-233330BDFA02}" type="slidenum">
              <a:rPr lang="en-US" altLang="en-US"/>
              <a:pPr>
                <a:defRPr/>
              </a:pPr>
              <a:t>‹#›</a:t>
            </a:fld>
            <a:endParaRPr lang="en-US" altLang="en-US"/>
          </a:p>
        </p:txBody>
      </p:sp>
    </p:spTree>
    <p:extLst>
      <p:ext uri="{BB962C8B-B14F-4D97-AF65-F5344CB8AC3E}">
        <p14:creationId xmlns:p14="http://schemas.microsoft.com/office/powerpoint/2010/main" val="2783559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455277D-3F90-6C98-A7FB-3BD01FD4062A}"/>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EA7BE531-6510-E341-7E7A-CFAE6E3EF591}"/>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A8745FE4-C1EE-E964-989E-8E993D399E1D}"/>
              </a:ext>
            </a:extLst>
          </p:cNvPr>
          <p:cNvSpPr>
            <a:spLocks noGrp="1"/>
          </p:cNvSpPr>
          <p:nvPr>
            <p:ph type="sldNum" sz="quarter" idx="12"/>
          </p:nvPr>
        </p:nvSpPr>
        <p:spPr/>
        <p:txBody>
          <a:bodyPr/>
          <a:lstStyle>
            <a:lvl1pPr>
              <a:defRPr/>
            </a:lvl1pPr>
          </a:lstStyle>
          <a:p>
            <a:pPr>
              <a:defRPr/>
            </a:pPr>
            <a:fld id="{AD16E504-B477-3D48-AC69-291EB3DC6DF0}" type="slidenum">
              <a:rPr lang="en-US" altLang="en-US"/>
              <a:pPr>
                <a:defRPr/>
              </a:pPr>
              <a:t>‹#›</a:t>
            </a:fld>
            <a:endParaRPr lang="en-US" altLang="en-US"/>
          </a:p>
        </p:txBody>
      </p:sp>
    </p:spTree>
    <p:extLst>
      <p:ext uri="{BB962C8B-B14F-4D97-AF65-F5344CB8AC3E}">
        <p14:creationId xmlns:p14="http://schemas.microsoft.com/office/powerpoint/2010/main" val="204779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2FC02-A9F6-35A0-E3BF-A0D6202FF7F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291BB55-FBAB-3B19-697C-E9574BF10612}"/>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3497B9C-5B29-7C43-84D1-43F61B3D399E}"/>
              </a:ext>
            </a:extLst>
          </p:cNvPr>
          <p:cNvSpPr>
            <a:spLocks noGrp="1"/>
          </p:cNvSpPr>
          <p:nvPr>
            <p:ph type="sldNum" sz="quarter" idx="12"/>
          </p:nvPr>
        </p:nvSpPr>
        <p:spPr/>
        <p:txBody>
          <a:bodyPr/>
          <a:lstStyle>
            <a:lvl1pPr>
              <a:defRPr/>
            </a:lvl1pPr>
          </a:lstStyle>
          <a:p>
            <a:pPr>
              <a:defRPr/>
            </a:pPr>
            <a:fld id="{69FC4EAD-1C9F-D94A-9174-BBF2901FFAEC}" type="slidenum">
              <a:rPr lang="en-US" altLang="en-US"/>
              <a:pPr>
                <a:defRPr/>
              </a:pPr>
              <a:t>‹#›</a:t>
            </a:fld>
            <a:endParaRPr lang="en-US" altLang="en-US"/>
          </a:p>
        </p:txBody>
      </p:sp>
    </p:spTree>
    <p:extLst>
      <p:ext uri="{BB962C8B-B14F-4D97-AF65-F5344CB8AC3E}">
        <p14:creationId xmlns:p14="http://schemas.microsoft.com/office/powerpoint/2010/main" val="1938116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90BEC-96AC-60ED-AEBE-47E0EFBBA357}"/>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5110530-7609-2288-B7F8-78B1EBD5984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A410E932-EAC4-1646-D1F7-7EA402EAB71E}"/>
              </a:ext>
            </a:extLst>
          </p:cNvPr>
          <p:cNvSpPr>
            <a:spLocks noGrp="1"/>
          </p:cNvSpPr>
          <p:nvPr>
            <p:ph type="sldNum" sz="quarter" idx="12"/>
          </p:nvPr>
        </p:nvSpPr>
        <p:spPr/>
        <p:txBody>
          <a:bodyPr/>
          <a:lstStyle>
            <a:lvl1pPr>
              <a:defRPr/>
            </a:lvl1pPr>
          </a:lstStyle>
          <a:p>
            <a:pPr>
              <a:defRPr/>
            </a:pPr>
            <a:fld id="{30DF4731-5C59-5B4F-B810-51869EF75B39}" type="slidenum">
              <a:rPr lang="en-US" altLang="en-US"/>
              <a:pPr>
                <a:defRPr/>
              </a:pPr>
              <a:t>‹#›</a:t>
            </a:fld>
            <a:endParaRPr lang="en-US" altLang="en-US"/>
          </a:p>
        </p:txBody>
      </p:sp>
    </p:spTree>
    <p:extLst>
      <p:ext uri="{BB962C8B-B14F-4D97-AF65-F5344CB8AC3E}">
        <p14:creationId xmlns:p14="http://schemas.microsoft.com/office/powerpoint/2010/main" val="2492323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D9C48D-3C8C-F831-CDFE-6A8A535CFB5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2407C80-E215-32C0-8611-5E25CB47BBA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8706016-E8EA-D604-D9E9-592A27992C82}"/>
              </a:ext>
            </a:extLst>
          </p:cNvPr>
          <p:cNvSpPr>
            <a:spLocks noGrp="1"/>
          </p:cNvSpPr>
          <p:nvPr>
            <p:ph type="sldNum" sz="quarter" idx="12"/>
          </p:nvPr>
        </p:nvSpPr>
        <p:spPr/>
        <p:txBody>
          <a:bodyPr/>
          <a:lstStyle>
            <a:lvl1pPr>
              <a:defRPr/>
            </a:lvl1pPr>
          </a:lstStyle>
          <a:p>
            <a:pPr>
              <a:defRPr/>
            </a:pPr>
            <a:fld id="{346C27C5-3BBB-9B41-A862-73A1B45BBBEE}" type="slidenum">
              <a:rPr lang="en-US" altLang="en-US"/>
              <a:pPr>
                <a:defRPr/>
              </a:pPr>
              <a:t>‹#›</a:t>
            </a:fld>
            <a:endParaRPr lang="en-US" altLang="en-US"/>
          </a:p>
        </p:txBody>
      </p:sp>
    </p:spTree>
    <p:extLst>
      <p:ext uri="{BB962C8B-B14F-4D97-AF65-F5344CB8AC3E}">
        <p14:creationId xmlns:p14="http://schemas.microsoft.com/office/powerpoint/2010/main" val="2479334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EA5DA-4BBD-D25C-6DDD-30841B9F224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5FE5394-B116-1A80-D242-96674B8350C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7044954-28AB-A28E-36FE-3DC2C2D0D40B}"/>
              </a:ext>
            </a:extLst>
          </p:cNvPr>
          <p:cNvSpPr>
            <a:spLocks noGrp="1"/>
          </p:cNvSpPr>
          <p:nvPr>
            <p:ph type="sldNum" sz="quarter" idx="12"/>
          </p:nvPr>
        </p:nvSpPr>
        <p:spPr/>
        <p:txBody>
          <a:bodyPr/>
          <a:lstStyle>
            <a:lvl1pPr>
              <a:defRPr/>
            </a:lvl1pPr>
          </a:lstStyle>
          <a:p>
            <a:pPr>
              <a:defRPr/>
            </a:pPr>
            <a:fld id="{43AD7ADA-4B0B-2A48-AFB7-8480914ED956}" type="slidenum">
              <a:rPr lang="en-US" altLang="en-US"/>
              <a:pPr>
                <a:defRPr/>
              </a:pPr>
              <a:t>‹#›</a:t>
            </a:fld>
            <a:endParaRPr lang="en-US" altLang="en-US"/>
          </a:p>
        </p:txBody>
      </p:sp>
    </p:spTree>
    <p:extLst>
      <p:ext uri="{BB962C8B-B14F-4D97-AF65-F5344CB8AC3E}">
        <p14:creationId xmlns:p14="http://schemas.microsoft.com/office/powerpoint/2010/main" val="4234759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E84CDC-44A0-0E4D-4B88-B22531F898D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FF2C6A8C-0C68-E4EF-4B7B-CF9A467E288D}"/>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27C6055-CBAC-9E96-171F-F6EE263F0668}"/>
              </a:ext>
            </a:extLst>
          </p:cNvPr>
          <p:cNvSpPr>
            <a:spLocks noGrp="1"/>
          </p:cNvSpPr>
          <p:nvPr>
            <p:ph type="sldNum" sz="quarter" idx="12"/>
          </p:nvPr>
        </p:nvSpPr>
        <p:spPr/>
        <p:txBody>
          <a:bodyPr/>
          <a:lstStyle>
            <a:lvl1pPr>
              <a:defRPr/>
            </a:lvl1pPr>
          </a:lstStyle>
          <a:p>
            <a:pPr>
              <a:defRPr/>
            </a:pPr>
            <a:fld id="{8C831512-6762-9742-89D6-FA16FB6B48A4}" type="slidenum">
              <a:rPr lang="en-US" altLang="en-US"/>
              <a:pPr>
                <a:defRPr/>
              </a:pPr>
              <a:t>‹#›</a:t>
            </a:fld>
            <a:endParaRPr lang="en-US" altLang="en-US"/>
          </a:p>
        </p:txBody>
      </p:sp>
    </p:spTree>
    <p:extLst>
      <p:ext uri="{BB962C8B-B14F-4D97-AF65-F5344CB8AC3E}">
        <p14:creationId xmlns:p14="http://schemas.microsoft.com/office/powerpoint/2010/main" val="33378361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083A595-94AE-71FB-5F0D-AC7E44EF925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29C734B3-75EB-DC12-9663-4514EE6DF63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26E98656-F5E6-EC21-6B24-D105983C98B2}"/>
              </a:ext>
            </a:extLst>
          </p:cNvPr>
          <p:cNvSpPr>
            <a:spLocks noGrp="1"/>
          </p:cNvSpPr>
          <p:nvPr>
            <p:ph type="sldNum" sz="quarter" idx="12"/>
          </p:nvPr>
        </p:nvSpPr>
        <p:spPr/>
        <p:txBody>
          <a:bodyPr/>
          <a:lstStyle>
            <a:lvl1pPr>
              <a:defRPr/>
            </a:lvl1pPr>
          </a:lstStyle>
          <a:p>
            <a:pPr>
              <a:defRPr/>
            </a:pPr>
            <a:fld id="{35A89F2F-165C-CE41-B035-667A0E42372B}" type="slidenum">
              <a:rPr lang="en-US" altLang="en-US"/>
              <a:pPr>
                <a:defRPr/>
              </a:pPr>
              <a:t>‹#›</a:t>
            </a:fld>
            <a:endParaRPr lang="en-US" altLang="en-US"/>
          </a:p>
        </p:txBody>
      </p:sp>
    </p:spTree>
    <p:extLst>
      <p:ext uri="{BB962C8B-B14F-4D97-AF65-F5344CB8AC3E}">
        <p14:creationId xmlns:p14="http://schemas.microsoft.com/office/powerpoint/2010/main" val="2395124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7E6CA2E-257D-4C63-2FDA-C470154E177B}"/>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A39C0EF1-ED45-8CA8-81FE-79DA7A56D19E}"/>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1BB56582-90D0-C100-D01E-939ABD93A64B}"/>
              </a:ext>
            </a:extLst>
          </p:cNvPr>
          <p:cNvSpPr>
            <a:spLocks noGrp="1"/>
          </p:cNvSpPr>
          <p:nvPr>
            <p:ph type="sldNum" sz="quarter" idx="12"/>
          </p:nvPr>
        </p:nvSpPr>
        <p:spPr/>
        <p:txBody>
          <a:bodyPr/>
          <a:lstStyle>
            <a:lvl1pPr>
              <a:defRPr/>
            </a:lvl1pPr>
          </a:lstStyle>
          <a:p>
            <a:pPr>
              <a:defRPr/>
            </a:pPr>
            <a:fld id="{F261AFCD-4B97-6E41-A8A9-26F4A130CAE5}" type="slidenum">
              <a:rPr lang="en-US" altLang="en-US"/>
              <a:pPr>
                <a:defRPr/>
              </a:pPr>
              <a:t>‹#›</a:t>
            </a:fld>
            <a:endParaRPr lang="en-US" altLang="en-US"/>
          </a:p>
        </p:txBody>
      </p:sp>
    </p:spTree>
    <p:extLst>
      <p:ext uri="{BB962C8B-B14F-4D97-AF65-F5344CB8AC3E}">
        <p14:creationId xmlns:p14="http://schemas.microsoft.com/office/powerpoint/2010/main" val="1690924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FE1195F-6818-85CD-3CF3-DA0F39024D4B}"/>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1B09391A-D5B0-90E6-E7B8-4BE3057C4872}"/>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4FB693CC-7FCE-C5BB-21C0-3BE9D71EC087}"/>
              </a:ext>
            </a:extLst>
          </p:cNvPr>
          <p:cNvSpPr>
            <a:spLocks noGrp="1"/>
          </p:cNvSpPr>
          <p:nvPr>
            <p:ph type="sldNum" sz="quarter" idx="12"/>
          </p:nvPr>
        </p:nvSpPr>
        <p:spPr/>
        <p:txBody>
          <a:bodyPr/>
          <a:lstStyle>
            <a:lvl1pPr>
              <a:defRPr/>
            </a:lvl1pPr>
          </a:lstStyle>
          <a:p>
            <a:pPr>
              <a:defRPr/>
            </a:pPr>
            <a:fld id="{EC20A2A9-695E-1847-8EAE-0668A48F3807}" type="slidenum">
              <a:rPr lang="en-US" altLang="en-US"/>
              <a:pPr>
                <a:defRPr/>
              </a:pPr>
              <a:t>‹#›</a:t>
            </a:fld>
            <a:endParaRPr lang="en-US" altLang="en-US"/>
          </a:p>
        </p:txBody>
      </p:sp>
    </p:spTree>
    <p:extLst>
      <p:ext uri="{BB962C8B-B14F-4D97-AF65-F5344CB8AC3E}">
        <p14:creationId xmlns:p14="http://schemas.microsoft.com/office/powerpoint/2010/main" val="154842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88B6E0-6C5A-3CB4-4E2F-F79341B08E0A}"/>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E5BB08C3-CAF6-5247-FBB0-E371B4207AF0}"/>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AB6E4CAC-9510-CFED-5DC0-BC87871931A9}"/>
              </a:ext>
            </a:extLst>
          </p:cNvPr>
          <p:cNvSpPr>
            <a:spLocks noGrp="1"/>
          </p:cNvSpPr>
          <p:nvPr>
            <p:ph type="sldNum" sz="quarter" idx="12"/>
          </p:nvPr>
        </p:nvSpPr>
        <p:spPr/>
        <p:txBody>
          <a:bodyPr/>
          <a:lstStyle>
            <a:lvl1pPr>
              <a:defRPr/>
            </a:lvl1pPr>
          </a:lstStyle>
          <a:p>
            <a:pPr>
              <a:defRPr/>
            </a:pPr>
            <a:fld id="{4B1BD3DC-940C-084F-824B-EBF43E54A963}" type="slidenum">
              <a:rPr lang="en-US" altLang="en-US"/>
              <a:pPr>
                <a:defRPr/>
              </a:pPr>
              <a:t>‹#›</a:t>
            </a:fld>
            <a:endParaRPr lang="en-US" altLang="en-US"/>
          </a:p>
        </p:txBody>
      </p:sp>
    </p:spTree>
    <p:extLst>
      <p:ext uri="{BB962C8B-B14F-4D97-AF65-F5344CB8AC3E}">
        <p14:creationId xmlns:p14="http://schemas.microsoft.com/office/powerpoint/2010/main" val="277470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1E843-5B5D-3EF7-5FCF-49E9F407E5F0}"/>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D3DAA68B-5CC0-1CE8-7910-DED44C4A6A7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716D4AB-EDA0-F099-A71F-6AE464B5888D}"/>
              </a:ext>
            </a:extLst>
          </p:cNvPr>
          <p:cNvSpPr>
            <a:spLocks noGrp="1"/>
          </p:cNvSpPr>
          <p:nvPr>
            <p:ph type="sldNum" sz="quarter" idx="12"/>
          </p:nvPr>
        </p:nvSpPr>
        <p:spPr/>
        <p:txBody>
          <a:bodyPr/>
          <a:lstStyle>
            <a:lvl1pPr>
              <a:defRPr/>
            </a:lvl1pPr>
          </a:lstStyle>
          <a:p>
            <a:pPr>
              <a:defRPr/>
            </a:pPr>
            <a:fld id="{73C7CBA1-B78A-3C46-9BB4-DF2605439DF9}" type="slidenum">
              <a:rPr lang="en-US" altLang="en-US"/>
              <a:pPr>
                <a:defRPr/>
              </a:pPr>
              <a:t>‹#›</a:t>
            </a:fld>
            <a:endParaRPr lang="en-US" altLang="en-US"/>
          </a:p>
        </p:txBody>
      </p:sp>
    </p:spTree>
    <p:extLst>
      <p:ext uri="{BB962C8B-B14F-4D97-AF65-F5344CB8AC3E}">
        <p14:creationId xmlns:p14="http://schemas.microsoft.com/office/powerpoint/2010/main" val="2174230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29BCCE2-56EF-DC99-9EC6-058B179D230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6AA2B714-ADD0-28FE-7688-3E0FA2AD1AFD}"/>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E80A75B2-16E9-4545-5F43-DBD24DB761D9}"/>
              </a:ext>
            </a:extLst>
          </p:cNvPr>
          <p:cNvSpPr>
            <a:spLocks noGrp="1"/>
          </p:cNvSpPr>
          <p:nvPr>
            <p:ph type="sldNum" sz="quarter" idx="12"/>
          </p:nvPr>
        </p:nvSpPr>
        <p:spPr/>
        <p:txBody>
          <a:bodyPr/>
          <a:lstStyle>
            <a:lvl1pPr>
              <a:defRPr/>
            </a:lvl1pPr>
          </a:lstStyle>
          <a:p>
            <a:pPr>
              <a:defRPr/>
            </a:pPr>
            <a:fld id="{E6FC612D-4361-D641-8EBB-E8D2AD74588F}" type="slidenum">
              <a:rPr lang="en-US" altLang="en-US"/>
              <a:pPr>
                <a:defRPr/>
              </a:pPr>
              <a:t>‹#›</a:t>
            </a:fld>
            <a:endParaRPr lang="en-US" altLang="en-US"/>
          </a:p>
        </p:txBody>
      </p:sp>
    </p:spTree>
    <p:extLst>
      <p:ext uri="{BB962C8B-B14F-4D97-AF65-F5344CB8AC3E}">
        <p14:creationId xmlns:p14="http://schemas.microsoft.com/office/powerpoint/2010/main" val="464869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E2E4BA4-E9DA-0ECA-29D9-2B51A952E58B}"/>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ABAC0AD-0871-643F-86F6-B0175AACC7F7}"/>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963E8AA6-0C45-59E1-98AA-B500393D7BDE}"/>
              </a:ext>
            </a:extLst>
          </p:cNvPr>
          <p:cNvSpPr>
            <a:spLocks noGrp="1"/>
          </p:cNvSpPr>
          <p:nvPr>
            <p:ph type="sldNum" sz="quarter" idx="12"/>
          </p:nvPr>
        </p:nvSpPr>
        <p:spPr/>
        <p:txBody>
          <a:bodyPr/>
          <a:lstStyle>
            <a:lvl1pPr>
              <a:defRPr/>
            </a:lvl1pPr>
          </a:lstStyle>
          <a:p>
            <a:pPr>
              <a:defRPr/>
            </a:pPr>
            <a:fld id="{59F4E19B-CEFE-4248-B412-AC7675D1C04A}" type="slidenum">
              <a:rPr lang="en-US" altLang="en-US"/>
              <a:pPr>
                <a:defRPr/>
              </a:pPr>
              <a:t>‹#›</a:t>
            </a:fld>
            <a:endParaRPr lang="en-US" altLang="en-US"/>
          </a:p>
        </p:txBody>
      </p:sp>
    </p:spTree>
    <p:extLst>
      <p:ext uri="{BB962C8B-B14F-4D97-AF65-F5344CB8AC3E}">
        <p14:creationId xmlns:p14="http://schemas.microsoft.com/office/powerpoint/2010/main" val="1504879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FBDC1-ADD2-637E-C0AE-2DCEA6976B0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7DC146E-5363-88AE-0118-BC40B00BF5D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EB5C6770-C74F-669F-092F-C2563D9EEBEF}"/>
              </a:ext>
            </a:extLst>
          </p:cNvPr>
          <p:cNvSpPr>
            <a:spLocks noGrp="1"/>
          </p:cNvSpPr>
          <p:nvPr>
            <p:ph type="sldNum" sz="quarter" idx="12"/>
          </p:nvPr>
        </p:nvSpPr>
        <p:spPr/>
        <p:txBody>
          <a:bodyPr/>
          <a:lstStyle>
            <a:lvl1pPr>
              <a:defRPr/>
            </a:lvl1pPr>
          </a:lstStyle>
          <a:p>
            <a:pPr>
              <a:defRPr/>
            </a:pPr>
            <a:fld id="{3F1A40E2-0C99-FC42-B167-18FF07BD4B7C}" type="slidenum">
              <a:rPr lang="en-US" altLang="en-US"/>
              <a:pPr>
                <a:defRPr/>
              </a:pPr>
              <a:t>‹#›</a:t>
            </a:fld>
            <a:endParaRPr lang="en-US" altLang="en-US"/>
          </a:p>
        </p:txBody>
      </p:sp>
    </p:spTree>
    <p:extLst>
      <p:ext uri="{BB962C8B-B14F-4D97-AF65-F5344CB8AC3E}">
        <p14:creationId xmlns:p14="http://schemas.microsoft.com/office/powerpoint/2010/main" val="666819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1C803-19BD-9041-15F0-44A3DD3CB89D}"/>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0FFEE7C-2889-451B-3818-5A6479954FE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A8F1F58-033C-5330-CA42-884EA759BFCD}"/>
              </a:ext>
            </a:extLst>
          </p:cNvPr>
          <p:cNvSpPr>
            <a:spLocks noGrp="1"/>
          </p:cNvSpPr>
          <p:nvPr>
            <p:ph type="sldNum" sz="quarter" idx="12"/>
          </p:nvPr>
        </p:nvSpPr>
        <p:spPr/>
        <p:txBody>
          <a:bodyPr/>
          <a:lstStyle>
            <a:lvl1pPr>
              <a:defRPr/>
            </a:lvl1pPr>
          </a:lstStyle>
          <a:p>
            <a:pPr>
              <a:defRPr/>
            </a:pPr>
            <a:fld id="{A804A0B8-0009-5546-91EF-01B9A3FB0318}" type="slidenum">
              <a:rPr lang="en-US" altLang="en-US"/>
              <a:pPr>
                <a:defRPr/>
              </a:pPr>
              <a:t>‹#›</a:t>
            </a:fld>
            <a:endParaRPr lang="en-US" altLang="en-US"/>
          </a:p>
        </p:txBody>
      </p:sp>
    </p:spTree>
    <p:extLst>
      <p:ext uri="{BB962C8B-B14F-4D97-AF65-F5344CB8AC3E}">
        <p14:creationId xmlns:p14="http://schemas.microsoft.com/office/powerpoint/2010/main" val="825302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5D6362-288D-1575-1405-DABFBEF8D9A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3F381BE-FFAB-E287-4E46-0D4DA987EDD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BC7582F6-200F-8B22-47A2-58A4EEB04A8E}"/>
              </a:ext>
            </a:extLst>
          </p:cNvPr>
          <p:cNvSpPr>
            <a:spLocks noGrp="1"/>
          </p:cNvSpPr>
          <p:nvPr>
            <p:ph type="sldNum" sz="quarter" idx="12"/>
          </p:nvPr>
        </p:nvSpPr>
        <p:spPr/>
        <p:txBody>
          <a:bodyPr/>
          <a:lstStyle>
            <a:lvl1pPr>
              <a:defRPr/>
            </a:lvl1pPr>
          </a:lstStyle>
          <a:p>
            <a:pPr>
              <a:defRPr/>
            </a:pPr>
            <a:fld id="{4E0FE9F6-CD68-6448-B86D-226E90C084F6}" type="slidenum">
              <a:rPr lang="en-US" altLang="en-US"/>
              <a:pPr>
                <a:defRPr/>
              </a:pPr>
              <a:t>‹#›</a:t>
            </a:fld>
            <a:endParaRPr lang="en-US" altLang="en-US"/>
          </a:p>
        </p:txBody>
      </p:sp>
    </p:spTree>
    <p:extLst>
      <p:ext uri="{BB962C8B-B14F-4D97-AF65-F5344CB8AC3E}">
        <p14:creationId xmlns:p14="http://schemas.microsoft.com/office/powerpoint/2010/main" val="2479540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5F5E3-1799-D8E8-7A36-9072D2BD3000}"/>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F156867-0007-EB1D-7C6E-A4E3F04F26B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BE77F20-783B-CDE2-D2A0-6FDC718081E6}"/>
              </a:ext>
            </a:extLst>
          </p:cNvPr>
          <p:cNvSpPr>
            <a:spLocks noGrp="1"/>
          </p:cNvSpPr>
          <p:nvPr>
            <p:ph type="sldNum" sz="quarter" idx="12"/>
          </p:nvPr>
        </p:nvSpPr>
        <p:spPr/>
        <p:txBody>
          <a:bodyPr/>
          <a:lstStyle>
            <a:lvl1pPr>
              <a:defRPr/>
            </a:lvl1pPr>
          </a:lstStyle>
          <a:p>
            <a:pPr>
              <a:defRPr/>
            </a:pPr>
            <a:fld id="{DAC668E4-7F91-9243-A2D8-8D24EA9B141B}" type="slidenum">
              <a:rPr lang="en-US" altLang="en-US"/>
              <a:pPr>
                <a:defRPr/>
              </a:pPr>
              <a:t>‹#›</a:t>
            </a:fld>
            <a:endParaRPr lang="en-US" altLang="en-US"/>
          </a:p>
        </p:txBody>
      </p:sp>
    </p:spTree>
    <p:extLst>
      <p:ext uri="{BB962C8B-B14F-4D97-AF65-F5344CB8AC3E}">
        <p14:creationId xmlns:p14="http://schemas.microsoft.com/office/powerpoint/2010/main" val="16601535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892C4F-C7DE-D702-6520-2A788BF9EB7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AB12FFA7-C18E-F80B-BD6A-CC60C95723E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2AEE7B9B-5D59-1BB2-F760-E6767F62446D}"/>
              </a:ext>
            </a:extLst>
          </p:cNvPr>
          <p:cNvSpPr>
            <a:spLocks noGrp="1"/>
          </p:cNvSpPr>
          <p:nvPr>
            <p:ph type="sldNum" sz="quarter" idx="12"/>
          </p:nvPr>
        </p:nvSpPr>
        <p:spPr/>
        <p:txBody>
          <a:bodyPr/>
          <a:lstStyle>
            <a:lvl1pPr>
              <a:defRPr/>
            </a:lvl1pPr>
          </a:lstStyle>
          <a:p>
            <a:pPr>
              <a:defRPr/>
            </a:pPr>
            <a:fld id="{D9D7E968-5CCF-5D44-99B0-193B4A98D61D}" type="slidenum">
              <a:rPr lang="en-US" altLang="en-US"/>
              <a:pPr>
                <a:defRPr/>
              </a:pPr>
              <a:t>‹#›</a:t>
            </a:fld>
            <a:endParaRPr lang="en-US" altLang="en-US"/>
          </a:p>
        </p:txBody>
      </p:sp>
    </p:spTree>
    <p:extLst>
      <p:ext uri="{BB962C8B-B14F-4D97-AF65-F5344CB8AC3E}">
        <p14:creationId xmlns:p14="http://schemas.microsoft.com/office/powerpoint/2010/main" val="37073502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B1344F5-6D41-87B3-E363-20676790181A}"/>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447DEEE2-0284-17D1-3493-5CD7494966B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29F4E548-380F-BCA7-DBB3-64E91EA87C01}"/>
              </a:ext>
            </a:extLst>
          </p:cNvPr>
          <p:cNvSpPr>
            <a:spLocks noGrp="1"/>
          </p:cNvSpPr>
          <p:nvPr>
            <p:ph type="sldNum" sz="quarter" idx="12"/>
          </p:nvPr>
        </p:nvSpPr>
        <p:spPr/>
        <p:txBody>
          <a:bodyPr/>
          <a:lstStyle>
            <a:lvl1pPr>
              <a:defRPr/>
            </a:lvl1pPr>
          </a:lstStyle>
          <a:p>
            <a:pPr>
              <a:defRPr/>
            </a:pPr>
            <a:fld id="{71518C15-CAED-414B-89A5-34844AE8AD64}" type="slidenum">
              <a:rPr lang="en-US" altLang="en-US"/>
              <a:pPr>
                <a:defRPr/>
              </a:pPr>
              <a:t>‹#›</a:t>
            </a:fld>
            <a:endParaRPr lang="en-US" altLang="en-US"/>
          </a:p>
        </p:txBody>
      </p:sp>
    </p:spTree>
    <p:extLst>
      <p:ext uri="{BB962C8B-B14F-4D97-AF65-F5344CB8AC3E}">
        <p14:creationId xmlns:p14="http://schemas.microsoft.com/office/powerpoint/2010/main" val="16177781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D9E2847-A37B-B3E5-DEB4-AC34A7549E22}"/>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1770A19A-3866-0B9C-916A-803FEA761C65}"/>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97A152A4-0FBF-9987-5A8C-8ADEFC945957}"/>
              </a:ext>
            </a:extLst>
          </p:cNvPr>
          <p:cNvSpPr>
            <a:spLocks noGrp="1"/>
          </p:cNvSpPr>
          <p:nvPr>
            <p:ph type="sldNum" sz="quarter" idx="12"/>
          </p:nvPr>
        </p:nvSpPr>
        <p:spPr/>
        <p:txBody>
          <a:bodyPr/>
          <a:lstStyle>
            <a:lvl1pPr>
              <a:defRPr/>
            </a:lvl1pPr>
          </a:lstStyle>
          <a:p>
            <a:pPr>
              <a:defRPr/>
            </a:pPr>
            <a:fld id="{A4A19E32-1864-1149-BF90-1181495D85ED}" type="slidenum">
              <a:rPr lang="en-US" altLang="en-US"/>
              <a:pPr>
                <a:defRPr/>
              </a:pPr>
              <a:t>‹#›</a:t>
            </a:fld>
            <a:endParaRPr lang="en-US" altLang="en-US"/>
          </a:p>
        </p:txBody>
      </p:sp>
    </p:spTree>
    <p:extLst>
      <p:ext uri="{BB962C8B-B14F-4D97-AF65-F5344CB8AC3E}">
        <p14:creationId xmlns:p14="http://schemas.microsoft.com/office/powerpoint/2010/main" val="23763014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9427492-7C66-2238-76DE-C464AABE382F}"/>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1577A8B2-768A-124B-67ED-A14073D7325A}"/>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78A9B158-B0BB-A9AF-E4F2-59A028215AE0}"/>
              </a:ext>
            </a:extLst>
          </p:cNvPr>
          <p:cNvSpPr>
            <a:spLocks noGrp="1"/>
          </p:cNvSpPr>
          <p:nvPr>
            <p:ph type="sldNum" sz="quarter" idx="12"/>
          </p:nvPr>
        </p:nvSpPr>
        <p:spPr/>
        <p:txBody>
          <a:bodyPr/>
          <a:lstStyle>
            <a:lvl1pPr>
              <a:defRPr/>
            </a:lvl1pPr>
          </a:lstStyle>
          <a:p>
            <a:pPr>
              <a:defRPr/>
            </a:pPr>
            <a:fld id="{AB5EA4B0-281D-F446-A060-6854647766ED}" type="slidenum">
              <a:rPr lang="en-US" altLang="en-US"/>
              <a:pPr>
                <a:defRPr/>
              </a:pPr>
              <a:t>‹#›</a:t>
            </a:fld>
            <a:endParaRPr lang="en-US" altLang="en-US"/>
          </a:p>
        </p:txBody>
      </p:sp>
    </p:spTree>
    <p:extLst>
      <p:ext uri="{BB962C8B-B14F-4D97-AF65-F5344CB8AC3E}">
        <p14:creationId xmlns:p14="http://schemas.microsoft.com/office/powerpoint/2010/main" val="265475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2BA543A-4624-1569-57FA-DBEEB9D1792F}"/>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A72E1C69-7089-6CDD-42D2-2517F6D0F59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942F5F46-01EE-A1FC-5BCB-7BA6AA7EA093}"/>
              </a:ext>
            </a:extLst>
          </p:cNvPr>
          <p:cNvSpPr>
            <a:spLocks noGrp="1"/>
          </p:cNvSpPr>
          <p:nvPr>
            <p:ph type="sldNum" sz="quarter" idx="12"/>
          </p:nvPr>
        </p:nvSpPr>
        <p:spPr/>
        <p:txBody>
          <a:bodyPr/>
          <a:lstStyle>
            <a:lvl1pPr>
              <a:defRPr/>
            </a:lvl1pPr>
          </a:lstStyle>
          <a:p>
            <a:pPr>
              <a:defRPr/>
            </a:pPr>
            <a:fld id="{7A788AB6-241E-3148-A545-CE51DF67FBD9}" type="slidenum">
              <a:rPr lang="en-US" altLang="en-US"/>
              <a:pPr>
                <a:defRPr/>
              </a:pPr>
              <a:t>‹#›</a:t>
            </a:fld>
            <a:endParaRPr lang="en-US" altLang="en-US"/>
          </a:p>
        </p:txBody>
      </p:sp>
    </p:spTree>
    <p:extLst>
      <p:ext uri="{BB962C8B-B14F-4D97-AF65-F5344CB8AC3E}">
        <p14:creationId xmlns:p14="http://schemas.microsoft.com/office/powerpoint/2010/main" val="2779328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0E60CA4-DD77-4DA9-6490-F4E967C20491}"/>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5D146CD6-D31D-FAD6-7D8D-1D900B2C7616}"/>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3155AF27-92E1-54F6-4746-6DCA98FCD497}"/>
              </a:ext>
            </a:extLst>
          </p:cNvPr>
          <p:cNvSpPr>
            <a:spLocks noGrp="1"/>
          </p:cNvSpPr>
          <p:nvPr>
            <p:ph type="sldNum" sz="quarter" idx="12"/>
          </p:nvPr>
        </p:nvSpPr>
        <p:spPr/>
        <p:txBody>
          <a:bodyPr/>
          <a:lstStyle>
            <a:lvl1pPr>
              <a:defRPr/>
            </a:lvl1pPr>
          </a:lstStyle>
          <a:p>
            <a:pPr>
              <a:defRPr/>
            </a:pPr>
            <a:fld id="{F93D580A-D56A-964F-A628-E3C72B6E2E94}" type="slidenum">
              <a:rPr lang="en-US" altLang="en-US"/>
              <a:pPr>
                <a:defRPr/>
              </a:pPr>
              <a:t>‹#›</a:t>
            </a:fld>
            <a:endParaRPr lang="en-US" altLang="en-US"/>
          </a:p>
        </p:txBody>
      </p:sp>
    </p:spTree>
    <p:extLst>
      <p:ext uri="{BB962C8B-B14F-4D97-AF65-F5344CB8AC3E}">
        <p14:creationId xmlns:p14="http://schemas.microsoft.com/office/powerpoint/2010/main" val="9238786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F110FE1-2003-9EF6-9847-95DF31B4EA4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282571EF-B4F5-96FC-4CB6-A26D12783E2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D3EEBF0-5E12-E1B7-7769-7270BAA16891}"/>
              </a:ext>
            </a:extLst>
          </p:cNvPr>
          <p:cNvSpPr>
            <a:spLocks noGrp="1"/>
          </p:cNvSpPr>
          <p:nvPr>
            <p:ph type="sldNum" sz="quarter" idx="12"/>
          </p:nvPr>
        </p:nvSpPr>
        <p:spPr/>
        <p:txBody>
          <a:bodyPr/>
          <a:lstStyle>
            <a:lvl1pPr>
              <a:defRPr/>
            </a:lvl1pPr>
          </a:lstStyle>
          <a:p>
            <a:pPr>
              <a:defRPr/>
            </a:pPr>
            <a:fld id="{3051FD20-3FF9-BA47-A57E-B7F750A39ED2}" type="slidenum">
              <a:rPr lang="en-US" altLang="en-US"/>
              <a:pPr>
                <a:defRPr/>
              </a:pPr>
              <a:t>‹#›</a:t>
            </a:fld>
            <a:endParaRPr lang="en-US" altLang="en-US"/>
          </a:p>
        </p:txBody>
      </p:sp>
    </p:spTree>
    <p:extLst>
      <p:ext uri="{BB962C8B-B14F-4D97-AF65-F5344CB8AC3E}">
        <p14:creationId xmlns:p14="http://schemas.microsoft.com/office/powerpoint/2010/main" val="3939881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163F56D-78C3-48B1-D170-74F8B9BF75B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37E6CC7A-398A-DF5C-B228-5D1B5DFD9CC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33EEE42-11FE-1CE9-68CB-3364E4F3238C}"/>
              </a:ext>
            </a:extLst>
          </p:cNvPr>
          <p:cNvSpPr>
            <a:spLocks noGrp="1"/>
          </p:cNvSpPr>
          <p:nvPr>
            <p:ph type="sldNum" sz="quarter" idx="12"/>
          </p:nvPr>
        </p:nvSpPr>
        <p:spPr/>
        <p:txBody>
          <a:bodyPr/>
          <a:lstStyle>
            <a:lvl1pPr>
              <a:defRPr/>
            </a:lvl1pPr>
          </a:lstStyle>
          <a:p>
            <a:pPr>
              <a:defRPr/>
            </a:pPr>
            <a:fld id="{4434FA45-CD5C-BB48-9295-A11A98BBD849}" type="slidenum">
              <a:rPr lang="en-US" altLang="en-US"/>
              <a:pPr>
                <a:defRPr/>
              </a:pPr>
              <a:t>‹#›</a:t>
            </a:fld>
            <a:endParaRPr lang="en-US" altLang="en-US"/>
          </a:p>
        </p:txBody>
      </p:sp>
    </p:spTree>
    <p:extLst>
      <p:ext uri="{BB962C8B-B14F-4D97-AF65-F5344CB8AC3E}">
        <p14:creationId xmlns:p14="http://schemas.microsoft.com/office/powerpoint/2010/main" val="13964799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57BAF-786A-F856-0048-81CD2380880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AA57CB3-D006-81EC-1618-6918FDE3647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EFEA348-BEDA-9153-3485-ABDC14780D91}"/>
              </a:ext>
            </a:extLst>
          </p:cNvPr>
          <p:cNvSpPr>
            <a:spLocks noGrp="1"/>
          </p:cNvSpPr>
          <p:nvPr>
            <p:ph type="sldNum" sz="quarter" idx="12"/>
          </p:nvPr>
        </p:nvSpPr>
        <p:spPr/>
        <p:txBody>
          <a:bodyPr/>
          <a:lstStyle>
            <a:lvl1pPr>
              <a:defRPr/>
            </a:lvl1pPr>
          </a:lstStyle>
          <a:p>
            <a:pPr>
              <a:defRPr/>
            </a:pPr>
            <a:fld id="{8F6D0D41-13B9-C141-BBD5-1D56EC0C2021}" type="slidenum">
              <a:rPr lang="en-US" altLang="en-US"/>
              <a:pPr>
                <a:defRPr/>
              </a:pPr>
              <a:t>‹#›</a:t>
            </a:fld>
            <a:endParaRPr lang="en-US" altLang="en-US"/>
          </a:p>
        </p:txBody>
      </p:sp>
    </p:spTree>
    <p:extLst>
      <p:ext uri="{BB962C8B-B14F-4D97-AF65-F5344CB8AC3E}">
        <p14:creationId xmlns:p14="http://schemas.microsoft.com/office/powerpoint/2010/main" val="3223021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73B69-C4BC-083A-9948-BDE9FC9740D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CD9E76EB-5966-D41A-E5FD-F150A0F6DD7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051EC066-FE41-799F-831B-EFC9FC3F3405}"/>
              </a:ext>
            </a:extLst>
          </p:cNvPr>
          <p:cNvSpPr>
            <a:spLocks noGrp="1"/>
          </p:cNvSpPr>
          <p:nvPr>
            <p:ph type="sldNum" sz="quarter" idx="12"/>
          </p:nvPr>
        </p:nvSpPr>
        <p:spPr/>
        <p:txBody>
          <a:bodyPr/>
          <a:lstStyle>
            <a:lvl1pPr>
              <a:defRPr/>
            </a:lvl1pPr>
          </a:lstStyle>
          <a:p>
            <a:pPr>
              <a:defRPr/>
            </a:pPr>
            <a:fld id="{9AB8C1AF-89D5-D145-B796-C00BB862B0AE}" type="slidenum">
              <a:rPr lang="en-US" altLang="en-US"/>
              <a:pPr>
                <a:defRPr/>
              </a:pPr>
              <a:t>‹#›</a:t>
            </a:fld>
            <a:endParaRPr lang="en-US" altLang="en-US"/>
          </a:p>
        </p:txBody>
      </p:sp>
    </p:spTree>
    <p:extLst>
      <p:ext uri="{BB962C8B-B14F-4D97-AF65-F5344CB8AC3E}">
        <p14:creationId xmlns:p14="http://schemas.microsoft.com/office/powerpoint/2010/main" val="2082851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079C79-F87A-5713-4A92-382CC4836D0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0C37FA25-F056-ED4F-C046-F53B8FDC22B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4542895-692D-40FC-7225-137392C3B6D5}"/>
              </a:ext>
            </a:extLst>
          </p:cNvPr>
          <p:cNvSpPr>
            <a:spLocks noGrp="1"/>
          </p:cNvSpPr>
          <p:nvPr>
            <p:ph type="sldNum" sz="quarter" idx="12"/>
          </p:nvPr>
        </p:nvSpPr>
        <p:spPr/>
        <p:txBody>
          <a:bodyPr/>
          <a:lstStyle>
            <a:lvl1pPr>
              <a:defRPr/>
            </a:lvl1pPr>
          </a:lstStyle>
          <a:p>
            <a:pPr>
              <a:defRPr/>
            </a:pPr>
            <a:fld id="{89D6F441-673E-3B4D-980E-DA092F5D5F6C}" type="slidenum">
              <a:rPr lang="en-US" altLang="en-US"/>
              <a:pPr>
                <a:defRPr/>
              </a:pPr>
              <a:t>‹#›</a:t>
            </a:fld>
            <a:endParaRPr lang="en-US" altLang="en-US"/>
          </a:p>
        </p:txBody>
      </p:sp>
    </p:spTree>
    <p:extLst>
      <p:ext uri="{BB962C8B-B14F-4D97-AF65-F5344CB8AC3E}">
        <p14:creationId xmlns:p14="http://schemas.microsoft.com/office/powerpoint/2010/main" val="103015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EA0E0-2060-4DB0-5A67-C2F840C82B1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3E720F9-EC4C-BB68-402C-B0DE953C94E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443B1AA-2515-D4E0-760B-1441E6DB3BDB}"/>
              </a:ext>
            </a:extLst>
          </p:cNvPr>
          <p:cNvSpPr>
            <a:spLocks noGrp="1"/>
          </p:cNvSpPr>
          <p:nvPr>
            <p:ph type="sldNum" sz="quarter" idx="12"/>
          </p:nvPr>
        </p:nvSpPr>
        <p:spPr/>
        <p:txBody>
          <a:bodyPr/>
          <a:lstStyle>
            <a:lvl1pPr>
              <a:defRPr/>
            </a:lvl1pPr>
          </a:lstStyle>
          <a:p>
            <a:pPr>
              <a:defRPr/>
            </a:pPr>
            <a:fld id="{8DA0CDF1-3196-5A43-B133-53DACA39A27F}" type="slidenum">
              <a:rPr lang="en-US" altLang="en-US"/>
              <a:pPr>
                <a:defRPr/>
              </a:pPr>
              <a:t>‹#›</a:t>
            </a:fld>
            <a:endParaRPr lang="en-US" altLang="en-US"/>
          </a:p>
        </p:txBody>
      </p:sp>
    </p:spTree>
    <p:extLst>
      <p:ext uri="{BB962C8B-B14F-4D97-AF65-F5344CB8AC3E}">
        <p14:creationId xmlns:p14="http://schemas.microsoft.com/office/powerpoint/2010/main" val="383474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6B3039-04B9-098F-9846-A51F38CCD44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B35CAB5-0684-2A30-658E-832F3998CEA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8A5F3A23-F63F-999E-4B68-AE0BD76E3BDA}"/>
              </a:ext>
            </a:extLst>
          </p:cNvPr>
          <p:cNvSpPr>
            <a:spLocks noGrp="1"/>
          </p:cNvSpPr>
          <p:nvPr>
            <p:ph type="sldNum" sz="quarter" idx="12"/>
          </p:nvPr>
        </p:nvSpPr>
        <p:spPr/>
        <p:txBody>
          <a:bodyPr/>
          <a:lstStyle>
            <a:lvl1pPr>
              <a:defRPr/>
            </a:lvl1pPr>
          </a:lstStyle>
          <a:p>
            <a:pPr>
              <a:defRPr/>
            </a:pPr>
            <a:fld id="{B30A104B-9088-6C4C-9448-8C283CCF0EF6}" type="slidenum">
              <a:rPr lang="en-US" altLang="en-US"/>
              <a:pPr>
                <a:defRPr/>
              </a:pPr>
              <a:t>‹#›</a:t>
            </a:fld>
            <a:endParaRPr lang="en-US" altLang="en-US"/>
          </a:p>
        </p:txBody>
      </p:sp>
    </p:spTree>
    <p:extLst>
      <p:ext uri="{BB962C8B-B14F-4D97-AF65-F5344CB8AC3E}">
        <p14:creationId xmlns:p14="http://schemas.microsoft.com/office/powerpoint/2010/main" val="34943996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9FF7651-ED37-582E-D968-906978C26BF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1FC5328D-7D1B-D88C-20AC-086C4DDB39A4}"/>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2F959D9-D30D-F0BC-F35F-C529EEBD566F}"/>
              </a:ext>
            </a:extLst>
          </p:cNvPr>
          <p:cNvSpPr>
            <a:spLocks noGrp="1"/>
          </p:cNvSpPr>
          <p:nvPr>
            <p:ph type="sldNum" sz="quarter" idx="12"/>
          </p:nvPr>
        </p:nvSpPr>
        <p:spPr/>
        <p:txBody>
          <a:bodyPr/>
          <a:lstStyle>
            <a:lvl1pPr>
              <a:defRPr/>
            </a:lvl1pPr>
          </a:lstStyle>
          <a:p>
            <a:pPr>
              <a:defRPr/>
            </a:pPr>
            <a:fld id="{1FD6C58D-F67E-D843-B223-AECF6F543DD3}" type="slidenum">
              <a:rPr lang="en-US" altLang="en-US"/>
              <a:pPr>
                <a:defRPr/>
              </a:pPr>
              <a:t>‹#›</a:t>
            </a:fld>
            <a:endParaRPr lang="en-US" altLang="en-US"/>
          </a:p>
        </p:txBody>
      </p:sp>
    </p:spTree>
    <p:extLst>
      <p:ext uri="{BB962C8B-B14F-4D97-AF65-F5344CB8AC3E}">
        <p14:creationId xmlns:p14="http://schemas.microsoft.com/office/powerpoint/2010/main" val="38144209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AF9799C-64E4-CD3A-50E4-67BDCF21AA05}"/>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782B5F58-63B6-432C-1B0B-E276D847BCCC}"/>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C9F305B4-B316-D8AB-3DA9-1F397E520F14}"/>
              </a:ext>
            </a:extLst>
          </p:cNvPr>
          <p:cNvSpPr>
            <a:spLocks noGrp="1"/>
          </p:cNvSpPr>
          <p:nvPr>
            <p:ph type="sldNum" sz="quarter" idx="12"/>
          </p:nvPr>
        </p:nvSpPr>
        <p:spPr/>
        <p:txBody>
          <a:bodyPr/>
          <a:lstStyle>
            <a:lvl1pPr>
              <a:defRPr/>
            </a:lvl1pPr>
          </a:lstStyle>
          <a:p>
            <a:pPr>
              <a:defRPr/>
            </a:pPr>
            <a:fld id="{2A388012-716B-ED4A-8F40-E7E563116988}" type="slidenum">
              <a:rPr lang="en-US" altLang="en-US"/>
              <a:pPr>
                <a:defRPr/>
              </a:pPr>
              <a:t>‹#›</a:t>
            </a:fld>
            <a:endParaRPr lang="en-US" altLang="en-US"/>
          </a:p>
        </p:txBody>
      </p:sp>
    </p:spTree>
    <p:extLst>
      <p:ext uri="{BB962C8B-B14F-4D97-AF65-F5344CB8AC3E}">
        <p14:creationId xmlns:p14="http://schemas.microsoft.com/office/powerpoint/2010/main" val="10083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B59DF22-EC2E-9D4E-1C8F-E1A79721F1DF}"/>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BF982F5F-3CDF-7699-5D59-1A3F063C46AA}"/>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DC22B785-222C-EA25-8CF6-AA8072F64B15}"/>
              </a:ext>
            </a:extLst>
          </p:cNvPr>
          <p:cNvSpPr>
            <a:spLocks noGrp="1"/>
          </p:cNvSpPr>
          <p:nvPr>
            <p:ph type="sldNum" sz="quarter" idx="12"/>
          </p:nvPr>
        </p:nvSpPr>
        <p:spPr/>
        <p:txBody>
          <a:bodyPr/>
          <a:lstStyle>
            <a:lvl1pPr>
              <a:defRPr/>
            </a:lvl1pPr>
          </a:lstStyle>
          <a:p>
            <a:pPr>
              <a:defRPr/>
            </a:pPr>
            <a:fld id="{19807D73-F3B9-D249-8F87-449E0AE5D9F2}" type="slidenum">
              <a:rPr lang="en-US" altLang="en-US"/>
              <a:pPr>
                <a:defRPr/>
              </a:pPr>
              <a:t>‹#›</a:t>
            </a:fld>
            <a:endParaRPr lang="en-US" altLang="en-US"/>
          </a:p>
        </p:txBody>
      </p:sp>
    </p:spTree>
    <p:extLst>
      <p:ext uri="{BB962C8B-B14F-4D97-AF65-F5344CB8AC3E}">
        <p14:creationId xmlns:p14="http://schemas.microsoft.com/office/powerpoint/2010/main" val="9618905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0BFE4DC-B583-2603-A9B4-127642589D57}"/>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3A997119-BE7A-379E-A250-27BC71B375A9}"/>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767CFEBB-79DF-EC80-7782-01F12A8C7019}"/>
              </a:ext>
            </a:extLst>
          </p:cNvPr>
          <p:cNvSpPr>
            <a:spLocks noGrp="1"/>
          </p:cNvSpPr>
          <p:nvPr>
            <p:ph type="sldNum" sz="quarter" idx="12"/>
          </p:nvPr>
        </p:nvSpPr>
        <p:spPr/>
        <p:txBody>
          <a:bodyPr/>
          <a:lstStyle>
            <a:lvl1pPr>
              <a:defRPr/>
            </a:lvl1pPr>
          </a:lstStyle>
          <a:p>
            <a:pPr>
              <a:defRPr/>
            </a:pPr>
            <a:fld id="{0A07B293-5EC1-474E-99E3-EF621FDCC090}" type="slidenum">
              <a:rPr lang="en-US" altLang="en-US"/>
              <a:pPr>
                <a:defRPr/>
              </a:pPr>
              <a:t>‹#›</a:t>
            </a:fld>
            <a:endParaRPr lang="en-US" altLang="en-US"/>
          </a:p>
        </p:txBody>
      </p:sp>
    </p:spTree>
    <p:extLst>
      <p:ext uri="{BB962C8B-B14F-4D97-AF65-F5344CB8AC3E}">
        <p14:creationId xmlns:p14="http://schemas.microsoft.com/office/powerpoint/2010/main" val="12640740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DF50F75-D0F4-1F6A-6F8F-405FCA528F7F}"/>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27DE6730-746D-0215-4908-E7109928BCB5}"/>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A8EF6A4A-644F-9C76-919B-5EACF9A11884}"/>
              </a:ext>
            </a:extLst>
          </p:cNvPr>
          <p:cNvSpPr>
            <a:spLocks noGrp="1"/>
          </p:cNvSpPr>
          <p:nvPr>
            <p:ph type="sldNum" sz="quarter" idx="12"/>
          </p:nvPr>
        </p:nvSpPr>
        <p:spPr/>
        <p:txBody>
          <a:bodyPr/>
          <a:lstStyle>
            <a:lvl1pPr>
              <a:defRPr/>
            </a:lvl1pPr>
          </a:lstStyle>
          <a:p>
            <a:pPr>
              <a:defRPr/>
            </a:pPr>
            <a:fld id="{768D0C78-3BD3-FD4C-8332-C5E38F80CF13}" type="slidenum">
              <a:rPr lang="en-US" altLang="en-US"/>
              <a:pPr>
                <a:defRPr/>
              </a:pPr>
              <a:t>‹#›</a:t>
            </a:fld>
            <a:endParaRPr lang="en-US" altLang="en-US"/>
          </a:p>
        </p:txBody>
      </p:sp>
    </p:spTree>
    <p:extLst>
      <p:ext uri="{BB962C8B-B14F-4D97-AF65-F5344CB8AC3E}">
        <p14:creationId xmlns:p14="http://schemas.microsoft.com/office/powerpoint/2010/main" val="40429260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A5209B1-20E2-9B57-D83B-DDD2FE79ACD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E439005-3F8D-8F84-607D-7F1F41E366B7}"/>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018084B7-8143-CA36-1179-3E238EAAFA11}"/>
              </a:ext>
            </a:extLst>
          </p:cNvPr>
          <p:cNvSpPr>
            <a:spLocks noGrp="1"/>
          </p:cNvSpPr>
          <p:nvPr>
            <p:ph type="sldNum" sz="quarter" idx="12"/>
          </p:nvPr>
        </p:nvSpPr>
        <p:spPr/>
        <p:txBody>
          <a:bodyPr/>
          <a:lstStyle>
            <a:lvl1pPr>
              <a:defRPr/>
            </a:lvl1pPr>
          </a:lstStyle>
          <a:p>
            <a:pPr>
              <a:defRPr/>
            </a:pPr>
            <a:fld id="{C8DA2C0C-2098-B244-834C-C65C715BBD55}" type="slidenum">
              <a:rPr lang="en-US" altLang="en-US"/>
              <a:pPr>
                <a:defRPr/>
              </a:pPr>
              <a:t>‹#›</a:t>
            </a:fld>
            <a:endParaRPr lang="en-US" altLang="en-US"/>
          </a:p>
        </p:txBody>
      </p:sp>
    </p:spTree>
    <p:extLst>
      <p:ext uri="{BB962C8B-B14F-4D97-AF65-F5344CB8AC3E}">
        <p14:creationId xmlns:p14="http://schemas.microsoft.com/office/powerpoint/2010/main" val="34573347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A63CF34-205A-78FE-97E8-3DE3E6EA208F}"/>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F8DED031-4444-E835-22F4-C6B051D7C3B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3DEF911C-4449-2472-D23B-D1166F9523A7}"/>
              </a:ext>
            </a:extLst>
          </p:cNvPr>
          <p:cNvSpPr>
            <a:spLocks noGrp="1"/>
          </p:cNvSpPr>
          <p:nvPr>
            <p:ph type="sldNum" sz="quarter" idx="12"/>
          </p:nvPr>
        </p:nvSpPr>
        <p:spPr/>
        <p:txBody>
          <a:bodyPr/>
          <a:lstStyle>
            <a:lvl1pPr>
              <a:defRPr/>
            </a:lvl1pPr>
          </a:lstStyle>
          <a:p>
            <a:pPr>
              <a:defRPr/>
            </a:pPr>
            <a:fld id="{7240FB46-0467-5541-98E9-FEFBC2BA16D5}" type="slidenum">
              <a:rPr lang="en-US" altLang="en-US"/>
              <a:pPr>
                <a:defRPr/>
              </a:pPr>
              <a:t>‹#›</a:t>
            </a:fld>
            <a:endParaRPr lang="en-US" altLang="en-US"/>
          </a:p>
        </p:txBody>
      </p:sp>
    </p:spTree>
    <p:extLst>
      <p:ext uri="{BB962C8B-B14F-4D97-AF65-F5344CB8AC3E}">
        <p14:creationId xmlns:p14="http://schemas.microsoft.com/office/powerpoint/2010/main" val="13086096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02934-7105-2196-FBF7-9CF505C7295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1595590-2138-3E4D-CF5C-CF709240099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7B522D5-B846-BAE0-FA56-6B1E6FB7CC5D}"/>
              </a:ext>
            </a:extLst>
          </p:cNvPr>
          <p:cNvSpPr>
            <a:spLocks noGrp="1"/>
          </p:cNvSpPr>
          <p:nvPr>
            <p:ph type="sldNum" sz="quarter" idx="12"/>
          </p:nvPr>
        </p:nvSpPr>
        <p:spPr/>
        <p:txBody>
          <a:bodyPr/>
          <a:lstStyle>
            <a:lvl1pPr>
              <a:defRPr/>
            </a:lvl1pPr>
          </a:lstStyle>
          <a:p>
            <a:pPr>
              <a:defRPr/>
            </a:pPr>
            <a:fld id="{1EB3F421-F221-944D-9AD3-1E4F129456F9}" type="slidenum">
              <a:rPr lang="en-US" altLang="en-US"/>
              <a:pPr>
                <a:defRPr/>
              </a:pPr>
              <a:t>‹#›</a:t>
            </a:fld>
            <a:endParaRPr lang="en-US" altLang="en-US"/>
          </a:p>
        </p:txBody>
      </p:sp>
    </p:spTree>
    <p:extLst>
      <p:ext uri="{BB962C8B-B14F-4D97-AF65-F5344CB8AC3E}">
        <p14:creationId xmlns:p14="http://schemas.microsoft.com/office/powerpoint/2010/main" val="31869054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5F739-77FF-B81A-A48B-9B48078C0C2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05C91394-9994-BED1-FFCD-0B150B770C6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87E253A1-2723-5E0C-F662-F0F8052D9FC6}"/>
              </a:ext>
            </a:extLst>
          </p:cNvPr>
          <p:cNvSpPr>
            <a:spLocks noGrp="1"/>
          </p:cNvSpPr>
          <p:nvPr>
            <p:ph type="sldNum" sz="quarter" idx="12"/>
          </p:nvPr>
        </p:nvSpPr>
        <p:spPr/>
        <p:txBody>
          <a:bodyPr/>
          <a:lstStyle>
            <a:lvl1pPr>
              <a:defRPr/>
            </a:lvl1pPr>
          </a:lstStyle>
          <a:p>
            <a:pPr>
              <a:defRPr/>
            </a:pPr>
            <a:fld id="{6494C3DA-359F-0446-849A-7CB7A745E2F4}" type="slidenum">
              <a:rPr lang="en-US" altLang="en-US"/>
              <a:pPr>
                <a:defRPr/>
              </a:pPr>
              <a:t>‹#›</a:t>
            </a:fld>
            <a:endParaRPr lang="en-US" altLang="en-US"/>
          </a:p>
        </p:txBody>
      </p:sp>
    </p:spTree>
    <p:extLst>
      <p:ext uri="{BB962C8B-B14F-4D97-AF65-F5344CB8AC3E}">
        <p14:creationId xmlns:p14="http://schemas.microsoft.com/office/powerpoint/2010/main" val="18779386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A6E202-CB31-BDD6-6B18-9D4BA08D5C6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4F716C7-89D4-1DC1-13F0-86AA829E453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574F5CB-3A2A-E0E4-CD27-5EFEB427B64F}"/>
              </a:ext>
            </a:extLst>
          </p:cNvPr>
          <p:cNvSpPr>
            <a:spLocks noGrp="1"/>
          </p:cNvSpPr>
          <p:nvPr>
            <p:ph type="sldNum" sz="quarter" idx="12"/>
          </p:nvPr>
        </p:nvSpPr>
        <p:spPr/>
        <p:txBody>
          <a:bodyPr/>
          <a:lstStyle>
            <a:lvl1pPr>
              <a:defRPr/>
            </a:lvl1pPr>
          </a:lstStyle>
          <a:p>
            <a:pPr>
              <a:defRPr/>
            </a:pPr>
            <a:fld id="{32102B71-D705-4048-8C87-B2C6EEA7C9DE}" type="slidenum">
              <a:rPr lang="en-US" altLang="en-US"/>
              <a:pPr>
                <a:defRPr/>
              </a:pPr>
              <a:t>‹#›</a:t>
            </a:fld>
            <a:endParaRPr lang="en-US" altLang="en-US"/>
          </a:p>
        </p:txBody>
      </p:sp>
    </p:spTree>
    <p:extLst>
      <p:ext uri="{BB962C8B-B14F-4D97-AF65-F5344CB8AC3E}">
        <p14:creationId xmlns:p14="http://schemas.microsoft.com/office/powerpoint/2010/main" val="29344272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B9E3F-A50E-53E7-7A5C-0A6E6087493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7F9A614F-4CB9-9129-BA8F-B81460A5644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B3646B89-6E20-3E5C-94EB-731C12E9871F}"/>
              </a:ext>
            </a:extLst>
          </p:cNvPr>
          <p:cNvSpPr>
            <a:spLocks noGrp="1"/>
          </p:cNvSpPr>
          <p:nvPr>
            <p:ph type="sldNum" sz="quarter" idx="12"/>
          </p:nvPr>
        </p:nvSpPr>
        <p:spPr/>
        <p:txBody>
          <a:bodyPr/>
          <a:lstStyle>
            <a:lvl1pPr>
              <a:defRPr/>
            </a:lvl1pPr>
          </a:lstStyle>
          <a:p>
            <a:pPr>
              <a:defRPr/>
            </a:pPr>
            <a:fld id="{1CE7D835-7A5F-E846-BC1D-FD695E01012A}" type="slidenum">
              <a:rPr lang="en-US" altLang="en-US"/>
              <a:pPr>
                <a:defRPr/>
              </a:pPr>
              <a:t>‹#›</a:t>
            </a:fld>
            <a:endParaRPr lang="en-US" altLang="en-US"/>
          </a:p>
        </p:txBody>
      </p:sp>
    </p:spTree>
    <p:extLst>
      <p:ext uri="{BB962C8B-B14F-4D97-AF65-F5344CB8AC3E}">
        <p14:creationId xmlns:p14="http://schemas.microsoft.com/office/powerpoint/2010/main" val="10462173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BB611-DE34-126A-6A1D-96637BDD87A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8B52711-ADD3-CDD2-5DF6-23F636C43E2F}"/>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225AB2F-5FE5-48A7-6D31-ECFF21F7E206}"/>
              </a:ext>
            </a:extLst>
          </p:cNvPr>
          <p:cNvSpPr>
            <a:spLocks noGrp="1"/>
          </p:cNvSpPr>
          <p:nvPr>
            <p:ph type="sldNum" sz="quarter" idx="12"/>
          </p:nvPr>
        </p:nvSpPr>
        <p:spPr/>
        <p:txBody>
          <a:bodyPr/>
          <a:lstStyle>
            <a:lvl1pPr>
              <a:defRPr/>
            </a:lvl1pPr>
          </a:lstStyle>
          <a:p>
            <a:pPr>
              <a:defRPr/>
            </a:pPr>
            <a:fld id="{C4FF916F-861B-1946-BAAC-78317372B736}" type="slidenum">
              <a:rPr lang="en-US" altLang="en-US"/>
              <a:pPr>
                <a:defRPr/>
              </a:pPr>
              <a:t>‹#›</a:t>
            </a:fld>
            <a:endParaRPr lang="en-US" altLang="en-US"/>
          </a:p>
        </p:txBody>
      </p:sp>
    </p:spTree>
    <p:extLst>
      <p:ext uri="{BB962C8B-B14F-4D97-AF65-F5344CB8AC3E}">
        <p14:creationId xmlns:p14="http://schemas.microsoft.com/office/powerpoint/2010/main" val="13099175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0C9A14D-5FD7-1501-A082-0DAAE270DA93}"/>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BA44BC35-5428-1ABF-307A-A535005043B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360AE93B-0D91-A952-C4CB-DFF7E0E5396D}"/>
              </a:ext>
            </a:extLst>
          </p:cNvPr>
          <p:cNvSpPr>
            <a:spLocks noGrp="1"/>
          </p:cNvSpPr>
          <p:nvPr>
            <p:ph type="sldNum" sz="quarter" idx="12"/>
          </p:nvPr>
        </p:nvSpPr>
        <p:spPr/>
        <p:txBody>
          <a:bodyPr/>
          <a:lstStyle>
            <a:lvl1pPr>
              <a:defRPr/>
            </a:lvl1pPr>
          </a:lstStyle>
          <a:p>
            <a:pPr>
              <a:defRPr/>
            </a:pPr>
            <a:fld id="{F05E3AE9-C765-CE48-851E-5B0F7001F19C}" type="slidenum">
              <a:rPr lang="en-US" altLang="en-US"/>
              <a:pPr>
                <a:defRPr/>
              </a:pPr>
              <a:t>‹#›</a:t>
            </a:fld>
            <a:endParaRPr lang="en-US" altLang="en-US"/>
          </a:p>
        </p:txBody>
      </p:sp>
    </p:spTree>
    <p:extLst>
      <p:ext uri="{BB962C8B-B14F-4D97-AF65-F5344CB8AC3E}">
        <p14:creationId xmlns:p14="http://schemas.microsoft.com/office/powerpoint/2010/main" val="24925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B77318B-B489-F159-8F45-07255A894D5C}"/>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2470DE88-75C9-A499-6486-93DBA036D986}"/>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9DF99A1A-66B7-2DF1-C4B4-909C5A378A14}"/>
              </a:ext>
            </a:extLst>
          </p:cNvPr>
          <p:cNvSpPr>
            <a:spLocks noGrp="1"/>
          </p:cNvSpPr>
          <p:nvPr>
            <p:ph type="sldNum" sz="quarter" idx="12"/>
          </p:nvPr>
        </p:nvSpPr>
        <p:spPr/>
        <p:txBody>
          <a:bodyPr/>
          <a:lstStyle>
            <a:lvl1pPr>
              <a:defRPr/>
            </a:lvl1pPr>
          </a:lstStyle>
          <a:p>
            <a:pPr>
              <a:defRPr/>
            </a:pPr>
            <a:fld id="{1F4C4529-48BF-BA4A-AA2F-588D27213A43}" type="slidenum">
              <a:rPr lang="en-US" altLang="en-US"/>
              <a:pPr>
                <a:defRPr/>
              </a:pPr>
              <a:t>‹#›</a:t>
            </a:fld>
            <a:endParaRPr lang="en-US" altLang="en-US"/>
          </a:p>
        </p:txBody>
      </p:sp>
    </p:spTree>
    <p:extLst>
      <p:ext uri="{BB962C8B-B14F-4D97-AF65-F5344CB8AC3E}">
        <p14:creationId xmlns:p14="http://schemas.microsoft.com/office/powerpoint/2010/main" val="41406635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6B89827-AC75-41ED-2E12-DEF05508D2B6}"/>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DEF01C7A-79D4-61F9-1566-B2020FC20AEF}"/>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0681237F-A696-1C49-FB58-400CF8700A29}"/>
              </a:ext>
            </a:extLst>
          </p:cNvPr>
          <p:cNvSpPr>
            <a:spLocks noGrp="1"/>
          </p:cNvSpPr>
          <p:nvPr>
            <p:ph type="sldNum" sz="quarter" idx="12"/>
          </p:nvPr>
        </p:nvSpPr>
        <p:spPr/>
        <p:txBody>
          <a:bodyPr/>
          <a:lstStyle>
            <a:lvl1pPr>
              <a:defRPr/>
            </a:lvl1pPr>
          </a:lstStyle>
          <a:p>
            <a:pPr>
              <a:defRPr/>
            </a:pPr>
            <a:fld id="{8FF0029F-3284-D44D-A086-3FE00ED003B9}" type="slidenum">
              <a:rPr lang="en-US" altLang="en-US"/>
              <a:pPr>
                <a:defRPr/>
              </a:pPr>
              <a:t>‹#›</a:t>
            </a:fld>
            <a:endParaRPr lang="en-US" altLang="en-US"/>
          </a:p>
        </p:txBody>
      </p:sp>
    </p:spTree>
    <p:extLst>
      <p:ext uri="{BB962C8B-B14F-4D97-AF65-F5344CB8AC3E}">
        <p14:creationId xmlns:p14="http://schemas.microsoft.com/office/powerpoint/2010/main" val="2271323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36B9B22-04FB-B87E-8852-66866ADD30E9}"/>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6198EC9B-63A4-8994-3475-4E8B156C62FB}"/>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09066DCD-200B-C013-35EE-959CB161F890}"/>
              </a:ext>
            </a:extLst>
          </p:cNvPr>
          <p:cNvSpPr>
            <a:spLocks noGrp="1"/>
          </p:cNvSpPr>
          <p:nvPr>
            <p:ph type="sldNum" sz="quarter" idx="12"/>
          </p:nvPr>
        </p:nvSpPr>
        <p:spPr/>
        <p:txBody>
          <a:bodyPr/>
          <a:lstStyle>
            <a:lvl1pPr>
              <a:defRPr/>
            </a:lvl1pPr>
          </a:lstStyle>
          <a:p>
            <a:pPr>
              <a:defRPr/>
            </a:pPr>
            <a:fld id="{4E6B6B64-BBAD-F749-9A12-8A70D54FD21F}" type="slidenum">
              <a:rPr lang="en-US" altLang="en-US"/>
              <a:pPr>
                <a:defRPr/>
              </a:pPr>
              <a:t>‹#›</a:t>
            </a:fld>
            <a:endParaRPr lang="en-US" altLang="en-US"/>
          </a:p>
        </p:txBody>
      </p:sp>
    </p:spTree>
    <p:extLst>
      <p:ext uri="{BB962C8B-B14F-4D97-AF65-F5344CB8AC3E}">
        <p14:creationId xmlns:p14="http://schemas.microsoft.com/office/powerpoint/2010/main" val="4378520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63C136-9638-74DB-FD43-1D822C3CEAB9}"/>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E5580EFB-3348-8E20-5645-A386D0C3F044}"/>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BD591095-7C7C-91D4-FCF3-402B6EF93B24}"/>
              </a:ext>
            </a:extLst>
          </p:cNvPr>
          <p:cNvSpPr>
            <a:spLocks noGrp="1"/>
          </p:cNvSpPr>
          <p:nvPr>
            <p:ph type="sldNum" sz="quarter" idx="12"/>
          </p:nvPr>
        </p:nvSpPr>
        <p:spPr/>
        <p:txBody>
          <a:bodyPr/>
          <a:lstStyle>
            <a:lvl1pPr>
              <a:defRPr/>
            </a:lvl1pPr>
          </a:lstStyle>
          <a:p>
            <a:pPr>
              <a:defRPr/>
            </a:pPr>
            <a:fld id="{44B6BA79-7222-894C-9521-AF82CE89C8C4}" type="slidenum">
              <a:rPr lang="en-US" altLang="en-US"/>
              <a:pPr>
                <a:defRPr/>
              </a:pPr>
              <a:t>‹#›</a:t>
            </a:fld>
            <a:endParaRPr lang="en-US" altLang="en-US"/>
          </a:p>
        </p:txBody>
      </p:sp>
    </p:spTree>
    <p:extLst>
      <p:ext uri="{BB962C8B-B14F-4D97-AF65-F5344CB8AC3E}">
        <p14:creationId xmlns:p14="http://schemas.microsoft.com/office/powerpoint/2010/main" val="8567097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754CD6A-C166-C69D-C395-F06F84683048}"/>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A736029F-3DAF-2B83-533E-A2DDC495545D}"/>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3FDE1E3-6D3A-A80C-97D4-AFD012FE7DC5}"/>
              </a:ext>
            </a:extLst>
          </p:cNvPr>
          <p:cNvSpPr>
            <a:spLocks noGrp="1"/>
          </p:cNvSpPr>
          <p:nvPr>
            <p:ph type="sldNum" sz="quarter" idx="12"/>
          </p:nvPr>
        </p:nvSpPr>
        <p:spPr/>
        <p:txBody>
          <a:bodyPr/>
          <a:lstStyle>
            <a:lvl1pPr>
              <a:defRPr/>
            </a:lvl1pPr>
          </a:lstStyle>
          <a:p>
            <a:pPr>
              <a:defRPr/>
            </a:pPr>
            <a:fld id="{EB88CA36-0C42-CA4D-81F3-38567D087F1E}" type="slidenum">
              <a:rPr lang="en-US" altLang="en-US"/>
              <a:pPr>
                <a:defRPr/>
              </a:pPr>
              <a:t>‹#›</a:t>
            </a:fld>
            <a:endParaRPr lang="en-US" altLang="en-US"/>
          </a:p>
        </p:txBody>
      </p:sp>
    </p:spTree>
    <p:extLst>
      <p:ext uri="{BB962C8B-B14F-4D97-AF65-F5344CB8AC3E}">
        <p14:creationId xmlns:p14="http://schemas.microsoft.com/office/powerpoint/2010/main" val="34495584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4F22837-19A9-8E16-3826-D60A4E939A5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2ABD880-1120-4F60-7602-442A8B4B69C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647645FA-C2DC-3153-4715-9EB6F617C8ED}"/>
              </a:ext>
            </a:extLst>
          </p:cNvPr>
          <p:cNvSpPr>
            <a:spLocks noGrp="1"/>
          </p:cNvSpPr>
          <p:nvPr>
            <p:ph type="sldNum" sz="quarter" idx="12"/>
          </p:nvPr>
        </p:nvSpPr>
        <p:spPr/>
        <p:txBody>
          <a:bodyPr/>
          <a:lstStyle>
            <a:lvl1pPr>
              <a:defRPr/>
            </a:lvl1pPr>
          </a:lstStyle>
          <a:p>
            <a:pPr>
              <a:defRPr/>
            </a:pPr>
            <a:fld id="{FE23B4D8-26E5-144E-9F8F-3445C646FC44}" type="slidenum">
              <a:rPr lang="en-US" altLang="en-US"/>
              <a:pPr>
                <a:defRPr/>
              </a:pPr>
              <a:t>‹#›</a:t>
            </a:fld>
            <a:endParaRPr lang="en-US" altLang="en-US"/>
          </a:p>
        </p:txBody>
      </p:sp>
    </p:spTree>
    <p:extLst>
      <p:ext uri="{BB962C8B-B14F-4D97-AF65-F5344CB8AC3E}">
        <p14:creationId xmlns:p14="http://schemas.microsoft.com/office/powerpoint/2010/main" val="35121149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46456-867D-0D0E-1A3A-D0DA4A4D5134}"/>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8E228FA7-5B10-047E-8BBB-0BB2E7AD2C43}"/>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57A3E76-45E7-CB84-7B00-3494FB6994AB}"/>
              </a:ext>
            </a:extLst>
          </p:cNvPr>
          <p:cNvSpPr>
            <a:spLocks noGrp="1"/>
          </p:cNvSpPr>
          <p:nvPr>
            <p:ph type="sldNum" sz="quarter" idx="12"/>
          </p:nvPr>
        </p:nvSpPr>
        <p:spPr/>
        <p:txBody>
          <a:bodyPr/>
          <a:lstStyle>
            <a:lvl1pPr>
              <a:defRPr/>
            </a:lvl1pPr>
          </a:lstStyle>
          <a:p>
            <a:pPr>
              <a:defRPr/>
            </a:pPr>
            <a:fld id="{BBB7FA81-D01A-1641-982D-5C379AE33811}" type="slidenum">
              <a:rPr lang="en-US" altLang="en-US"/>
              <a:pPr>
                <a:defRPr/>
              </a:pPr>
              <a:t>‹#›</a:t>
            </a:fld>
            <a:endParaRPr lang="en-US" altLang="en-US"/>
          </a:p>
        </p:txBody>
      </p:sp>
    </p:spTree>
    <p:extLst>
      <p:ext uri="{BB962C8B-B14F-4D97-AF65-F5344CB8AC3E}">
        <p14:creationId xmlns:p14="http://schemas.microsoft.com/office/powerpoint/2010/main" val="11304917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F10A4-6482-C91D-0339-ADABC6CACAE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7D6349E2-F503-6FF1-1DE7-5B0C89124D31}"/>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034D726-28E7-F214-582A-EB6B7DABB6E2}"/>
              </a:ext>
            </a:extLst>
          </p:cNvPr>
          <p:cNvSpPr>
            <a:spLocks noGrp="1"/>
          </p:cNvSpPr>
          <p:nvPr>
            <p:ph type="sldNum" sz="quarter" idx="12"/>
          </p:nvPr>
        </p:nvSpPr>
        <p:spPr/>
        <p:txBody>
          <a:bodyPr/>
          <a:lstStyle>
            <a:lvl1pPr>
              <a:defRPr/>
            </a:lvl1pPr>
          </a:lstStyle>
          <a:p>
            <a:pPr>
              <a:defRPr/>
            </a:pPr>
            <a:fld id="{73999827-3BE0-464D-859B-2602B2D32F01}" type="slidenum">
              <a:rPr lang="en-US" altLang="en-US"/>
              <a:pPr>
                <a:defRPr/>
              </a:pPr>
              <a:t>‹#›</a:t>
            </a:fld>
            <a:endParaRPr lang="en-US" altLang="en-US"/>
          </a:p>
        </p:txBody>
      </p:sp>
    </p:spTree>
    <p:extLst>
      <p:ext uri="{BB962C8B-B14F-4D97-AF65-F5344CB8AC3E}">
        <p14:creationId xmlns:p14="http://schemas.microsoft.com/office/powerpoint/2010/main" val="26744068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F56DBCD-8761-5215-53ED-2BDACEEDF635}"/>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D1ACF9B7-39C1-C37A-B076-A621EA478571}"/>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D9EEC485-1F69-A9D9-BD6B-98DD4909B27F}"/>
              </a:ext>
            </a:extLst>
          </p:cNvPr>
          <p:cNvSpPr>
            <a:spLocks noGrp="1"/>
          </p:cNvSpPr>
          <p:nvPr>
            <p:ph type="sldNum" sz="quarter" idx="12"/>
          </p:nvPr>
        </p:nvSpPr>
        <p:spPr/>
        <p:txBody>
          <a:bodyPr/>
          <a:lstStyle>
            <a:lvl1pPr>
              <a:defRPr/>
            </a:lvl1pPr>
          </a:lstStyle>
          <a:p>
            <a:pPr>
              <a:defRPr/>
            </a:pPr>
            <a:fld id="{7E3C545A-4DB6-1F4F-B39A-6F487888DB76}" type="slidenum">
              <a:rPr lang="en-US" altLang="en-US"/>
              <a:pPr>
                <a:defRPr/>
              </a:pPr>
              <a:t>‹#›</a:t>
            </a:fld>
            <a:endParaRPr lang="en-US" altLang="en-US"/>
          </a:p>
        </p:txBody>
      </p:sp>
    </p:spTree>
    <p:extLst>
      <p:ext uri="{BB962C8B-B14F-4D97-AF65-F5344CB8AC3E}">
        <p14:creationId xmlns:p14="http://schemas.microsoft.com/office/powerpoint/2010/main" val="14564354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D1F1824-CC03-D9AD-D795-26BBE1F8E4F1}"/>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92B5147F-84FC-417D-E0C5-EAD268EA8FE7}"/>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3776857F-608B-AE06-8D96-36B9075AEB5F}"/>
              </a:ext>
            </a:extLst>
          </p:cNvPr>
          <p:cNvSpPr>
            <a:spLocks noGrp="1"/>
          </p:cNvSpPr>
          <p:nvPr>
            <p:ph type="sldNum" sz="quarter" idx="12"/>
          </p:nvPr>
        </p:nvSpPr>
        <p:spPr/>
        <p:txBody>
          <a:bodyPr/>
          <a:lstStyle>
            <a:lvl1pPr>
              <a:defRPr/>
            </a:lvl1pPr>
          </a:lstStyle>
          <a:p>
            <a:pPr>
              <a:defRPr/>
            </a:pPr>
            <a:fld id="{8B259BC7-6877-5848-8ADF-FAF2ACF0A232}" type="slidenum">
              <a:rPr lang="en-US" altLang="en-US"/>
              <a:pPr>
                <a:defRPr/>
              </a:pPr>
              <a:t>‹#›</a:t>
            </a:fld>
            <a:endParaRPr lang="en-US" altLang="en-US"/>
          </a:p>
        </p:txBody>
      </p:sp>
    </p:spTree>
    <p:extLst>
      <p:ext uri="{BB962C8B-B14F-4D97-AF65-F5344CB8AC3E}">
        <p14:creationId xmlns:p14="http://schemas.microsoft.com/office/powerpoint/2010/main" val="15829420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83BD27-D2F6-BA32-B845-2E9739D629F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507A4E7-B737-1D75-277B-E8B6538FC8C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0326F90B-9E86-C301-CDA3-0DBED015BAF3}"/>
              </a:ext>
            </a:extLst>
          </p:cNvPr>
          <p:cNvSpPr>
            <a:spLocks noGrp="1"/>
          </p:cNvSpPr>
          <p:nvPr>
            <p:ph type="sldNum" sz="quarter" idx="12"/>
          </p:nvPr>
        </p:nvSpPr>
        <p:spPr/>
        <p:txBody>
          <a:bodyPr/>
          <a:lstStyle>
            <a:lvl1pPr>
              <a:defRPr/>
            </a:lvl1pPr>
          </a:lstStyle>
          <a:p>
            <a:pPr>
              <a:defRPr/>
            </a:pPr>
            <a:fld id="{16D52A83-32A0-3144-B819-2A956448BD5F}" type="slidenum">
              <a:rPr lang="en-US" altLang="en-US"/>
              <a:pPr>
                <a:defRPr/>
              </a:pPr>
              <a:t>‹#›</a:t>
            </a:fld>
            <a:endParaRPr lang="en-US" altLang="en-US"/>
          </a:p>
        </p:txBody>
      </p:sp>
    </p:spTree>
    <p:extLst>
      <p:ext uri="{BB962C8B-B14F-4D97-AF65-F5344CB8AC3E}">
        <p14:creationId xmlns:p14="http://schemas.microsoft.com/office/powerpoint/2010/main" val="262757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556926-765C-E75F-E792-D4358678FE4A}"/>
              </a:ext>
            </a:extLst>
          </p:cNvPr>
          <p:cNvSpPr>
            <a:spLocks noGrp="1"/>
          </p:cNvSpPr>
          <p:nvPr>
            <p:ph type="dt" sz="half" idx="10"/>
          </p:nvPr>
        </p:nvSpPr>
        <p:spPr>
          <a:xfrm>
            <a:off x="169863" y="6548438"/>
            <a:ext cx="1930400" cy="365125"/>
          </a:xfrm>
        </p:spPr>
        <p:txBody>
          <a:bodyPr/>
          <a:lstStyle>
            <a:lvl1pPr>
              <a:defRPr/>
            </a:lvl1pPr>
          </a:lstStyle>
          <a:p>
            <a:pPr>
              <a:defRPr/>
            </a:pPr>
            <a:r>
              <a:rPr lang="en-US"/>
              <a:t>September 26, 2023</a:t>
            </a:r>
          </a:p>
        </p:txBody>
      </p:sp>
      <p:sp>
        <p:nvSpPr>
          <p:cNvPr id="3" name="Footer Placeholder 2">
            <a:extLst>
              <a:ext uri="{FF2B5EF4-FFF2-40B4-BE49-F238E27FC236}">
                <a16:creationId xmlns:a16="http://schemas.microsoft.com/office/drawing/2014/main" id="{6BD44B5D-6076-9FDA-31C9-974D59F9DBDA}"/>
              </a:ext>
            </a:extLst>
          </p:cNvPr>
          <p:cNvSpPr>
            <a:spLocks noGrp="1"/>
          </p:cNvSpPr>
          <p:nvPr>
            <p:ph type="ftr" sz="quarter" idx="11"/>
          </p:nvPr>
        </p:nvSpPr>
        <p:spPr>
          <a:xfrm>
            <a:off x="2782888" y="6559550"/>
            <a:ext cx="6604000" cy="365125"/>
          </a:xfrm>
        </p:spPr>
        <p:txBody>
          <a:bodyPr/>
          <a:lstStyle>
            <a:lvl1pPr>
              <a:defRPr/>
            </a:lvl1pPr>
          </a:lstStyle>
          <a:p>
            <a:pPr>
              <a:defRPr/>
            </a:pPr>
            <a:r>
              <a:rPr lang="en-US"/>
              <a:t>Isaiah 41:1-20</a:t>
            </a:r>
          </a:p>
        </p:txBody>
      </p:sp>
      <p:sp>
        <p:nvSpPr>
          <p:cNvPr id="4" name="Slide Number Placeholder 3">
            <a:extLst>
              <a:ext uri="{FF2B5EF4-FFF2-40B4-BE49-F238E27FC236}">
                <a16:creationId xmlns:a16="http://schemas.microsoft.com/office/drawing/2014/main" id="{4593E99A-747B-DDBD-E459-5096947A93BE}"/>
              </a:ext>
            </a:extLst>
          </p:cNvPr>
          <p:cNvSpPr>
            <a:spLocks noGrp="1"/>
          </p:cNvSpPr>
          <p:nvPr>
            <p:ph type="sldNum" sz="quarter" idx="12"/>
          </p:nvPr>
        </p:nvSpPr>
        <p:spPr>
          <a:xfrm>
            <a:off x="11215688" y="6518275"/>
            <a:ext cx="914400" cy="365125"/>
          </a:xfrm>
        </p:spPr>
        <p:txBody>
          <a:bodyPr/>
          <a:lstStyle>
            <a:lvl1pPr>
              <a:defRPr/>
            </a:lvl1pPr>
          </a:lstStyle>
          <a:p>
            <a:pPr>
              <a:defRPr/>
            </a:pPr>
            <a:fld id="{68E5D92A-A086-EB4A-898C-93B14FCD6C4D}" type="slidenum">
              <a:rPr lang="en-US" altLang="en-US"/>
              <a:pPr>
                <a:defRPr/>
              </a:pPr>
              <a:t>‹#›</a:t>
            </a:fld>
            <a:endParaRPr lang="en-US" altLang="en-US"/>
          </a:p>
        </p:txBody>
      </p:sp>
    </p:spTree>
    <p:extLst>
      <p:ext uri="{BB962C8B-B14F-4D97-AF65-F5344CB8AC3E}">
        <p14:creationId xmlns:p14="http://schemas.microsoft.com/office/powerpoint/2010/main" val="912747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CC33C-B7DF-621B-65D1-10783D162EEA}"/>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FFA114C8-2A2A-67F2-7A5A-E7C94B399CE1}"/>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22952F4-2EF9-2CC0-7CB2-71D323BE377C}"/>
              </a:ext>
            </a:extLst>
          </p:cNvPr>
          <p:cNvSpPr>
            <a:spLocks noGrp="1"/>
          </p:cNvSpPr>
          <p:nvPr>
            <p:ph type="sldNum" sz="quarter" idx="12"/>
          </p:nvPr>
        </p:nvSpPr>
        <p:spPr/>
        <p:txBody>
          <a:bodyPr/>
          <a:lstStyle>
            <a:lvl1pPr>
              <a:defRPr/>
            </a:lvl1pPr>
          </a:lstStyle>
          <a:p>
            <a:pPr>
              <a:defRPr/>
            </a:pPr>
            <a:fld id="{CF728B22-D0E2-4946-9454-D49F3C36B345}" type="slidenum">
              <a:rPr lang="en-US" altLang="en-US"/>
              <a:pPr>
                <a:defRPr/>
              </a:pPr>
              <a:t>‹#›</a:t>
            </a:fld>
            <a:endParaRPr lang="en-US" altLang="en-US"/>
          </a:p>
        </p:txBody>
      </p:sp>
    </p:spTree>
    <p:extLst>
      <p:ext uri="{BB962C8B-B14F-4D97-AF65-F5344CB8AC3E}">
        <p14:creationId xmlns:p14="http://schemas.microsoft.com/office/powerpoint/2010/main" val="8949435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7DC1DF-2E77-FB60-5680-6733E47E88FD}"/>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A040352-17A1-76BF-9F23-18D9E95BDC3F}"/>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D021AD4A-62C7-5296-2299-0E517DF3C5E3}"/>
              </a:ext>
            </a:extLst>
          </p:cNvPr>
          <p:cNvSpPr>
            <a:spLocks noGrp="1"/>
          </p:cNvSpPr>
          <p:nvPr>
            <p:ph type="sldNum" sz="quarter" idx="12"/>
          </p:nvPr>
        </p:nvSpPr>
        <p:spPr/>
        <p:txBody>
          <a:bodyPr/>
          <a:lstStyle>
            <a:lvl1pPr>
              <a:defRPr/>
            </a:lvl1pPr>
          </a:lstStyle>
          <a:p>
            <a:pPr>
              <a:defRPr/>
            </a:pPr>
            <a:fld id="{004F175D-F17F-3946-AA8C-CEB67A02ABC1}" type="slidenum">
              <a:rPr lang="en-US" altLang="en-US"/>
              <a:pPr>
                <a:defRPr/>
              </a:pPr>
              <a:t>‹#›</a:t>
            </a:fld>
            <a:endParaRPr lang="en-US" altLang="en-US"/>
          </a:p>
        </p:txBody>
      </p:sp>
    </p:spTree>
    <p:extLst>
      <p:ext uri="{BB962C8B-B14F-4D97-AF65-F5344CB8AC3E}">
        <p14:creationId xmlns:p14="http://schemas.microsoft.com/office/powerpoint/2010/main" val="27981108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415A94F-E4D7-DDA1-32FE-926098296E7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B5438560-512C-A6FB-B5D2-4BB67A749E41}"/>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8701EA5F-3BB8-B42E-A701-C24ECCDCE1A9}"/>
              </a:ext>
            </a:extLst>
          </p:cNvPr>
          <p:cNvSpPr>
            <a:spLocks noGrp="1"/>
          </p:cNvSpPr>
          <p:nvPr>
            <p:ph type="sldNum" sz="quarter" idx="12"/>
          </p:nvPr>
        </p:nvSpPr>
        <p:spPr/>
        <p:txBody>
          <a:bodyPr/>
          <a:lstStyle>
            <a:lvl1pPr>
              <a:defRPr/>
            </a:lvl1pPr>
          </a:lstStyle>
          <a:p>
            <a:pPr>
              <a:defRPr/>
            </a:pPr>
            <a:fld id="{D73D84AB-0E19-CB44-910F-D4B9642C7166}" type="slidenum">
              <a:rPr lang="en-US" altLang="en-US"/>
              <a:pPr>
                <a:defRPr/>
              </a:pPr>
              <a:t>‹#›</a:t>
            </a:fld>
            <a:endParaRPr lang="en-US" altLang="en-US"/>
          </a:p>
        </p:txBody>
      </p:sp>
    </p:spTree>
    <p:extLst>
      <p:ext uri="{BB962C8B-B14F-4D97-AF65-F5344CB8AC3E}">
        <p14:creationId xmlns:p14="http://schemas.microsoft.com/office/powerpoint/2010/main" val="4247426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D1C0FDE-B44A-9B23-1EEF-DC31282BBB15}"/>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A381FB9C-76E2-BEFA-E18D-548E7B6150ED}"/>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C11177BD-165F-5186-44FA-3FC0580F1F3D}"/>
              </a:ext>
            </a:extLst>
          </p:cNvPr>
          <p:cNvSpPr>
            <a:spLocks noGrp="1"/>
          </p:cNvSpPr>
          <p:nvPr>
            <p:ph type="sldNum" sz="quarter" idx="12"/>
          </p:nvPr>
        </p:nvSpPr>
        <p:spPr/>
        <p:txBody>
          <a:bodyPr/>
          <a:lstStyle>
            <a:lvl1pPr>
              <a:defRPr/>
            </a:lvl1pPr>
          </a:lstStyle>
          <a:p>
            <a:pPr>
              <a:defRPr/>
            </a:pPr>
            <a:fld id="{2EBB870E-763F-CD42-AC29-30D99CDAF7EE}" type="slidenum">
              <a:rPr lang="en-US" altLang="en-US"/>
              <a:pPr>
                <a:defRPr/>
              </a:pPr>
              <a:t>‹#›</a:t>
            </a:fld>
            <a:endParaRPr lang="en-US" altLang="en-US"/>
          </a:p>
        </p:txBody>
      </p:sp>
    </p:spTree>
    <p:extLst>
      <p:ext uri="{BB962C8B-B14F-4D97-AF65-F5344CB8AC3E}">
        <p14:creationId xmlns:p14="http://schemas.microsoft.com/office/powerpoint/2010/main" val="32124333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9E12C74-52A2-0289-27E2-98617FE6B6B8}"/>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BCBDEFF2-343C-7F0E-E384-4DE639EB708D}"/>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ED521F11-AFFC-39BC-934F-A3C62F5B698A}"/>
              </a:ext>
            </a:extLst>
          </p:cNvPr>
          <p:cNvSpPr>
            <a:spLocks noGrp="1"/>
          </p:cNvSpPr>
          <p:nvPr>
            <p:ph type="sldNum" sz="quarter" idx="12"/>
          </p:nvPr>
        </p:nvSpPr>
        <p:spPr/>
        <p:txBody>
          <a:bodyPr/>
          <a:lstStyle>
            <a:lvl1pPr>
              <a:defRPr/>
            </a:lvl1pPr>
          </a:lstStyle>
          <a:p>
            <a:pPr>
              <a:defRPr/>
            </a:pPr>
            <a:fld id="{248EAFE1-AB57-934D-BA46-E040B27F06FD}" type="slidenum">
              <a:rPr lang="en-US" altLang="en-US"/>
              <a:pPr>
                <a:defRPr/>
              </a:pPr>
              <a:t>‹#›</a:t>
            </a:fld>
            <a:endParaRPr lang="en-US" altLang="en-US"/>
          </a:p>
        </p:txBody>
      </p:sp>
    </p:spTree>
    <p:extLst>
      <p:ext uri="{BB962C8B-B14F-4D97-AF65-F5344CB8AC3E}">
        <p14:creationId xmlns:p14="http://schemas.microsoft.com/office/powerpoint/2010/main" val="18990174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1B0FBED-5B27-0AE4-3505-01D81548523E}"/>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B3EEDB76-DD4D-D7E7-25A4-3690844E4D98}"/>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E26CC0A0-677E-2834-2EA3-534E762EBACE}"/>
              </a:ext>
            </a:extLst>
          </p:cNvPr>
          <p:cNvSpPr>
            <a:spLocks noGrp="1"/>
          </p:cNvSpPr>
          <p:nvPr>
            <p:ph type="sldNum" sz="quarter" idx="12"/>
          </p:nvPr>
        </p:nvSpPr>
        <p:spPr/>
        <p:txBody>
          <a:bodyPr/>
          <a:lstStyle>
            <a:lvl1pPr>
              <a:defRPr/>
            </a:lvl1pPr>
          </a:lstStyle>
          <a:p>
            <a:pPr>
              <a:defRPr/>
            </a:pPr>
            <a:fld id="{19AA5689-99C3-0643-9C94-D50FCACFBB60}" type="slidenum">
              <a:rPr lang="en-US" altLang="en-US"/>
              <a:pPr>
                <a:defRPr/>
              </a:pPr>
              <a:t>‹#›</a:t>
            </a:fld>
            <a:endParaRPr lang="en-US" altLang="en-US"/>
          </a:p>
        </p:txBody>
      </p:sp>
    </p:spTree>
    <p:extLst>
      <p:ext uri="{BB962C8B-B14F-4D97-AF65-F5344CB8AC3E}">
        <p14:creationId xmlns:p14="http://schemas.microsoft.com/office/powerpoint/2010/main" val="33951401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64425CE-48FA-EAD8-487A-0354CCF1564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40FA01ED-AF00-9A18-B657-C72AB6EAD9EE}"/>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040679E-DA66-6D07-886A-C1FE74CCF4F9}"/>
              </a:ext>
            </a:extLst>
          </p:cNvPr>
          <p:cNvSpPr>
            <a:spLocks noGrp="1"/>
          </p:cNvSpPr>
          <p:nvPr>
            <p:ph type="sldNum" sz="quarter" idx="12"/>
          </p:nvPr>
        </p:nvSpPr>
        <p:spPr/>
        <p:txBody>
          <a:bodyPr/>
          <a:lstStyle>
            <a:lvl1pPr>
              <a:defRPr/>
            </a:lvl1pPr>
          </a:lstStyle>
          <a:p>
            <a:pPr>
              <a:defRPr/>
            </a:pPr>
            <a:fld id="{F76429C2-E02B-3542-83D7-A33F71396631}" type="slidenum">
              <a:rPr lang="en-US" altLang="en-US"/>
              <a:pPr>
                <a:defRPr/>
              </a:pPr>
              <a:t>‹#›</a:t>
            </a:fld>
            <a:endParaRPr lang="en-US" altLang="en-US"/>
          </a:p>
        </p:txBody>
      </p:sp>
    </p:spTree>
    <p:extLst>
      <p:ext uri="{BB962C8B-B14F-4D97-AF65-F5344CB8AC3E}">
        <p14:creationId xmlns:p14="http://schemas.microsoft.com/office/powerpoint/2010/main" val="22967381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F1E8EB-D8DE-B4CA-9409-0282159046F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9157673-8903-DBF1-555F-96DB2CD145A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8CC18284-93A7-8A5C-2875-578BEB7A66B6}"/>
              </a:ext>
            </a:extLst>
          </p:cNvPr>
          <p:cNvSpPr>
            <a:spLocks noGrp="1"/>
          </p:cNvSpPr>
          <p:nvPr>
            <p:ph type="sldNum" sz="quarter" idx="12"/>
          </p:nvPr>
        </p:nvSpPr>
        <p:spPr/>
        <p:txBody>
          <a:bodyPr/>
          <a:lstStyle>
            <a:lvl1pPr>
              <a:defRPr/>
            </a:lvl1pPr>
          </a:lstStyle>
          <a:p>
            <a:pPr>
              <a:defRPr/>
            </a:pPr>
            <a:fld id="{7CDEC500-F1A5-D049-91BE-1C8F8AA92CB9}" type="slidenum">
              <a:rPr lang="en-US" altLang="en-US"/>
              <a:pPr>
                <a:defRPr/>
              </a:pPr>
              <a:t>‹#›</a:t>
            </a:fld>
            <a:endParaRPr lang="en-US" altLang="en-US"/>
          </a:p>
        </p:txBody>
      </p:sp>
    </p:spTree>
    <p:extLst>
      <p:ext uri="{BB962C8B-B14F-4D97-AF65-F5344CB8AC3E}">
        <p14:creationId xmlns:p14="http://schemas.microsoft.com/office/powerpoint/2010/main" val="14237668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A072A-7821-3023-5BED-712EFC324FC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483B6F3-A0B3-613D-4C11-82B3A6860583}"/>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4D7A695D-7CFF-3379-529D-D433382FB712}"/>
              </a:ext>
            </a:extLst>
          </p:cNvPr>
          <p:cNvSpPr>
            <a:spLocks noGrp="1"/>
          </p:cNvSpPr>
          <p:nvPr>
            <p:ph type="sldNum" sz="quarter" idx="12"/>
          </p:nvPr>
        </p:nvSpPr>
        <p:spPr/>
        <p:txBody>
          <a:bodyPr/>
          <a:lstStyle>
            <a:lvl1pPr>
              <a:defRPr/>
            </a:lvl1pPr>
          </a:lstStyle>
          <a:p>
            <a:pPr>
              <a:defRPr/>
            </a:pPr>
            <a:fld id="{42A8D9FB-99D7-BD4B-AA06-16A32053BDE1}" type="slidenum">
              <a:rPr lang="en-US" altLang="en-US"/>
              <a:pPr>
                <a:defRPr/>
              </a:pPr>
              <a:t>‹#›</a:t>
            </a:fld>
            <a:endParaRPr lang="en-US" altLang="en-US"/>
          </a:p>
        </p:txBody>
      </p:sp>
    </p:spTree>
    <p:extLst>
      <p:ext uri="{BB962C8B-B14F-4D97-AF65-F5344CB8AC3E}">
        <p14:creationId xmlns:p14="http://schemas.microsoft.com/office/powerpoint/2010/main" val="21096486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6D031-E8DA-EAE7-035D-BDD911FC0F3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02F3038-BBC5-95EA-D77B-D83E3EEE64F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7D4544E-8930-37EF-EB03-22A35BD39F34}"/>
              </a:ext>
            </a:extLst>
          </p:cNvPr>
          <p:cNvSpPr>
            <a:spLocks noGrp="1"/>
          </p:cNvSpPr>
          <p:nvPr>
            <p:ph type="sldNum" sz="quarter" idx="12"/>
          </p:nvPr>
        </p:nvSpPr>
        <p:spPr/>
        <p:txBody>
          <a:bodyPr/>
          <a:lstStyle>
            <a:lvl1pPr>
              <a:defRPr/>
            </a:lvl1pPr>
          </a:lstStyle>
          <a:p>
            <a:pPr>
              <a:defRPr/>
            </a:pPr>
            <a:fld id="{BBD67BA6-5719-6740-B15F-3BD3FAEB7B25}" type="slidenum">
              <a:rPr lang="en-US" altLang="en-US"/>
              <a:pPr>
                <a:defRPr/>
              </a:pPr>
              <a:t>‹#›</a:t>
            </a:fld>
            <a:endParaRPr lang="en-US" altLang="en-US"/>
          </a:p>
        </p:txBody>
      </p:sp>
    </p:spTree>
    <p:extLst>
      <p:ext uri="{BB962C8B-B14F-4D97-AF65-F5344CB8AC3E}">
        <p14:creationId xmlns:p14="http://schemas.microsoft.com/office/powerpoint/2010/main" val="205371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B91F2BA-E107-1981-69BF-054D1A3151FC}"/>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CFFA003-F537-0938-FD53-92D3AFE63EA6}"/>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E81D37E7-DA9D-AD63-26C5-68A8184C0795}"/>
              </a:ext>
            </a:extLst>
          </p:cNvPr>
          <p:cNvSpPr>
            <a:spLocks noGrp="1"/>
          </p:cNvSpPr>
          <p:nvPr>
            <p:ph type="sldNum" sz="quarter" idx="12"/>
          </p:nvPr>
        </p:nvSpPr>
        <p:spPr/>
        <p:txBody>
          <a:bodyPr/>
          <a:lstStyle>
            <a:lvl1pPr>
              <a:defRPr/>
            </a:lvl1pPr>
          </a:lstStyle>
          <a:p>
            <a:pPr>
              <a:defRPr/>
            </a:pPr>
            <a:fld id="{C2D6FE4D-8F01-3241-914D-FAE9B93B3BF6}" type="slidenum">
              <a:rPr lang="en-US" altLang="en-US"/>
              <a:pPr>
                <a:defRPr/>
              </a:pPr>
              <a:t>‹#›</a:t>
            </a:fld>
            <a:endParaRPr lang="en-US" altLang="en-US"/>
          </a:p>
        </p:txBody>
      </p:sp>
    </p:spTree>
    <p:extLst>
      <p:ext uri="{BB962C8B-B14F-4D97-AF65-F5344CB8AC3E}">
        <p14:creationId xmlns:p14="http://schemas.microsoft.com/office/powerpoint/2010/main" val="49524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EF9045C-942F-0543-E673-1E7E95681A39}"/>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6907DBFB-F695-3055-80B2-9D80B6A49A4A}"/>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092F35EA-0664-20AE-796F-0CC92D347050}"/>
              </a:ext>
            </a:extLst>
          </p:cNvPr>
          <p:cNvSpPr>
            <a:spLocks noGrp="1"/>
          </p:cNvSpPr>
          <p:nvPr>
            <p:ph type="sldNum" sz="quarter" idx="12"/>
          </p:nvPr>
        </p:nvSpPr>
        <p:spPr/>
        <p:txBody>
          <a:bodyPr/>
          <a:lstStyle>
            <a:lvl1pPr>
              <a:defRPr/>
            </a:lvl1pPr>
          </a:lstStyle>
          <a:p>
            <a:pPr>
              <a:defRPr/>
            </a:pPr>
            <a:fld id="{80D1D230-E738-2D48-A6A2-62EFDE47EE46}" type="slidenum">
              <a:rPr lang="en-US" altLang="en-US"/>
              <a:pPr>
                <a:defRPr/>
              </a:pPr>
              <a:t>‹#›</a:t>
            </a:fld>
            <a:endParaRPr lang="en-US" altLang="en-US"/>
          </a:p>
        </p:txBody>
      </p:sp>
    </p:spTree>
    <p:extLst>
      <p:ext uri="{BB962C8B-B14F-4D97-AF65-F5344CB8AC3E}">
        <p14:creationId xmlns:p14="http://schemas.microsoft.com/office/powerpoint/2010/main" val="167106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2000"/>
          </a:schemeClr>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DFB6F73-8DDF-EE02-DD67-E3DC3A61841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EB3B666-F07D-485B-5050-E97BDC5EE6A4}"/>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3A64FE3-F6D7-3BE3-B3FB-642E3D0728F9}"/>
              </a:ext>
            </a:extLst>
          </p:cNvPr>
          <p:cNvSpPr>
            <a:spLocks noGrp="1"/>
          </p:cNvSpPr>
          <p:nvPr>
            <p:ph type="dt" sz="half" idx="2"/>
          </p:nvPr>
        </p:nvSpPr>
        <p:spPr>
          <a:xfrm>
            <a:off x="171450" y="6551613"/>
            <a:ext cx="2090738" cy="365125"/>
          </a:xfrm>
          <a:prstGeom prst="rect">
            <a:avLst/>
          </a:prstGeom>
        </p:spPr>
        <p:txBody>
          <a:bodyPr vert="horz" lIns="91429" tIns="45714" rIns="91429" bIns="45714" rtlCol="0" anchor="ctr"/>
          <a:lstStyle>
            <a:lvl1pPr algn="l" defTabSz="914293" eaLnBrk="1" fontAlgn="auto" hangingPunct="1">
              <a:spcBef>
                <a:spcPts val="0"/>
              </a:spcBef>
              <a:spcAft>
                <a:spcPts val="0"/>
              </a:spcAft>
              <a:defRPr sz="1200">
                <a:solidFill>
                  <a:schemeClr val="tx1"/>
                </a:solidFill>
                <a:latin typeface="+mn-lt"/>
              </a:defRPr>
            </a:lvl1pPr>
          </a:lstStyle>
          <a:p>
            <a:pPr>
              <a:defRPr/>
            </a:pPr>
            <a:r>
              <a:rPr lang="en-US"/>
              <a:t>September 26, 2023</a:t>
            </a:r>
          </a:p>
        </p:txBody>
      </p:sp>
      <p:sp>
        <p:nvSpPr>
          <p:cNvPr id="5" name="Footer Placeholder 4">
            <a:extLst>
              <a:ext uri="{FF2B5EF4-FFF2-40B4-BE49-F238E27FC236}">
                <a16:creationId xmlns:a16="http://schemas.microsoft.com/office/drawing/2014/main" id="{4450F10F-C6D5-2278-229A-B186A9F30A02}"/>
              </a:ext>
            </a:extLst>
          </p:cNvPr>
          <p:cNvSpPr>
            <a:spLocks noGrp="1"/>
          </p:cNvSpPr>
          <p:nvPr>
            <p:ph type="ftr" sz="quarter" idx="3"/>
          </p:nvPr>
        </p:nvSpPr>
        <p:spPr>
          <a:xfrm>
            <a:off x="1878013" y="6559550"/>
            <a:ext cx="8432800" cy="365125"/>
          </a:xfrm>
          <a:prstGeom prst="rect">
            <a:avLst/>
          </a:prstGeom>
        </p:spPr>
        <p:txBody>
          <a:bodyPr vert="horz" lIns="91429" tIns="45714" rIns="91429" bIns="45714" rtlCol="0" anchor="ctr"/>
          <a:lstStyle>
            <a:lvl1pPr algn="ctr" defTabSz="914293" eaLnBrk="1" fontAlgn="auto" hangingPunct="1">
              <a:spcBef>
                <a:spcPts val="0"/>
              </a:spcBef>
              <a:spcAft>
                <a:spcPts val="0"/>
              </a:spcAft>
              <a:defRPr sz="1200">
                <a:solidFill>
                  <a:schemeClr val="tx1"/>
                </a:solidFill>
                <a:latin typeface="+mn-lt"/>
              </a:defRPr>
            </a:lvl1pPr>
          </a:lstStyle>
          <a:p>
            <a:pPr>
              <a:defRPr/>
            </a:pPr>
            <a:r>
              <a:rPr lang="en-US"/>
              <a:t>Isaiah 41:1-20</a:t>
            </a:r>
          </a:p>
        </p:txBody>
      </p:sp>
      <p:sp>
        <p:nvSpPr>
          <p:cNvPr id="6" name="Slide Number Placeholder 5">
            <a:extLst>
              <a:ext uri="{FF2B5EF4-FFF2-40B4-BE49-F238E27FC236}">
                <a16:creationId xmlns:a16="http://schemas.microsoft.com/office/drawing/2014/main" id="{F94E7E5A-EA70-7624-D66C-8D2C90E6E5D1}"/>
              </a:ext>
            </a:extLst>
          </p:cNvPr>
          <p:cNvSpPr>
            <a:spLocks noGrp="1"/>
          </p:cNvSpPr>
          <p:nvPr>
            <p:ph type="sldNum" sz="quarter" idx="4"/>
          </p:nvPr>
        </p:nvSpPr>
        <p:spPr>
          <a:xfrm>
            <a:off x="11215688" y="6519863"/>
            <a:ext cx="914400" cy="365125"/>
          </a:xfrm>
          <a:prstGeom prst="rect">
            <a:avLst/>
          </a:prstGeom>
        </p:spPr>
        <p:txBody>
          <a:bodyPr vert="horz" wrap="square" lIns="91429" tIns="45714" rIns="91429" bIns="45714" numCol="1" anchor="ctr" anchorCtr="0" compatLnSpc="1">
            <a:prstTxWarp prst="textNoShape">
              <a:avLst/>
            </a:prstTxWarp>
          </a:bodyPr>
          <a:lstStyle>
            <a:lvl1pPr algn="r" eaLnBrk="1" hangingPunct="1">
              <a:defRPr sz="1200"/>
            </a:lvl1pPr>
          </a:lstStyle>
          <a:p>
            <a:pPr>
              <a:defRPr/>
            </a:pPr>
            <a:fld id="{BCBB6987-3252-9743-A735-6D1DFE37F0D3}" type="slidenum">
              <a:rPr lang="en-US" altLang="en-US"/>
              <a:pPr>
                <a:defRPr/>
              </a:pPr>
              <a:t>‹#›</a:t>
            </a:fld>
            <a:endParaRPr lang="en-US" altLang="en-US"/>
          </a:p>
        </p:txBody>
      </p:sp>
      <p:pic>
        <p:nvPicPr>
          <p:cNvPr id="1031" name="Picture 3" descr="MOB logo">
            <a:extLst>
              <a:ext uri="{FF2B5EF4-FFF2-40B4-BE49-F238E27FC236}">
                <a16:creationId xmlns:a16="http://schemas.microsoft.com/office/drawing/2014/main" id="{D2634F63-28B2-20D9-26FA-0682E0EF41D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33013" y="114300"/>
            <a:ext cx="1906587"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 descr="A picture containing icon&#10;&#10;Description automatically generated">
            <a:extLst>
              <a:ext uri="{FF2B5EF4-FFF2-40B4-BE49-F238E27FC236}">
                <a16:creationId xmlns:a16="http://schemas.microsoft.com/office/drawing/2014/main" id="{B23C7539-3BE5-35ED-2FFB-6A016D97F97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55600" y="-76200"/>
            <a:ext cx="170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404" r:id="rId1"/>
    <p:sldLayoutId id="2147486405" r:id="rId2"/>
    <p:sldLayoutId id="2147486406" r:id="rId3"/>
    <p:sldLayoutId id="2147486407" r:id="rId4"/>
    <p:sldLayoutId id="2147486408" r:id="rId5"/>
    <p:sldLayoutId id="2147486409" r:id="rId6"/>
    <p:sldLayoutId id="2147486410" r:id="rId7"/>
    <p:sldLayoutId id="2147486411" r:id="rId8"/>
    <p:sldLayoutId id="2147486412" r:id="rId9"/>
    <p:sldLayoutId id="2147486413" r:id="rId10"/>
    <p:sldLayoutId id="2147486414" r:id="rId11"/>
  </p:sldLayoutIdLst>
  <p:hf hdr="0"/>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EEBC336-5741-B017-1696-AEA062E4F3F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FB945F00-874E-14A9-1A84-B696ED845DB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1F10EE4-7BEB-04CD-39B6-5190816D0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78AB5612-31D0-34BC-29EA-5ADF88495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78A75D9F-FAD6-C871-C40E-2CC726D8E7E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69FD911E-567D-374E-B9F4-2F5EA8FF8D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36" r:id="rId1"/>
    <p:sldLayoutId id="2147486337" r:id="rId2"/>
    <p:sldLayoutId id="2147486338" r:id="rId3"/>
    <p:sldLayoutId id="2147486339" r:id="rId4"/>
    <p:sldLayoutId id="2147486340" r:id="rId5"/>
    <p:sldLayoutId id="2147486341" r:id="rId6"/>
    <p:sldLayoutId id="2147486342" r:id="rId7"/>
    <p:sldLayoutId id="2147486343" r:id="rId8"/>
    <p:sldLayoutId id="2147486344" r:id="rId9"/>
    <p:sldLayoutId id="2147486345" r:id="rId10"/>
    <p:sldLayoutId id="2147486346"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42F53F2F-C425-CF41-C5D1-A9C1CA6DE5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A15037CF-E3E7-B29E-1C8D-6DFF31611603}"/>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A98CB77-13D9-A40B-1DA3-3FDBB9AEF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AD9FF3A0-3A71-8C77-B5ED-3A43E8255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2674853-757B-620C-EAC8-ED73AABC585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59067CB-8D82-7344-8894-A8CB23DC3B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47" r:id="rId1"/>
    <p:sldLayoutId id="2147486348" r:id="rId2"/>
    <p:sldLayoutId id="2147486349" r:id="rId3"/>
    <p:sldLayoutId id="2147486350" r:id="rId4"/>
    <p:sldLayoutId id="2147486351" r:id="rId5"/>
    <p:sldLayoutId id="2147486352" r:id="rId6"/>
    <p:sldLayoutId id="2147486353" r:id="rId7"/>
    <p:sldLayoutId id="2147486354" r:id="rId8"/>
    <p:sldLayoutId id="2147486355" r:id="rId9"/>
    <p:sldLayoutId id="2147486356" r:id="rId10"/>
    <p:sldLayoutId id="2147486357"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84A3ECE3-2C22-3DA7-32CF-408E76311AF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91ED66A6-8743-FB54-885F-22943CCF4CA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A10513F-6A9F-714A-63ED-E9A15BDFED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6306788A-65FA-C8B5-2D45-CD177F7DC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7CFF36D-6A3F-B054-6B27-CC0D15037D3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2349630-7746-8C4F-AACE-9AE75350F1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58" r:id="rId1"/>
    <p:sldLayoutId id="2147486359" r:id="rId2"/>
    <p:sldLayoutId id="2147486360" r:id="rId3"/>
    <p:sldLayoutId id="2147486361" r:id="rId4"/>
    <p:sldLayoutId id="2147486362" r:id="rId5"/>
    <p:sldLayoutId id="2147486363" r:id="rId6"/>
    <p:sldLayoutId id="2147486364" r:id="rId7"/>
    <p:sldLayoutId id="2147486365" r:id="rId8"/>
    <p:sldLayoutId id="2147486366" r:id="rId9"/>
    <p:sldLayoutId id="2147486367" r:id="rId10"/>
    <p:sldLayoutId id="2147486368"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03328BEF-35F6-4F26-E1FB-B54F0768580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id="{166540D2-1A63-B7EC-E595-F1BF339A019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EE059CF-E8A0-B892-961F-C2C4F222F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00B277F6-BB3C-0113-42D3-F60B2C08D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976FAD08-E676-7943-104F-76DAE058E0C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827D14A-D4AD-624D-B3C5-D102314C45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69" r:id="rId1"/>
    <p:sldLayoutId id="2147486370" r:id="rId2"/>
    <p:sldLayoutId id="2147486371" r:id="rId3"/>
    <p:sldLayoutId id="2147486372" r:id="rId4"/>
    <p:sldLayoutId id="2147486373" r:id="rId5"/>
    <p:sldLayoutId id="2147486374" r:id="rId6"/>
    <p:sldLayoutId id="2147486375" r:id="rId7"/>
    <p:sldLayoutId id="2147486376" r:id="rId8"/>
    <p:sldLayoutId id="2147486377" r:id="rId9"/>
    <p:sldLayoutId id="2147486378" r:id="rId10"/>
    <p:sldLayoutId id="2147486379"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766E6572-453B-EDD5-2BC8-96B2B83C5F6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a:extLst>
              <a:ext uri="{FF2B5EF4-FFF2-40B4-BE49-F238E27FC236}">
                <a16:creationId xmlns:a16="http://schemas.microsoft.com/office/drawing/2014/main" id="{D258382F-BF66-D680-766E-72949BCE416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2D75EB4-04C7-4F73-5BC0-4169A21580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1A37E1D6-EB9F-BFD2-D763-D077A74725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61B8A2CD-A3EF-E888-6D07-BEC33848810F}"/>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8495DFA-A312-FA44-8606-F4DDCE1F0B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80" r:id="rId1"/>
    <p:sldLayoutId id="2147486381" r:id="rId2"/>
    <p:sldLayoutId id="2147486382" r:id="rId3"/>
    <p:sldLayoutId id="2147486383" r:id="rId4"/>
    <p:sldLayoutId id="2147486384" r:id="rId5"/>
    <p:sldLayoutId id="2147486385" r:id="rId6"/>
    <p:sldLayoutId id="2147486386" r:id="rId7"/>
    <p:sldLayoutId id="2147486387" r:id="rId8"/>
    <p:sldLayoutId id="2147486388" r:id="rId9"/>
    <p:sldLayoutId id="2147486389" r:id="rId10"/>
    <p:sldLayoutId id="2147486390" r:id="rId11"/>
    <p:sldLayoutId id="2147486391" r:id="rId12"/>
    <p:sldLayoutId id="2147486392" r:id="rId13"/>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E27FCE70-7F76-AEE3-EEA3-58E7B5907B8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067020F6-238B-AEF6-23D1-47B1C0A40AB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8FB766-9BEB-B150-1318-42D8A7F068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BCE521C0-F6DD-4841-1C98-12AA21E06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0331F75-BDC2-E046-0F70-7D756606609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C3CDD98-9797-024B-A30C-11C151745C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93" r:id="rId1"/>
    <p:sldLayoutId id="2147486394" r:id="rId2"/>
    <p:sldLayoutId id="2147486395" r:id="rId3"/>
    <p:sldLayoutId id="2147486396" r:id="rId4"/>
    <p:sldLayoutId id="2147486397" r:id="rId5"/>
    <p:sldLayoutId id="2147486398" r:id="rId6"/>
    <p:sldLayoutId id="2147486399" r:id="rId7"/>
    <p:sldLayoutId id="2147486400" r:id="rId8"/>
    <p:sldLayoutId id="2147486401" r:id="rId9"/>
    <p:sldLayoutId id="2147486402" r:id="rId10"/>
    <p:sldLayoutId id="2147486403"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D08286C-DDA3-85CC-C950-E88164681F3A}"/>
              </a:ext>
            </a:extLst>
          </p:cNvPr>
          <p:cNvSpPr>
            <a:spLocks noGrp="1"/>
          </p:cNvSpPr>
          <p:nvPr>
            <p:ph type="ctrTitle"/>
          </p:nvPr>
        </p:nvSpPr>
        <p:spPr>
          <a:xfrm>
            <a:off x="914400" y="1905000"/>
            <a:ext cx="10363200" cy="1470025"/>
          </a:xfrm>
        </p:spPr>
        <p:txBody>
          <a:bodyPr/>
          <a:lstStyle/>
          <a:p>
            <a:r>
              <a:rPr lang="en-US" altLang="en-US" sz="7200" b="1" dirty="0">
                <a:ea typeface="MS PGothic" panose="020B0600070205080204" pitchFamily="34" charset="-128"/>
              </a:rPr>
              <a:t>WELCOME  TO  THE  MOB!</a:t>
            </a:r>
            <a:endParaRPr lang="en-US" altLang="en-US" dirty="0"/>
          </a:p>
        </p:txBody>
      </p:sp>
      <p:sp>
        <p:nvSpPr>
          <p:cNvPr id="3" name="Subtitle 2">
            <a:extLst>
              <a:ext uri="{FF2B5EF4-FFF2-40B4-BE49-F238E27FC236}">
                <a16:creationId xmlns:a16="http://schemas.microsoft.com/office/drawing/2014/main" id="{67A75ED9-FE9C-4A95-8F60-9F12CF6CAD93}"/>
              </a:ext>
            </a:extLst>
          </p:cNvPr>
          <p:cNvSpPr>
            <a:spLocks noGrp="1"/>
          </p:cNvSpPr>
          <p:nvPr>
            <p:ph type="subTitle" idx="1"/>
          </p:nvPr>
        </p:nvSpPr>
        <p:spPr>
          <a:xfrm>
            <a:off x="1828800" y="3660775"/>
            <a:ext cx="8534400" cy="175260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40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0"/>
            <a:ext cx="10972800" cy="1143000"/>
          </a:xfrm>
        </p:spPr>
        <p:txBody>
          <a:bodyPr/>
          <a:lstStyle/>
          <a:p>
            <a:r>
              <a:rPr lang="en-US" altLang="en-US" b="1" dirty="0"/>
              <a:t>Isaiah Outline</a:t>
            </a:r>
          </a:p>
        </p:txBody>
      </p:sp>
      <p:sp>
        <p:nvSpPr>
          <p:cNvPr id="3277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193808-E6A5-49F0-AC39-2358EB306C33}" type="slidenum">
              <a:rPr lang="en-US" altLang="en-US" smtClean="0"/>
              <a:pPr/>
              <a:t>9</a:t>
            </a:fld>
            <a:endParaRPr lang="en-US" altLang="en-US"/>
          </a:p>
        </p:txBody>
      </p:sp>
      <p:graphicFrame>
        <p:nvGraphicFramePr>
          <p:cNvPr id="8" name="Table 7"/>
          <p:cNvGraphicFramePr>
            <a:graphicFrameLocks noGrp="1"/>
          </p:cNvGraphicFramePr>
          <p:nvPr/>
        </p:nvGraphicFramePr>
        <p:xfrm>
          <a:off x="258132" y="1465748"/>
          <a:ext cx="11672564" cy="5000925"/>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8932">
                <a:tc vMerge="1">
                  <a:txBody>
                    <a:bodyPr/>
                    <a:lstStyle/>
                    <a:p>
                      <a:endParaRPr lang="en-US"/>
                    </a:p>
                  </a:txBody>
                  <a:tcPr/>
                </a:tc>
                <a:tc>
                  <a:txBody>
                    <a:bodyPr/>
                    <a:lstStyle/>
                    <a:p>
                      <a:pPr algn="ctr" fontAlgn="b"/>
                      <a:r>
                        <a:rPr lang="en-US" sz="1400" b="1" i="0" u="none" strike="noStrike">
                          <a:solidFill>
                            <a:schemeClr val="tx1"/>
                          </a:solidFill>
                          <a:effectLst/>
                          <a:latin typeface="Calibri" panose="020F0502020204030204" pitchFamily="34" charset="0"/>
                        </a:rPr>
                        <a:t>1:1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a:solidFill>
                            <a:schemeClr val="tx1"/>
                          </a:solidFill>
                          <a:effectLst/>
                          <a:latin typeface="Calibri" panose="020F0502020204030204" pitchFamily="34" charset="0"/>
                        </a:rPr>
                        <a:t> 35:10</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a:solidFill>
                            <a:schemeClr val="tx1"/>
                          </a:solidFill>
                          <a:effectLst/>
                          <a:latin typeface="Calibri" panose="020F0502020204030204" pitchFamily="34" charset="0"/>
                        </a:rPr>
                        <a:t>  36:1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                   39:8</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a:solidFill>
                            <a:schemeClr val="tx1"/>
                          </a:solidFill>
                          <a:effectLst/>
                          <a:latin typeface="Calibri" panose="020F0502020204030204" pitchFamily="34" charset="0"/>
                        </a:rPr>
                        <a:t>40:1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66:24</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a:solidFill>
                            <a:schemeClr val="tx1"/>
                          </a:solidFill>
                          <a:effectLst/>
                          <a:latin typeface="Calibri" panose="020F0502020204030204" pitchFamily="34" charset="0"/>
                        </a:rPr>
                        <a:t>1:1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12:6</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13:1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23:18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24:1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27:13</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35:10</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36:1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39:8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40:1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a:solidFill>
                            <a:schemeClr val="tx1"/>
                          </a:solidFill>
                          <a:effectLst/>
                          <a:latin typeface="Calibri" panose="020F0502020204030204" pitchFamily="34" charset="0"/>
                        </a:rPr>
                        <a:t>48:22</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49:1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57:21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66:24</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2775" name="TextBox 9"/>
          <p:cNvSpPr txBox="1">
            <a:spLocks noChangeArrowheads="1"/>
          </p:cNvSpPr>
          <p:nvPr/>
        </p:nvSpPr>
        <p:spPr bwMode="auto">
          <a:xfrm>
            <a:off x="201613" y="6419852"/>
            <a:ext cx="47182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marL="2284413" indent="1588" defTabSz="912813" eaLnBrk="0" fontAlgn="base" hangingPunct="0">
              <a:spcBef>
                <a:spcPct val="0"/>
              </a:spcBef>
              <a:spcAft>
                <a:spcPct val="0"/>
              </a:spcAft>
              <a:defRPr>
                <a:solidFill>
                  <a:schemeClr val="tx1"/>
                </a:solidFill>
                <a:latin typeface="Calibri" panose="020F0502020204030204" pitchFamily="34" charset="0"/>
              </a:defRPr>
            </a:lvl6pPr>
            <a:lvl7pPr marL="2741613" indent="1588" defTabSz="912813" eaLnBrk="0" fontAlgn="base" hangingPunct="0">
              <a:spcBef>
                <a:spcPct val="0"/>
              </a:spcBef>
              <a:spcAft>
                <a:spcPct val="0"/>
              </a:spcAft>
              <a:defRPr>
                <a:solidFill>
                  <a:schemeClr val="tx1"/>
                </a:solidFill>
                <a:latin typeface="Calibri" panose="020F0502020204030204" pitchFamily="34" charset="0"/>
              </a:defRPr>
            </a:lvl7pPr>
            <a:lvl8pPr marL="3198813" indent="1588" defTabSz="912813" eaLnBrk="0" fontAlgn="base" hangingPunct="0">
              <a:spcBef>
                <a:spcPct val="0"/>
              </a:spcBef>
              <a:spcAft>
                <a:spcPct val="0"/>
              </a:spcAft>
              <a:defRPr>
                <a:solidFill>
                  <a:schemeClr val="tx1"/>
                </a:solidFill>
                <a:latin typeface="Calibri" panose="020F0502020204030204" pitchFamily="34" charset="0"/>
              </a:defRPr>
            </a:lvl8pPr>
            <a:lvl9pPr marL="3656013" indent="1588" defTabSz="912813" eaLnBrk="0" fontAlgn="base" hangingPunct="0">
              <a:spcBef>
                <a:spcPct val="0"/>
              </a:spcBef>
              <a:spcAft>
                <a:spcPct val="0"/>
              </a:spcAft>
              <a:defRPr>
                <a:solidFill>
                  <a:schemeClr val="tx1"/>
                </a:solidFill>
                <a:latin typeface="Calibri" panose="020F0502020204030204" pitchFamily="34" charset="0"/>
              </a:defRPr>
            </a:lvl9pPr>
          </a:lstStyle>
          <a:p>
            <a:pPr marL="0" lvl="1"/>
            <a:r>
              <a:rPr lang="en-US" altLang="en-US" sz="1000" dirty="0"/>
              <a:t>Bruce Wilkinson and Kenneth Boa, Talk Thru the Bible </a:t>
            </a:r>
            <a:r>
              <a:rPr lang="en-US" altLang="en-US" sz="1000"/>
              <a:t>(Nashville: </a:t>
            </a:r>
            <a:r>
              <a:rPr lang="en-US" altLang="en-US" sz="1000" dirty="0"/>
              <a:t>T. Nelson, 1983), 189.</a:t>
            </a:r>
            <a:endParaRPr lang="en-US" altLang="en-US" sz="1400" dirty="0"/>
          </a:p>
        </p:txBody>
      </p:sp>
      <p:sp>
        <p:nvSpPr>
          <p:cNvPr id="6" name="Arrow: Right 1">
            <a:extLst>
              <a:ext uri="{FF2B5EF4-FFF2-40B4-BE49-F238E27FC236}">
                <a16:creationId xmlns:a16="http://schemas.microsoft.com/office/drawing/2014/main" id="{B4B9CC16-E6CF-FDAC-7FEB-CE78AC48E442}"/>
              </a:ext>
            </a:extLst>
          </p:cNvPr>
          <p:cNvSpPr/>
          <p:nvPr/>
        </p:nvSpPr>
        <p:spPr>
          <a:xfrm rot="17274955">
            <a:off x="9059069" y="4958208"/>
            <a:ext cx="550862" cy="3429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sp>
        <p:nvSpPr>
          <p:cNvPr id="9" name="Rectangle 8">
            <a:extLst>
              <a:ext uri="{FF2B5EF4-FFF2-40B4-BE49-F238E27FC236}">
                <a16:creationId xmlns:a16="http://schemas.microsoft.com/office/drawing/2014/main" id="{D03C9EA7-272B-BF02-EE27-9566E070D2A1}"/>
              </a:ext>
            </a:extLst>
          </p:cNvPr>
          <p:cNvSpPr/>
          <p:nvPr/>
        </p:nvSpPr>
        <p:spPr>
          <a:xfrm>
            <a:off x="8718937" y="2172620"/>
            <a:ext cx="1002518" cy="22720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42"/>
            <a:endParaRPr lang="en-US">
              <a:solidFill>
                <a:prstClr val="white"/>
              </a:solidFill>
              <a:latin typeface="Calibri"/>
            </a:endParaRPr>
          </a:p>
        </p:txBody>
      </p:sp>
      <p:sp>
        <p:nvSpPr>
          <p:cNvPr id="4" name="TextBox 3">
            <a:extLst>
              <a:ext uri="{FF2B5EF4-FFF2-40B4-BE49-F238E27FC236}">
                <a16:creationId xmlns:a16="http://schemas.microsoft.com/office/drawing/2014/main" id="{E27F9C1C-3810-F3D6-8764-2E753B66D557}"/>
              </a:ext>
            </a:extLst>
          </p:cNvPr>
          <p:cNvSpPr txBox="1"/>
          <p:nvPr/>
        </p:nvSpPr>
        <p:spPr>
          <a:xfrm>
            <a:off x="8305800" y="5582557"/>
            <a:ext cx="2057400" cy="369332"/>
          </a:xfrm>
          <a:prstGeom prst="rect">
            <a:avLst/>
          </a:prstGeom>
          <a:noFill/>
        </p:spPr>
        <p:txBody>
          <a:bodyPr wrap="square" rtlCol="0">
            <a:spAutoFit/>
          </a:bodyPr>
          <a:lstStyle/>
          <a:p>
            <a:pPr algn="ctr"/>
            <a:r>
              <a:rPr lang="en-US" b="1" dirty="0">
                <a:solidFill>
                  <a:srgbClr val="FF0000"/>
                </a:solidFill>
              </a:rPr>
              <a:t>You Are Here!</a:t>
            </a:r>
          </a:p>
        </p:txBody>
      </p:sp>
    </p:spTree>
    <p:extLst>
      <p:ext uri="{BB962C8B-B14F-4D97-AF65-F5344CB8AC3E}">
        <p14:creationId xmlns:p14="http://schemas.microsoft.com/office/powerpoint/2010/main" val="1329959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6" grpId="1"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Slide Number Placeholder 6">
            <a:extLst>
              <a:ext uri="{FF2B5EF4-FFF2-40B4-BE49-F238E27FC236}">
                <a16:creationId xmlns:a16="http://schemas.microsoft.com/office/drawing/2014/main" id="{B0A8FAF1-4DF4-8A65-1EF7-918081A6C94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1DF60F-6843-B54C-B5C6-9F813A8B8832}" type="slidenum">
              <a:rPr lang="en-US" altLang="en-US" smtClean="0"/>
              <a:pPr/>
              <a:t>10</a:t>
            </a:fld>
            <a:endParaRPr lang="en-US" altLang="en-US"/>
          </a:p>
        </p:txBody>
      </p:sp>
      <p:sp>
        <p:nvSpPr>
          <p:cNvPr id="34818" name="Title 1">
            <a:extLst>
              <a:ext uri="{FF2B5EF4-FFF2-40B4-BE49-F238E27FC236}">
                <a16:creationId xmlns:a16="http://schemas.microsoft.com/office/drawing/2014/main" id="{E788AC5A-A2D9-8CCD-51B9-88547743CB3A}"/>
              </a:ext>
            </a:extLst>
          </p:cNvPr>
          <p:cNvSpPr>
            <a:spLocks noGrp="1"/>
          </p:cNvSpPr>
          <p:nvPr>
            <p:ph type="title" idx="4294967295"/>
          </p:nvPr>
        </p:nvSpPr>
        <p:spPr>
          <a:xfrm>
            <a:off x="3048000" y="228600"/>
            <a:ext cx="5791200" cy="1295400"/>
          </a:xfrm>
        </p:spPr>
        <p:txBody>
          <a:bodyPr/>
          <a:lstStyle/>
          <a:p>
            <a:r>
              <a:rPr lang="en-US" altLang="en-US" b="1" dirty="0"/>
              <a:t>Highlights of Chapter 48</a:t>
            </a:r>
            <a:endParaRPr lang="en-US" altLang="en-US" dirty="0"/>
          </a:p>
        </p:txBody>
      </p:sp>
      <p:sp>
        <p:nvSpPr>
          <p:cNvPr id="2" name="TextBox 1">
            <a:extLst>
              <a:ext uri="{FF2B5EF4-FFF2-40B4-BE49-F238E27FC236}">
                <a16:creationId xmlns:a16="http://schemas.microsoft.com/office/drawing/2014/main" id="{E8B3716D-89FB-744B-8B0D-EE0631265874}"/>
              </a:ext>
            </a:extLst>
          </p:cNvPr>
          <p:cNvSpPr txBox="1"/>
          <p:nvPr/>
        </p:nvSpPr>
        <p:spPr>
          <a:xfrm>
            <a:off x="1447800" y="1835527"/>
            <a:ext cx="9601200"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t>God calls Judah out re: their hypocrisy – professing Him with their lips yet living very differently</a:t>
            </a:r>
          </a:p>
          <a:p>
            <a:pPr marL="285750" indent="-285750">
              <a:buFont typeface="Arial" panose="020B0604020202020204" pitchFamily="34" charset="0"/>
              <a:buChar char="•"/>
            </a:pPr>
            <a:r>
              <a:rPr lang="en-US" sz="3200" dirty="0"/>
              <a:t>The focus turns from Babylon falling (chapter 47) to the captives of Babylon returning home</a:t>
            </a:r>
          </a:p>
          <a:p>
            <a:pPr marL="285750" indent="-285750">
              <a:buFont typeface="Arial" panose="020B0604020202020204" pitchFamily="34" charset="0"/>
              <a:buChar char="•"/>
            </a:pPr>
            <a:r>
              <a:rPr lang="en-US" sz="3200" dirty="0"/>
              <a:t>Creator God’s Sovereignty – REVISITED</a:t>
            </a:r>
          </a:p>
          <a:p>
            <a:pPr marL="285750" indent="-285750">
              <a:buFont typeface="Arial" panose="020B0604020202020204" pitchFamily="34" charset="0"/>
              <a:buChar char="•"/>
            </a:pPr>
            <a:r>
              <a:rPr lang="en-US" sz="3200" dirty="0"/>
              <a:t>God would redeem a stubborn people – for HIS glory</a:t>
            </a:r>
          </a:p>
          <a:p>
            <a:pPr marL="285750" indent="-285750">
              <a:buFont typeface="Arial" panose="020B0604020202020204" pitchFamily="34" charset="0"/>
              <a:buChar char="•"/>
            </a:pPr>
            <a:r>
              <a:rPr lang="en-US" sz="3200" dirty="0"/>
              <a:t>God was a faithful Redeemer in the past and He will be a faithful Redeemer in the future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Slide Number Placeholder 6">
            <a:extLst>
              <a:ext uri="{FF2B5EF4-FFF2-40B4-BE49-F238E27FC236}">
                <a16:creationId xmlns:a16="http://schemas.microsoft.com/office/drawing/2014/main" id="{B0A8FAF1-4DF4-8A65-1EF7-918081A6C94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1DF60F-6843-B54C-B5C6-9F813A8B8832}" type="slidenum">
              <a:rPr lang="en-US" altLang="en-US" smtClean="0"/>
              <a:pPr/>
              <a:t>11</a:t>
            </a:fld>
            <a:endParaRPr lang="en-US" altLang="en-US"/>
          </a:p>
        </p:txBody>
      </p:sp>
      <p:sp>
        <p:nvSpPr>
          <p:cNvPr id="34818" name="Title 1">
            <a:extLst>
              <a:ext uri="{FF2B5EF4-FFF2-40B4-BE49-F238E27FC236}">
                <a16:creationId xmlns:a16="http://schemas.microsoft.com/office/drawing/2014/main" id="{E788AC5A-A2D9-8CCD-51B9-88547743CB3A}"/>
              </a:ext>
            </a:extLst>
          </p:cNvPr>
          <p:cNvSpPr>
            <a:spLocks noGrp="1"/>
          </p:cNvSpPr>
          <p:nvPr>
            <p:ph type="title" idx="4294967295"/>
          </p:nvPr>
        </p:nvSpPr>
        <p:spPr>
          <a:xfrm>
            <a:off x="3048000" y="228600"/>
            <a:ext cx="5791200" cy="1295400"/>
          </a:xfrm>
        </p:spPr>
        <p:txBody>
          <a:bodyPr/>
          <a:lstStyle/>
          <a:p>
            <a:r>
              <a:rPr lang="en-US" altLang="en-US" b="1" dirty="0"/>
              <a:t>Highlights of Chapter 48</a:t>
            </a:r>
            <a:endParaRPr lang="en-US" altLang="en-US" dirty="0"/>
          </a:p>
        </p:txBody>
      </p:sp>
      <p:sp>
        <p:nvSpPr>
          <p:cNvPr id="2" name="TextBox 1">
            <a:extLst>
              <a:ext uri="{FF2B5EF4-FFF2-40B4-BE49-F238E27FC236}">
                <a16:creationId xmlns:a16="http://schemas.microsoft.com/office/drawing/2014/main" id="{E8B3716D-89FB-744B-8B0D-EE0631265874}"/>
              </a:ext>
            </a:extLst>
          </p:cNvPr>
          <p:cNvSpPr txBox="1"/>
          <p:nvPr/>
        </p:nvSpPr>
        <p:spPr>
          <a:xfrm>
            <a:off x="1447800" y="1835527"/>
            <a:ext cx="9601200"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t>God calls Judah out on their hypocrisy – professing Him with their lips yet living very differently</a:t>
            </a:r>
          </a:p>
          <a:p>
            <a:pPr marL="285750" indent="-285750">
              <a:buFont typeface="Arial" panose="020B0604020202020204" pitchFamily="34" charset="0"/>
              <a:buChar char="•"/>
            </a:pPr>
            <a:r>
              <a:rPr lang="en-US" sz="3200" dirty="0"/>
              <a:t>The focus turns from Babylon falling (chapter 47) to the captives of Babylon returning home</a:t>
            </a:r>
          </a:p>
          <a:p>
            <a:pPr marL="285750" indent="-285750">
              <a:buFont typeface="Arial" panose="020B0604020202020204" pitchFamily="34" charset="0"/>
              <a:buChar char="•"/>
            </a:pPr>
            <a:r>
              <a:rPr lang="en-US" sz="3200" dirty="0"/>
              <a:t>Creator God’s Sovereignty – REVISITED</a:t>
            </a:r>
          </a:p>
          <a:p>
            <a:pPr marL="285750" indent="-285750">
              <a:buFont typeface="Arial" panose="020B0604020202020204" pitchFamily="34" charset="0"/>
              <a:buChar char="•"/>
            </a:pPr>
            <a:r>
              <a:rPr lang="en-US" sz="3200" dirty="0"/>
              <a:t>God would redeem a stubborn people – for HIS glory</a:t>
            </a:r>
          </a:p>
          <a:p>
            <a:pPr marL="285750" indent="-285750">
              <a:buFont typeface="Arial" panose="020B0604020202020204" pitchFamily="34" charset="0"/>
              <a:buChar char="•"/>
            </a:pPr>
            <a:r>
              <a:rPr lang="en-US" sz="3200" dirty="0"/>
              <a:t>God was a faithful Redeemer in the past and He will be a faithful Redeemer in the future</a:t>
            </a:r>
          </a:p>
        </p:txBody>
      </p:sp>
      <p:sp>
        <p:nvSpPr>
          <p:cNvPr id="3" name="TextBox 2">
            <a:extLst>
              <a:ext uri="{FF2B5EF4-FFF2-40B4-BE49-F238E27FC236}">
                <a16:creationId xmlns:a16="http://schemas.microsoft.com/office/drawing/2014/main" id="{6770F804-B086-C646-BE7D-CCC9FC0DEB87}"/>
              </a:ext>
            </a:extLst>
          </p:cNvPr>
          <p:cNvSpPr txBox="1"/>
          <p:nvPr/>
        </p:nvSpPr>
        <p:spPr>
          <a:xfrm>
            <a:off x="914400" y="1676400"/>
            <a:ext cx="10515600" cy="4801314"/>
          </a:xfrm>
          <a:prstGeom prst="rect">
            <a:avLst/>
          </a:prstGeom>
          <a:solidFill>
            <a:schemeClr val="accent1"/>
          </a:solidFill>
        </p:spPr>
        <p:txBody>
          <a:bodyPr wrap="square" lIns="274320" tIns="182880" rIns="274320" bIns="182880" rtlCol="0">
            <a:spAutoFit/>
          </a:bodyPr>
          <a:lstStyle/>
          <a:p>
            <a:pPr algn="just"/>
            <a:r>
              <a:rPr lang="en-US" sz="3600" dirty="0">
                <a:solidFill>
                  <a:schemeClr val="accent1">
                    <a:lumMod val="20000"/>
                    <a:lumOff val="80000"/>
                  </a:schemeClr>
                </a:solidFill>
              </a:rPr>
              <a:t>Isaiah has demonstrated God’s trustworthiness (chapters 7-39) and had promised that He would graciously redeem His people (chapters 40-47). Now it was up to the Israelites to trust Him. Chapter 48 consists of exhortations to the impenitent and unbelieving Israel, during the captivity, to truly listen  to their God.</a:t>
            </a:r>
          </a:p>
          <a:p>
            <a:pPr algn="just"/>
            <a:r>
              <a:rPr lang="en-US" sz="3600" dirty="0">
                <a:solidFill>
                  <a:schemeClr val="accent1">
                    <a:lumMod val="20000"/>
                    <a:lumOff val="80000"/>
                  </a:schemeClr>
                </a:solidFill>
              </a:rPr>
              <a:t>							-- Constable</a:t>
            </a:r>
          </a:p>
        </p:txBody>
      </p:sp>
    </p:spTree>
    <p:extLst>
      <p:ext uri="{BB962C8B-B14F-4D97-AF65-F5344CB8AC3E}">
        <p14:creationId xmlns:p14="http://schemas.microsoft.com/office/powerpoint/2010/main" val="2179766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Slide Number Placeholder 6">
            <a:extLst>
              <a:ext uri="{FF2B5EF4-FFF2-40B4-BE49-F238E27FC236}">
                <a16:creationId xmlns:a16="http://schemas.microsoft.com/office/drawing/2014/main" id="{B0A8FAF1-4DF4-8A65-1EF7-918081A6C94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1DF60F-6843-B54C-B5C6-9F813A8B8832}" type="slidenum">
              <a:rPr lang="en-US" altLang="en-US" smtClean="0"/>
              <a:pPr/>
              <a:t>12</a:t>
            </a:fld>
            <a:endParaRPr lang="en-US" altLang="en-US"/>
          </a:p>
        </p:txBody>
      </p:sp>
      <p:sp>
        <p:nvSpPr>
          <p:cNvPr id="34818" name="Title 1">
            <a:extLst>
              <a:ext uri="{FF2B5EF4-FFF2-40B4-BE49-F238E27FC236}">
                <a16:creationId xmlns:a16="http://schemas.microsoft.com/office/drawing/2014/main" id="{E788AC5A-A2D9-8CCD-51B9-88547743CB3A}"/>
              </a:ext>
            </a:extLst>
          </p:cNvPr>
          <p:cNvSpPr>
            <a:spLocks noGrp="1"/>
          </p:cNvSpPr>
          <p:nvPr>
            <p:ph type="title" idx="4294967295"/>
          </p:nvPr>
        </p:nvSpPr>
        <p:spPr>
          <a:xfrm>
            <a:off x="3048000" y="228600"/>
            <a:ext cx="5791200" cy="1295400"/>
          </a:xfrm>
        </p:spPr>
        <p:txBody>
          <a:bodyPr/>
          <a:lstStyle/>
          <a:p>
            <a:r>
              <a:rPr lang="en-US" altLang="en-US" b="1" dirty="0"/>
              <a:t>Highlights of Chapter 48</a:t>
            </a:r>
            <a:endParaRPr lang="en-US" altLang="en-US" dirty="0"/>
          </a:p>
        </p:txBody>
      </p:sp>
      <p:sp>
        <p:nvSpPr>
          <p:cNvPr id="3" name="TextBox 2">
            <a:extLst>
              <a:ext uri="{FF2B5EF4-FFF2-40B4-BE49-F238E27FC236}">
                <a16:creationId xmlns:a16="http://schemas.microsoft.com/office/drawing/2014/main" id="{6770F804-B086-C646-BE7D-CCC9FC0DEB87}"/>
              </a:ext>
            </a:extLst>
          </p:cNvPr>
          <p:cNvSpPr txBox="1"/>
          <p:nvPr/>
        </p:nvSpPr>
        <p:spPr>
          <a:xfrm>
            <a:off x="914400" y="2215277"/>
            <a:ext cx="10515600" cy="2585323"/>
          </a:xfrm>
          <a:prstGeom prst="rect">
            <a:avLst/>
          </a:prstGeom>
          <a:solidFill>
            <a:schemeClr val="accent1"/>
          </a:solidFill>
        </p:spPr>
        <p:txBody>
          <a:bodyPr wrap="square" lIns="274320" tIns="182880" rIns="274320" bIns="182880" rtlCol="0">
            <a:spAutoFit/>
          </a:bodyPr>
          <a:lstStyle/>
          <a:p>
            <a:pPr algn="just"/>
            <a:r>
              <a:rPr lang="en-US" sz="3600" dirty="0">
                <a:solidFill>
                  <a:schemeClr val="accent1">
                    <a:lumMod val="20000"/>
                    <a:lumOff val="80000"/>
                  </a:schemeClr>
                </a:solidFill>
              </a:rPr>
              <a:t>Chapter 48 is the inevitable climax of a rising tide of awareness of Israel’s sin and need -</a:t>
            </a:r>
          </a:p>
          <a:p>
            <a:pPr algn="just"/>
            <a:endParaRPr lang="en-US" sz="3600" dirty="0">
              <a:solidFill>
                <a:schemeClr val="accent1">
                  <a:lumMod val="20000"/>
                  <a:lumOff val="80000"/>
                </a:schemeClr>
              </a:solidFill>
            </a:endParaRPr>
          </a:p>
          <a:p>
            <a:pPr algn="just"/>
            <a:r>
              <a:rPr lang="en-US" sz="3600" dirty="0">
                <a:solidFill>
                  <a:schemeClr val="accent1">
                    <a:lumMod val="20000"/>
                    <a:lumOff val="80000"/>
                  </a:schemeClr>
                </a:solidFill>
              </a:rPr>
              <a:t>								-- </a:t>
            </a:r>
            <a:r>
              <a:rPr lang="en-US" sz="3600" dirty="0" err="1">
                <a:solidFill>
                  <a:schemeClr val="accent1">
                    <a:lumMod val="20000"/>
                    <a:lumOff val="80000"/>
                  </a:schemeClr>
                </a:solidFill>
              </a:rPr>
              <a:t>Motyer</a:t>
            </a:r>
            <a:endParaRPr lang="en-US" sz="3600" dirty="0">
              <a:solidFill>
                <a:schemeClr val="accent1">
                  <a:lumMod val="20000"/>
                  <a:lumOff val="80000"/>
                </a:schemeClr>
              </a:solidFill>
            </a:endParaRPr>
          </a:p>
        </p:txBody>
      </p:sp>
    </p:spTree>
    <p:extLst>
      <p:ext uri="{BB962C8B-B14F-4D97-AF65-F5344CB8AC3E}">
        <p14:creationId xmlns:p14="http://schemas.microsoft.com/office/powerpoint/2010/main" val="3277761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48:1-2</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599" y="1828800"/>
            <a:ext cx="5867401" cy="4525963"/>
          </a:xfrm>
        </p:spPr>
        <p:txBody>
          <a:bodyPr/>
          <a:lstStyle/>
          <a:p>
            <a:pPr marL="0" indent="0">
              <a:buNone/>
            </a:pPr>
            <a:r>
              <a:rPr lang="en-US" baseline="30000" dirty="0"/>
              <a:t>1</a:t>
            </a:r>
            <a:r>
              <a:rPr lang="en-US" dirty="0"/>
              <a:t>Hear this, O house of Jacob, who are called by the name of Israel, and who came from the waters of Judah, who swear by the name of the Lord and confess the God of Israel, but not in truth or right. </a:t>
            </a:r>
          </a:p>
          <a:p>
            <a:pPr marL="0" indent="0">
              <a:buNone/>
            </a:pPr>
            <a:r>
              <a:rPr lang="en-US" baseline="30000" dirty="0"/>
              <a:t>2</a:t>
            </a:r>
            <a:r>
              <a:rPr lang="en-US" dirty="0"/>
              <a:t>For they call themselves after the holy city, and stay themselves on the God of Israel; the Lord of hosts is his name.</a:t>
            </a:r>
          </a:p>
          <a:p>
            <a:pPr marL="0" indent="0">
              <a:buNone/>
            </a:pPr>
            <a:endParaRPr lang="en-US" sz="18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705600" y="1798637"/>
            <a:ext cx="4876800" cy="4525963"/>
          </a:xfrm>
        </p:spPr>
        <p:txBody>
          <a:bodyPr/>
          <a:lstStyle/>
          <a:p>
            <a:r>
              <a:rPr lang="en-US" dirty="0"/>
              <a:t>House of Jacob – “Jacob I have loved”; chosen</a:t>
            </a:r>
          </a:p>
          <a:p>
            <a:r>
              <a:rPr lang="en-US" dirty="0"/>
              <a:t>Israel – aligned with their patriarch</a:t>
            </a:r>
          </a:p>
          <a:p>
            <a:r>
              <a:rPr lang="en-US" dirty="0"/>
              <a:t>Judah – the royal tribe </a:t>
            </a:r>
          </a:p>
          <a:p>
            <a:r>
              <a:rPr lang="en-US" dirty="0"/>
              <a:t>“…respectively the nation, the covenant people, and the particular audience addressed” -- </a:t>
            </a:r>
            <a:r>
              <a:rPr lang="en-US" dirty="0" err="1"/>
              <a:t>Motyer</a:t>
            </a:r>
            <a:endParaRPr lang="en-US" dirty="0"/>
          </a:p>
          <a:p>
            <a:endParaRPr lang="en-US" sz="2400"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13</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5532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944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48:3-5</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599" y="1828800"/>
            <a:ext cx="5867401" cy="4691063"/>
          </a:xfrm>
        </p:spPr>
        <p:txBody>
          <a:bodyPr/>
          <a:lstStyle/>
          <a:p>
            <a:pPr marL="0" indent="0">
              <a:buNone/>
            </a:pPr>
            <a:r>
              <a:rPr lang="en-US" sz="2400" baseline="30000" dirty="0"/>
              <a:t>3</a:t>
            </a:r>
            <a:r>
              <a:rPr lang="en-US" sz="2400" dirty="0"/>
              <a:t>“The former things I declared of old; they went out from my mouth, and I announced them; then suddenly I did them, and they came to pass. </a:t>
            </a:r>
          </a:p>
          <a:p>
            <a:pPr marL="0" indent="0">
              <a:buNone/>
            </a:pPr>
            <a:r>
              <a:rPr lang="en-US" sz="2400" baseline="30000" dirty="0"/>
              <a:t>4</a:t>
            </a:r>
            <a:r>
              <a:rPr lang="en-US" sz="2400" dirty="0"/>
              <a:t>Because I know that you are obstinate, and your neck is an iron sinew and your forehead brass, </a:t>
            </a:r>
          </a:p>
          <a:p>
            <a:pPr marL="0" indent="0">
              <a:buNone/>
            </a:pPr>
            <a:r>
              <a:rPr lang="en-US" sz="2400" baseline="30000" dirty="0"/>
              <a:t>5</a:t>
            </a:r>
            <a:r>
              <a:rPr lang="en-US" sz="2400" dirty="0"/>
              <a:t>I declared them to you from of old, before they came to pass I announced them to you, lest you should say, ‘My idol did them, my carved image and my metal image commanded them.’</a:t>
            </a:r>
          </a:p>
          <a:p>
            <a:pPr marL="0" indent="0">
              <a:buNone/>
            </a:pPr>
            <a:endParaRPr lang="en-US" sz="16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705600" y="1798637"/>
            <a:ext cx="4876800" cy="4525963"/>
          </a:xfrm>
        </p:spPr>
        <p:txBody>
          <a:bodyPr/>
          <a:lstStyle/>
          <a:p>
            <a:pPr marL="0" indent="0">
              <a:buNone/>
            </a:pPr>
            <a:endParaRPr lang="en-US" dirty="0"/>
          </a:p>
          <a:p>
            <a:endParaRPr lang="en-US" dirty="0"/>
          </a:p>
          <a:p>
            <a:r>
              <a:rPr lang="en-US" dirty="0"/>
              <a:t>Obstinate “to the max”</a:t>
            </a:r>
          </a:p>
          <a:p>
            <a:r>
              <a:rPr lang="en-US" dirty="0"/>
              <a:t>Genesis 15:12-14 – one example of God prophesying trouble...and deliverance</a:t>
            </a:r>
          </a:p>
          <a:p>
            <a:endParaRPr lang="en-US" sz="2400"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14</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5532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07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48:6-8</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599" y="1828800"/>
            <a:ext cx="5867401" cy="4691063"/>
          </a:xfrm>
        </p:spPr>
        <p:txBody>
          <a:bodyPr/>
          <a:lstStyle/>
          <a:p>
            <a:pPr marL="0" indent="0">
              <a:buNone/>
            </a:pPr>
            <a:r>
              <a:rPr lang="en-US" sz="2400" baseline="30000" dirty="0"/>
              <a:t>6</a:t>
            </a:r>
            <a:r>
              <a:rPr lang="en-US" sz="2400" dirty="0"/>
              <a:t>“You have heard; now see all this; and will you not declare it? From this time forth I announce to you new things, hidden things that you have not known. </a:t>
            </a:r>
          </a:p>
          <a:p>
            <a:pPr marL="0" indent="0">
              <a:buNone/>
            </a:pPr>
            <a:r>
              <a:rPr lang="en-US" sz="2400" baseline="30000" dirty="0"/>
              <a:t>7</a:t>
            </a:r>
            <a:r>
              <a:rPr lang="en-US" sz="2400" dirty="0"/>
              <a:t>They are created now, not long ago; before today you have never heard of them, lest you should say, ‘Behold, I knew them.’ </a:t>
            </a:r>
          </a:p>
          <a:p>
            <a:pPr marL="0" indent="0">
              <a:buNone/>
            </a:pPr>
            <a:r>
              <a:rPr lang="en-US" sz="2400" baseline="30000" dirty="0"/>
              <a:t>8</a:t>
            </a:r>
            <a:r>
              <a:rPr lang="en-US" sz="2400" dirty="0"/>
              <a:t>You have never heard, you have never known, from of old your ear has not been opened. For I knew that you would surely deal treacherously, and that from before birth you were called a rebel.</a:t>
            </a:r>
          </a:p>
          <a:p>
            <a:pPr marL="0" indent="0">
              <a:buNone/>
            </a:pPr>
            <a:endParaRPr lang="en-US" sz="14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705600" y="1798637"/>
            <a:ext cx="5029200" cy="3763963"/>
          </a:xfrm>
          <a:solidFill>
            <a:schemeClr val="bg2">
              <a:lumMod val="90000"/>
            </a:schemeClr>
          </a:solidFill>
          <a:ln>
            <a:solidFill>
              <a:schemeClr val="accent1">
                <a:shade val="95000"/>
                <a:satMod val="105000"/>
              </a:schemeClr>
            </a:solidFill>
          </a:ln>
        </p:spPr>
        <p:txBody>
          <a:bodyPr/>
          <a:lstStyle/>
          <a:p>
            <a:pPr marL="0" indent="0">
              <a:buNone/>
            </a:pPr>
            <a:r>
              <a:rPr lang="en-US" sz="2600" dirty="0"/>
              <a:t>The structure of the poem proposes its own interpretation: the </a:t>
            </a:r>
            <a:r>
              <a:rPr lang="en-US" sz="2600" i="1" dirty="0"/>
              <a:t>former things</a:t>
            </a:r>
            <a:r>
              <a:rPr lang="en-US" sz="2600" dirty="0"/>
              <a:t> are the Cyrus-plan (the fall of Babylon and the release of the captives), the </a:t>
            </a:r>
            <a:r>
              <a:rPr lang="en-US" sz="2600" i="1" dirty="0"/>
              <a:t>new things</a:t>
            </a:r>
            <a:r>
              <a:rPr lang="en-US" sz="2600" dirty="0"/>
              <a:t> are the servant events (the coming of the Spirit-endowed one).</a:t>
            </a:r>
          </a:p>
          <a:p>
            <a:pPr marL="0" indent="0">
              <a:buNone/>
            </a:pPr>
            <a:r>
              <a:rPr lang="en-US" sz="2600" dirty="0"/>
              <a:t> J. A. </a:t>
            </a:r>
            <a:r>
              <a:rPr lang="en-US" sz="2600" dirty="0" err="1"/>
              <a:t>Motyer</a:t>
            </a:r>
            <a:endParaRPr lang="en-US" sz="2600" dirty="0"/>
          </a:p>
          <a:p>
            <a:pPr marL="0" indent="0">
              <a:buNone/>
            </a:pPr>
            <a:endParaRPr lang="en-US" sz="2600"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15</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5532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8FF098B-EC0B-3249-8834-3B97C0A754B9}"/>
              </a:ext>
            </a:extLst>
          </p:cNvPr>
          <p:cNvSpPr txBox="1"/>
          <p:nvPr/>
        </p:nvSpPr>
        <p:spPr>
          <a:xfrm>
            <a:off x="6705600" y="5791200"/>
            <a:ext cx="5029200"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”Congenitally rebellious” – verse 8</a:t>
            </a:r>
          </a:p>
        </p:txBody>
      </p:sp>
    </p:spTree>
    <p:extLst>
      <p:ext uri="{BB962C8B-B14F-4D97-AF65-F5344CB8AC3E}">
        <p14:creationId xmlns:p14="http://schemas.microsoft.com/office/powerpoint/2010/main" val="2240094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48:9-11</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599" y="1828800"/>
            <a:ext cx="5867401" cy="4691063"/>
          </a:xfrm>
        </p:spPr>
        <p:txBody>
          <a:bodyPr/>
          <a:lstStyle/>
          <a:p>
            <a:pPr marL="0" indent="0">
              <a:buNone/>
            </a:pPr>
            <a:r>
              <a:rPr lang="en-US" baseline="30000" dirty="0"/>
              <a:t>9</a:t>
            </a:r>
            <a:r>
              <a:rPr lang="en-US" dirty="0"/>
              <a:t>“For my name’s sake I defer my anger; for the sake of my praise I restrain it for you, that I may not cut you off. </a:t>
            </a:r>
          </a:p>
          <a:p>
            <a:pPr marL="0" indent="0">
              <a:buNone/>
            </a:pPr>
            <a:r>
              <a:rPr lang="en-US" baseline="30000" dirty="0"/>
              <a:t>10</a:t>
            </a:r>
            <a:r>
              <a:rPr lang="en-US" dirty="0"/>
              <a:t>Behold, I have refined you, but not as silver; I have tried you in the furnace of affliction. </a:t>
            </a:r>
          </a:p>
          <a:p>
            <a:pPr marL="0" indent="0">
              <a:buNone/>
            </a:pPr>
            <a:r>
              <a:rPr lang="en-US" baseline="30000" dirty="0"/>
              <a:t>11</a:t>
            </a:r>
            <a:r>
              <a:rPr lang="en-US" dirty="0"/>
              <a:t>For my own sake, for my own sake, I do it, for how should my name be profaned? My glory I will not give to another.</a:t>
            </a:r>
          </a:p>
          <a:p>
            <a:pPr marL="0" indent="0">
              <a:buNone/>
            </a:pPr>
            <a:endParaRPr lang="en-US" sz="14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705600" y="1798637"/>
            <a:ext cx="4876800" cy="4525963"/>
          </a:xfrm>
        </p:spPr>
        <p:txBody>
          <a:bodyPr/>
          <a:lstStyle/>
          <a:p>
            <a:endParaRPr lang="en-US" dirty="0"/>
          </a:p>
          <a:p>
            <a:r>
              <a:rPr lang="en-US" dirty="0"/>
              <a:t>“Not as silver”</a:t>
            </a:r>
          </a:p>
          <a:p>
            <a:r>
              <a:rPr lang="en-US" dirty="0"/>
              <a:t>God has ALWAYS been a God who saves, redeems, and withholds judgment based on His character, and for His glory - not on the behavior of people</a:t>
            </a:r>
          </a:p>
          <a:p>
            <a:endParaRPr lang="en-US" sz="2400"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16</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5532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447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Ephesians 2 – by grace…</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17</a:t>
            </a:fld>
            <a:endParaRPr lang="en-US" altLang="en-US"/>
          </a:p>
        </p:txBody>
      </p:sp>
      <p:sp>
        <p:nvSpPr>
          <p:cNvPr id="3" name="Content Placeholder 2">
            <a:extLst>
              <a:ext uri="{FF2B5EF4-FFF2-40B4-BE49-F238E27FC236}">
                <a16:creationId xmlns:a16="http://schemas.microsoft.com/office/drawing/2014/main" id="{EAEB3DAA-43F4-734B-B7CC-86650D015F01}"/>
              </a:ext>
            </a:extLst>
          </p:cNvPr>
          <p:cNvSpPr>
            <a:spLocks noGrp="1"/>
          </p:cNvSpPr>
          <p:nvPr>
            <p:ph sz="half" idx="1"/>
          </p:nvPr>
        </p:nvSpPr>
        <p:spPr>
          <a:xfrm>
            <a:off x="609600" y="1600202"/>
            <a:ext cx="10972800" cy="5105398"/>
          </a:xfrm>
        </p:spPr>
        <p:txBody>
          <a:bodyPr/>
          <a:lstStyle/>
          <a:p>
            <a:pPr marL="0" indent="0">
              <a:buNone/>
            </a:pPr>
            <a:r>
              <a:rPr lang="en-US" sz="2400" dirty="0"/>
              <a:t>Ephesians 2:1–9 (ESV)</a:t>
            </a:r>
          </a:p>
          <a:p>
            <a:pPr marL="0" indent="0">
              <a:buNone/>
            </a:pPr>
            <a:r>
              <a:rPr lang="en-US" sz="2400" baseline="30000" dirty="0"/>
              <a:t>1</a:t>
            </a:r>
            <a:r>
              <a:rPr lang="en-US" sz="2400" dirty="0"/>
              <a:t>And you were dead in the trespasses and sins </a:t>
            </a:r>
            <a:r>
              <a:rPr lang="en-US" sz="2400" baseline="30000" dirty="0"/>
              <a:t>2</a:t>
            </a:r>
            <a:r>
              <a:rPr lang="en-US" sz="2400" dirty="0"/>
              <a:t>in which you once </a:t>
            </a:r>
            <a:r>
              <a:rPr lang="en-US" sz="2400" b="1" dirty="0">
                <a:solidFill>
                  <a:srgbClr val="C00000"/>
                </a:solidFill>
              </a:rPr>
              <a:t>walked, following the course of this world, following the prince of the power of the air</a:t>
            </a:r>
            <a:r>
              <a:rPr lang="en-US" sz="2400" dirty="0"/>
              <a:t>, the spirit that is now at work in the sons of disobedience— </a:t>
            </a:r>
            <a:r>
              <a:rPr lang="en-US" sz="2400" baseline="30000" dirty="0"/>
              <a:t>3</a:t>
            </a:r>
            <a:r>
              <a:rPr lang="en-US" sz="2400" dirty="0"/>
              <a:t>among whom we </a:t>
            </a:r>
            <a:r>
              <a:rPr lang="en-US" sz="2400" b="1" dirty="0">
                <a:solidFill>
                  <a:srgbClr val="C00000"/>
                </a:solidFill>
              </a:rPr>
              <a:t>all once lived in the passions of our flesh</a:t>
            </a:r>
            <a:r>
              <a:rPr lang="en-US" sz="2400" dirty="0">
                <a:solidFill>
                  <a:srgbClr val="C00000"/>
                </a:solidFill>
              </a:rPr>
              <a:t>, </a:t>
            </a:r>
            <a:r>
              <a:rPr lang="en-US" sz="2400" b="1" dirty="0">
                <a:solidFill>
                  <a:srgbClr val="C00000"/>
                </a:solidFill>
              </a:rPr>
              <a:t>carrying out the desires of the body and the mind</a:t>
            </a:r>
            <a:r>
              <a:rPr lang="en-US" sz="2400" dirty="0"/>
              <a:t>, and were by nature children of wrath, like the rest of mankind. </a:t>
            </a:r>
            <a:r>
              <a:rPr lang="en-US" b="1" baseline="30000" dirty="0">
                <a:solidFill>
                  <a:srgbClr val="FFC000"/>
                </a:solidFill>
              </a:rPr>
              <a:t>4</a:t>
            </a:r>
            <a:r>
              <a:rPr lang="en-US" b="1" dirty="0">
                <a:solidFill>
                  <a:srgbClr val="FFC000"/>
                </a:solidFill>
              </a:rPr>
              <a:t>But God</a:t>
            </a:r>
            <a:r>
              <a:rPr lang="en-US" sz="2400" dirty="0"/>
              <a:t>, being rich in mercy, because of the great love with which </a:t>
            </a:r>
            <a:r>
              <a:rPr lang="en-US" sz="2400" b="1" dirty="0">
                <a:solidFill>
                  <a:srgbClr val="00B050"/>
                </a:solidFill>
              </a:rPr>
              <a:t>he loved us</a:t>
            </a:r>
            <a:r>
              <a:rPr lang="en-US" sz="2400" dirty="0"/>
              <a:t>, </a:t>
            </a:r>
            <a:r>
              <a:rPr lang="en-US" sz="2400" baseline="30000" dirty="0"/>
              <a:t>5</a:t>
            </a:r>
            <a:r>
              <a:rPr lang="en-US" sz="2400" dirty="0"/>
              <a:t>even when we were dead in our trespasses, </a:t>
            </a:r>
            <a:r>
              <a:rPr lang="en-US" sz="2400" b="1" dirty="0">
                <a:solidFill>
                  <a:srgbClr val="00B050"/>
                </a:solidFill>
              </a:rPr>
              <a:t>made us alive </a:t>
            </a:r>
            <a:r>
              <a:rPr lang="en-US" sz="2400" dirty="0"/>
              <a:t>together with Christ—</a:t>
            </a:r>
            <a:r>
              <a:rPr lang="en-US" sz="2400" b="1" dirty="0"/>
              <a:t>by grace you have been saved</a:t>
            </a:r>
            <a:r>
              <a:rPr lang="en-US" sz="2400" dirty="0"/>
              <a:t>— </a:t>
            </a:r>
          </a:p>
          <a:p>
            <a:pPr marL="0" indent="0">
              <a:buNone/>
            </a:pPr>
            <a:r>
              <a:rPr lang="en-US" sz="2400" baseline="30000" dirty="0"/>
              <a:t>6</a:t>
            </a:r>
            <a:r>
              <a:rPr lang="en-US" sz="2400" dirty="0"/>
              <a:t>and </a:t>
            </a:r>
            <a:r>
              <a:rPr lang="en-US" sz="2400" b="1" dirty="0">
                <a:solidFill>
                  <a:srgbClr val="00B050"/>
                </a:solidFill>
              </a:rPr>
              <a:t>raised us up with him and seated us with him in the heavenly places in Christ Jesus</a:t>
            </a:r>
            <a:r>
              <a:rPr lang="en-US" sz="2400" dirty="0"/>
              <a:t>, </a:t>
            </a:r>
            <a:r>
              <a:rPr lang="en-US" sz="2400" baseline="30000" dirty="0"/>
              <a:t>7</a:t>
            </a:r>
            <a:r>
              <a:rPr lang="en-US" sz="2400" dirty="0"/>
              <a:t>so that in the coming ages he might </a:t>
            </a:r>
            <a:r>
              <a:rPr lang="en-US" sz="2400" dirty="0">
                <a:solidFill>
                  <a:srgbClr val="00B050"/>
                </a:solidFill>
              </a:rPr>
              <a:t>show the immeasurable riches of his grace </a:t>
            </a:r>
            <a:r>
              <a:rPr lang="en-US" sz="2400" dirty="0"/>
              <a:t>in kindness toward us in Christ Jesus. </a:t>
            </a:r>
          </a:p>
          <a:p>
            <a:pPr marL="0" indent="0">
              <a:buNone/>
            </a:pPr>
            <a:r>
              <a:rPr lang="en-US" sz="2400" baseline="30000" dirty="0"/>
              <a:t>8</a:t>
            </a:r>
            <a:r>
              <a:rPr lang="en-US" sz="2400" dirty="0"/>
              <a:t>For by grace you have been saved through faith. </a:t>
            </a:r>
            <a:r>
              <a:rPr lang="en-US" sz="2400" b="1" dirty="0"/>
              <a:t>And this is not your own doing</a:t>
            </a:r>
            <a:r>
              <a:rPr lang="en-US" sz="2400" dirty="0"/>
              <a:t>; it is the gift of God, </a:t>
            </a:r>
            <a:r>
              <a:rPr lang="en-US" sz="2400" b="1" baseline="30000" dirty="0"/>
              <a:t>9</a:t>
            </a:r>
            <a:r>
              <a:rPr lang="en-US" sz="2400" b="1" dirty="0"/>
              <a:t>not a result of works</a:t>
            </a:r>
            <a:r>
              <a:rPr lang="en-US" sz="2400" dirty="0"/>
              <a:t>, so that no one may boast.</a:t>
            </a:r>
          </a:p>
          <a:p>
            <a:pPr marL="0" indent="0">
              <a:buNone/>
            </a:pPr>
            <a:endParaRPr lang="en-US" sz="2400" dirty="0"/>
          </a:p>
        </p:txBody>
      </p:sp>
    </p:spTree>
    <p:extLst>
      <p:ext uri="{BB962C8B-B14F-4D97-AF65-F5344CB8AC3E}">
        <p14:creationId xmlns:p14="http://schemas.microsoft.com/office/powerpoint/2010/main" val="328328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48:12-16</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599" y="1828800"/>
            <a:ext cx="5867401" cy="4691063"/>
          </a:xfrm>
        </p:spPr>
        <p:txBody>
          <a:bodyPr/>
          <a:lstStyle/>
          <a:p>
            <a:pPr marL="0" indent="0">
              <a:buNone/>
            </a:pPr>
            <a:r>
              <a:rPr lang="en-US" baseline="30000" dirty="0"/>
              <a:t>12</a:t>
            </a:r>
            <a:r>
              <a:rPr lang="en-US" dirty="0"/>
              <a:t>“Listen to me, O Jacob, and Israel, whom I called! I am he; I am the first, and I am the last. </a:t>
            </a:r>
          </a:p>
          <a:p>
            <a:pPr marL="0" indent="0">
              <a:buNone/>
            </a:pPr>
            <a:r>
              <a:rPr lang="en-US" baseline="30000" dirty="0"/>
              <a:t>13</a:t>
            </a:r>
            <a:r>
              <a:rPr lang="en-US" dirty="0"/>
              <a:t>My hand laid the foundation of the earth, and my right hand spread out the heavens; when I call to them, they stand forth together. </a:t>
            </a:r>
          </a:p>
          <a:p>
            <a:pPr marL="0" indent="0">
              <a:buNone/>
            </a:pPr>
            <a:r>
              <a:rPr lang="en-US" baseline="30000" dirty="0"/>
              <a:t>14</a:t>
            </a:r>
            <a:r>
              <a:rPr lang="en-US" dirty="0"/>
              <a:t>“Assemble, all of you, and listen! Who among them has declared these things? The Lord loves him; </a:t>
            </a:r>
            <a:endParaRPr lang="en-US" sz="14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781800" y="1798637"/>
            <a:ext cx="5181600" cy="4525963"/>
          </a:xfrm>
        </p:spPr>
        <p:txBody>
          <a:bodyPr/>
          <a:lstStyle/>
          <a:p>
            <a:pPr marL="0" indent="0">
              <a:buNone/>
            </a:pPr>
            <a:r>
              <a:rPr lang="en-US" sz="2600" dirty="0"/>
              <a:t>he shall perform his purpose on Babylon, and his arm shall be against the Chaldeans. </a:t>
            </a:r>
          </a:p>
          <a:p>
            <a:pPr marL="0" indent="0">
              <a:buNone/>
            </a:pPr>
            <a:r>
              <a:rPr lang="en-US" sz="2600" baseline="30000" dirty="0"/>
              <a:t>15</a:t>
            </a:r>
            <a:r>
              <a:rPr lang="en-US" sz="2600" dirty="0"/>
              <a:t>I, even I, have spoken and called him; I have brought him, and he will prosper in his way. </a:t>
            </a:r>
          </a:p>
          <a:p>
            <a:pPr marL="0" indent="0">
              <a:buNone/>
            </a:pPr>
            <a:r>
              <a:rPr lang="en-US" sz="2600" baseline="30000" dirty="0"/>
              <a:t>16</a:t>
            </a:r>
            <a:r>
              <a:rPr lang="en-US" sz="2600" dirty="0"/>
              <a:t>Draw near to me, hear this: from the beginning I have not spoken in secret, from the time it came to be I have been there.” And now the Lord God has sent me, and his Spirit.</a:t>
            </a:r>
          </a:p>
          <a:p>
            <a:pPr marL="0" indent="0">
              <a:buNone/>
            </a:pPr>
            <a:endParaRPr lang="en-US" sz="2600"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18</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4770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15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16CBD44-4289-1B40-2828-349631A80E78}"/>
              </a:ext>
            </a:extLst>
          </p:cNvPr>
          <p:cNvSpPr>
            <a:spLocks noGrp="1"/>
          </p:cNvSpPr>
          <p:nvPr>
            <p:ph type="title"/>
          </p:nvPr>
        </p:nvSpPr>
        <p:spPr>
          <a:xfrm>
            <a:off x="609600" y="304800"/>
            <a:ext cx="10972800" cy="1143000"/>
          </a:xfrm>
        </p:spPr>
        <p:txBody>
          <a:bodyPr/>
          <a:lstStyle/>
          <a:p>
            <a:r>
              <a:rPr lang="en-US" altLang="en-US" b="1" dirty="0"/>
              <a:t>Welcome To The MOB!</a:t>
            </a:r>
          </a:p>
        </p:txBody>
      </p:sp>
      <p:sp>
        <p:nvSpPr>
          <p:cNvPr id="21510" name="Slide Number Placeholder 5">
            <a:extLst>
              <a:ext uri="{FF2B5EF4-FFF2-40B4-BE49-F238E27FC236}">
                <a16:creationId xmlns:a16="http://schemas.microsoft.com/office/drawing/2014/main" id="{9E55D972-590B-33DA-99B7-EDAD3638C13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8208B86-6625-0F4E-B8E9-98D78AD3BB55}" type="slidenum">
              <a:rPr lang="en-US" altLang="en-US" smtClean="0"/>
              <a:pPr/>
              <a:t>1</a:t>
            </a:fld>
            <a:endParaRPr lang="en-US" altLang="en-US" dirty="0"/>
          </a:p>
        </p:txBody>
      </p:sp>
      <p:sp>
        <p:nvSpPr>
          <p:cNvPr id="2" name="Content Placeholder 1">
            <a:extLst>
              <a:ext uri="{FF2B5EF4-FFF2-40B4-BE49-F238E27FC236}">
                <a16:creationId xmlns:a16="http://schemas.microsoft.com/office/drawing/2014/main" id="{850673BE-ABF3-8D41-8390-F3CE8565A818}"/>
              </a:ext>
            </a:extLst>
          </p:cNvPr>
          <p:cNvSpPr>
            <a:spLocks noGrp="1"/>
          </p:cNvSpPr>
          <p:nvPr>
            <p:ph idx="1"/>
          </p:nvPr>
        </p:nvSpPr>
        <p:spPr>
          <a:xfrm>
            <a:off x="1447800" y="1676400"/>
            <a:ext cx="9315979" cy="4525963"/>
          </a:xfrm>
        </p:spPr>
        <p:txBody>
          <a:bodyPr/>
          <a:lstStyle/>
          <a:p>
            <a:pPr>
              <a:lnSpc>
                <a:spcPct val="150000"/>
              </a:lnSpc>
            </a:pPr>
            <a:r>
              <a:rPr lang="en-US" sz="2800" b="1" dirty="0"/>
              <a:t>MOB Website &amp; Resources: </a:t>
            </a:r>
            <a:r>
              <a:rPr lang="en-US" altLang="en-US" sz="2800" b="1" dirty="0">
                <a:hlinkClick r:id="rId3"/>
              </a:rPr>
              <a:t>www.ibcmob.net</a:t>
            </a:r>
            <a:endParaRPr lang="en-US" altLang="en-US" sz="2800" b="1" dirty="0"/>
          </a:p>
          <a:p>
            <a:pPr marL="0" indent="0">
              <a:lnSpc>
                <a:spcPct val="150000"/>
              </a:lnSpc>
              <a:buNone/>
            </a:pPr>
            <a:endParaRPr lang="en-US" sz="2000" dirty="0"/>
          </a:p>
          <a:p>
            <a:pPr>
              <a:lnSpc>
                <a:spcPct val="150000"/>
              </a:lnSpc>
            </a:pPr>
            <a:r>
              <a:rPr lang="en-US" sz="2800" b="1" dirty="0"/>
              <a:t>Christmas Concerts this week – Dec 7, 8, 9, 10</a:t>
            </a:r>
            <a:endParaRPr lang="en-US" sz="1600" b="1" dirty="0"/>
          </a:p>
          <a:p>
            <a:pPr lvl="1">
              <a:lnSpc>
                <a:spcPct val="150000"/>
              </a:lnSpc>
            </a:pPr>
            <a:r>
              <a:rPr lang="en-US" sz="2400" b="1" dirty="0"/>
              <a:t>SOLD OUT – but…</a:t>
            </a:r>
          </a:p>
          <a:p>
            <a:pPr>
              <a:lnSpc>
                <a:spcPct val="150000"/>
              </a:lnSpc>
            </a:pPr>
            <a:endParaRPr lang="en-US" sz="1600" dirty="0"/>
          </a:p>
          <a:p>
            <a:pPr>
              <a:lnSpc>
                <a:spcPct val="150000"/>
              </a:lnSpc>
            </a:pPr>
            <a:r>
              <a:rPr lang="en-US" sz="2800" b="1" dirty="0"/>
              <a:t>MOB next week (12/12) but Christmas break after that</a:t>
            </a:r>
          </a:p>
        </p:txBody>
      </p:sp>
      <p:cxnSp>
        <p:nvCxnSpPr>
          <p:cNvPr id="3" name="Straight Connector 2">
            <a:extLst>
              <a:ext uri="{FF2B5EF4-FFF2-40B4-BE49-F238E27FC236}">
                <a16:creationId xmlns:a16="http://schemas.microsoft.com/office/drawing/2014/main" id="{C8717B06-035A-AE88-A351-5D2DD457FB7F}"/>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526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48:17-21</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599" y="1706563"/>
            <a:ext cx="5867401" cy="4691063"/>
          </a:xfrm>
        </p:spPr>
        <p:txBody>
          <a:bodyPr/>
          <a:lstStyle/>
          <a:p>
            <a:pPr marL="0" indent="0">
              <a:buNone/>
            </a:pPr>
            <a:r>
              <a:rPr lang="en-US" baseline="30000" dirty="0"/>
              <a:t>17</a:t>
            </a:r>
            <a:r>
              <a:rPr lang="en-US" dirty="0"/>
              <a:t>Thus says the Lord, your Redeemer, the Holy One of Israel: “I am the Lord your God, who teaches you to profit, who leads you in the way you should go. </a:t>
            </a:r>
            <a:r>
              <a:rPr lang="en-US" baseline="30000" dirty="0"/>
              <a:t>18</a:t>
            </a:r>
            <a:r>
              <a:rPr lang="en-US" dirty="0"/>
              <a:t>Oh that you had paid attention to my commandments! Then your peace would have been like a river, and your righteousness like the waves of the sea; </a:t>
            </a:r>
            <a:r>
              <a:rPr lang="en-US" baseline="30000" dirty="0"/>
              <a:t>19</a:t>
            </a:r>
            <a:r>
              <a:rPr lang="en-US" dirty="0"/>
              <a:t>your offspring would have been like the sand, and your descendants like its grains; their name would never</a:t>
            </a:r>
            <a:endParaRPr lang="en-US" sz="14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781800" y="1676400"/>
            <a:ext cx="5181600" cy="4525963"/>
          </a:xfrm>
        </p:spPr>
        <p:txBody>
          <a:bodyPr/>
          <a:lstStyle/>
          <a:p>
            <a:pPr marL="0" indent="0">
              <a:buNone/>
            </a:pPr>
            <a:r>
              <a:rPr lang="en-US" dirty="0"/>
              <a:t>be cut off or destroyed from before me.” </a:t>
            </a:r>
            <a:r>
              <a:rPr lang="en-US" baseline="30000" dirty="0"/>
              <a:t>20</a:t>
            </a:r>
            <a:r>
              <a:rPr lang="en-US" dirty="0"/>
              <a:t>Go out from Babylon, flee from Chaldea, declare this with a shout of joy, proclaim it, send it out to the end of the earth; say, “The Lord has redeemed his servant Jacob!” </a:t>
            </a:r>
            <a:r>
              <a:rPr lang="en-US" baseline="30000" dirty="0"/>
              <a:t>21</a:t>
            </a:r>
            <a:r>
              <a:rPr lang="en-US" dirty="0"/>
              <a:t>They did not thirst when he led them through the deserts; he made water flow for them from the rock; he split the rock and the water gushed out. </a:t>
            </a:r>
          </a:p>
          <a:p>
            <a:pPr marL="0" indent="0">
              <a:buNone/>
            </a:pPr>
            <a:endParaRPr lang="en-US"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19</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4770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923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48:22</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20</a:t>
            </a:fld>
            <a:endParaRPr lang="en-US" altLang="en-US"/>
          </a:p>
        </p:txBody>
      </p: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001B6B6E-FE28-6B4A-9498-708FFF72780A}"/>
              </a:ext>
            </a:extLst>
          </p:cNvPr>
          <p:cNvSpPr>
            <a:spLocks noGrp="1"/>
          </p:cNvSpPr>
          <p:nvPr>
            <p:ph sz="half" idx="1"/>
          </p:nvPr>
        </p:nvSpPr>
        <p:spPr>
          <a:xfrm>
            <a:off x="1752600" y="2057401"/>
            <a:ext cx="9053512" cy="4525963"/>
          </a:xfrm>
        </p:spPr>
        <p:txBody>
          <a:bodyPr/>
          <a:lstStyle/>
          <a:p>
            <a:pPr marL="0" indent="0">
              <a:buNone/>
            </a:pPr>
            <a:endParaRPr lang="en-US" sz="3200" baseline="30000" dirty="0"/>
          </a:p>
          <a:p>
            <a:pPr marL="0" indent="0">
              <a:buNone/>
            </a:pPr>
            <a:endParaRPr lang="en-US" sz="3200" baseline="30000" dirty="0"/>
          </a:p>
          <a:p>
            <a:pPr marL="0" indent="0">
              <a:buNone/>
            </a:pPr>
            <a:r>
              <a:rPr lang="en-US" sz="3200" baseline="30000" dirty="0"/>
              <a:t>22</a:t>
            </a:r>
            <a:r>
              <a:rPr lang="en-US" sz="3200" dirty="0"/>
              <a:t>“There is no peace,” says the Lord, “for the wicked.”</a:t>
            </a:r>
          </a:p>
          <a:p>
            <a:pPr marL="0" indent="0">
              <a:buNone/>
            </a:pPr>
            <a:endParaRPr lang="en-US" sz="3200" dirty="0"/>
          </a:p>
        </p:txBody>
      </p:sp>
    </p:spTree>
    <p:extLst>
      <p:ext uri="{BB962C8B-B14F-4D97-AF65-F5344CB8AC3E}">
        <p14:creationId xmlns:p14="http://schemas.microsoft.com/office/powerpoint/2010/main" val="549117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D091371-6394-93AF-8FD9-8FC03778582B}"/>
              </a:ext>
            </a:extLst>
          </p:cNvPr>
          <p:cNvSpPr>
            <a:spLocks noGrp="1"/>
          </p:cNvSpPr>
          <p:nvPr>
            <p:ph type="title"/>
          </p:nvPr>
        </p:nvSpPr>
        <p:spPr>
          <a:xfrm>
            <a:off x="609600" y="0"/>
            <a:ext cx="10972800" cy="1143000"/>
          </a:xfrm>
        </p:spPr>
        <p:txBody>
          <a:bodyPr/>
          <a:lstStyle/>
          <a:p>
            <a:r>
              <a:rPr lang="en-US" b="1" dirty="0"/>
              <a:t>Conclusion</a:t>
            </a:r>
          </a:p>
        </p:txBody>
      </p:sp>
      <p:sp>
        <p:nvSpPr>
          <p:cNvPr id="9" name="Content Placeholder 8">
            <a:extLst>
              <a:ext uri="{FF2B5EF4-FFF2-40B4-BE49-F238E27FC236}">
                <a16:creationId xmlns:a16="http://schemas.microsoft.com/office/drawing/2014/main" id="{FD69713E-39F8-E2B2-4845-93B52E5E443E}"/>
              </a:ext>
            </a:extLst>
          </p:cNvPr>
          <p:cNvSpPr>
            <a:spLocks noGrp="1"/>
          </p:cNvSpPr>
          <p:nvPr>
            <p:ph idx="1"/>
          </p:nvPr>
        </p:nvSpPr>
        <p:spPr>
          <a:xfrm>
            <a:off x="2209800" y="2405062"/>
            <a:ext cx="8686800" cy="3767138"/>
          </a:xfrm>
        </p:spPr>
        <p:txBody>
          <a:bodyPr/>
          <a:lstStyle/>
          <a:p>
            <a:r>
              <a:rPr lang="en-US" sz="4400" dirty="0"/>
              <a:t>Profession vs Obedience</a:t>
            </a:r>
          </a:p>
          <a:p>
            <a:pPr lvl="1"/>
            <a:r>
              <a:rPr lang="en-US" sz="4000" dirty="0"/>
              <a:t> 1 John 2:3-6</a:t>
            </a:r>
          </a:p>
          <a:p>
            <a:r>
              <a:rPr lang="en-US" sz="4400" dirty="0"/>
              <a:t>God is a God of Justice – and Grace</a:t>
            </a:r>
          </a:p>
          <a:p>
            <a:endParaRPr lang="en-US" sz="4400" dirty="0"/>
          </a:p>
          <a:p>
            <a:endParaRPr lang="en-US" sz="2800" dirty="0"/>
          </a:p>
          <a:p>
            <a:endParaRPr lang="en-US" sz="2800" dirty="0"/>
          </a:p>
        </p:txBody>
      </p:sp>
      <p:sp>
        <p:nvSpPr>
          <p:cNvPr id="7" name="Slide Number Placeholder 6">
            <a:extLst>
              <a:ext uri="{FF2B5EF4-FFF2-40B4-BE49-F238E27FC236}">
                <a16:creationId xmlns:a16="http://schemas.microsoft.com/office/drawing/2014/main" id="{1C8539A8-3BD6-056E-A01E-5CD9A20F3F4D}"/>
              </a:ext>
            </a:extLst>
          </p:cNvPr>
          <p:cNvSpPr>
            <a:spLocks noGrp="1"/>
          </p:cNvSpPr>
          <p:nvPr>
            <p:ph type="sldNum" sz="quarter" idx="12"/>
          </p:nvPr>
        </p:nvSpPr>
        <p:spPr/>
        <p:txBody>
          <a:bodyPr/>
          <a:lstStyle/>
          <a:p>
            <a:pPr>
              <a:defRPr/>
            </a:pPr>
            <a:fld id="{7A788AB6-241E-3148-A545-CE51DF67FBD9}" type="slidenum">
              <a:rPr lang="en-US" altLang="en-US" smtClean="0"/>
              <a:pPr>
                <a:defRPr/>
              </a:pPr>
              <a:t>21</a:t>
            </a:fld>
            <a:endParaRPr lang="en-US" altLang="en-US"/>
          </a:p>
        </p:txBody>
      </p:sp>
      <p:cxnSp>
        <p:nvCxnSpPr>
          <p:cNvPr id="2" name="Straight Connector 1">
            <a:extLst>
              <a:ext uri="{FF2B5EF4-FFF2-40B4-BE49-F238E27FC236}">
                <a16:creationId xmlns:a16="http://schemas.microsoft.com/office/drawing/2014/main" id="{09674559-1076-4B1F-421E-9216330A2315}"/>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6632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551A525-30DB-9790-211E-72240A8BF7E1}"/>
              </a:ext>
            </a:extLst>
          </p:cNvPr>
          <p:cNvSpPr>
            <a:spLocks noGrp="1"/>
          </p:cNvSpPr>
          <p:nvPr>
            <p:ph type="title"/>
          </p:nvPr>
        </p:nvSpPr>
        <p:spPr>
          <a:xfrm>
            <a:off x="609600" y="0"/>
            <a:ext cx="10972800" cy="1143000"/>
          </a:xfrm>
        </p:spPr>
        <p:txBody>
          <a:bodyPr/>
          <a:lstStyle/>
          <a:p>
            <a:r>
              <a:rPr lang="en-US" altLang="en-US" sz="5400" b="1" dirty="0"/>
              <a:t>Next Meeting</a:t>
            </a:r>
          </a:p>
        </p:txBody>
      </p:sp>
      <p:sp>
        <p:nvSpPr>
          <p:cNvPr id="3" name="Content Placeholder 2">
            <a:extLst>
              <a:ext uri="{FF2B5EF4-FFF2-40B4-BE49-F238E27FC236}">
                <a16:creationId xmlns:a16="http://schemas.microsoft.com/office/drawing/2014/main" id="{E9B0B767-004B-D6EC-A575-7C4195CB16C3}"/>
              </a:ext>
            </a:extLst>
          </p:cNvPr>
          <p:cNvSpPr>
            <a:spLocks noGrp="1"/>
          </p:cNvSpPr>
          <p:nvPr>
            <p:ph idx="1"/>
          </p:nvPr>
        </p:nvSpPr>
        <p:spPr/>
        <p:txBody>
          <a:bodyPr/>
          <a:lstStyle/>
          <a:p>
            <a:pPr marL="0" indent="0">
              <a:spcBef>
                <a:spcPts val="0"/>
              </a:spcBef>
              <a:spcAft>
                <a:spcPts val="0"/>
              </a:spcAft>
              <a:buNone/>
              <a:defRPr/>
            </a:pPr>
            <a:r>
              <a:rPr lang="fr-FR" altLang="en-US" sz="2800" b="1" dirty="0" err="1">
                <a:cs typeface="Arial" panose="020B0604020202020204" pitchFamily="34" charset="0"/>
              </a:rPr>
              <a:t>Review</a:t>
            </a:r>
            <a:r>
              <a:rPr lang="fr-FR" altLang="en-US" sz="2800" b="1" dirty="0">
                <a:cs typeface="Arial" panose="020B0604020202020204" pitchFamily="34" charset="0"/>
              </a:rPr>
              <a:t>:</a:t>
            </a:r>
          </a:p>
          <a:p>
            <a:pPr>
              <a:spcBef>
                <a:spcPts val="0"/>
              </a:spcBef>
              <a:spcAft>
                <a:spcPts val="0"/>
              </a:spcAft>
              <a:defRPr/>
            </a:pPr>
            <a:r>
              <a:rPr lang="fr-FR" altLang="en-US" sz="2800" b="1" dirty="0" err="1">
                <a:cs typeface="Arial" panose="020B0604020202020204" pitchFamily="34" charset="0"/>
              </a:rPr>
              <a:t>Isaiah</a:t>
            </a:r>
            <a:r>
              <a:rPr lang="fr-FR" altLang="en-US" sz="2800" b="1" dirty="0">
                <a:cs typeface="Arial" panose="020B0604020202020204" pitchFamily="34" charset="0"/>
              </a:rPr>
              <a:t> 48</a:t>
            </a:r>
          </a:p>
          <a:p>
            <a:pPr>
              <a:spcBef>
                <a:spcPts val="0"/>
              </a:spcBef>
              <a:spcAft>
                <a:spcPts val="0"/>
              </a:spcAft>
              <a:defRPr/>
            </a:pPr>
            <a:r>
              <a:rPr lang="fr-FR" altLang="en-US" sz="2800" b="1" dirty="0">
                <a:cs typeface="Arial" panose="020B0604020202020204" pitchFamily="34" charset="0"/>
              </a:rPr>
              <a:t>Memory Verse: 48:10-11</a:t>
            </a:r>
          </a:p>
          <a:p>
            <a:pPr>
              <a:spcBef>
                <a:spcPts val="0"/>
              </a:spcBef>
              <a:spcAft>
                <a:spcPts val="0"/>
              </a:spcAft>
              <a:defRPr/>
            </a:pPr>
            <a:r>
              <a:rPr lang="en-US" altLang="en-US" sz="2800" b="1" i="1" dirty="0">
                <a:cs typeface="Arial" panose="020B0604020202020204" pitchFamily="34" charset="0"/>
              </a:rPr>
              <a:t>Dr. Constable’s Notes, 2023 Ed., pp. 328-335; </a:t>
            </a:r>
            <a:r>
              <a:rPr lang="en-US" altLang="en-US" sz="2800" b="1" i="1" dirty="0" err="1">
                <a:cs typeface="Arial" panose="020B0604020202020204" pitchFamily="34" charset="0"/>
              </a:rPr>
              <a:t>Motyer</a:t>
            </a:r>
            <a:r>
              <a:rPr lang="en-US" altLang="en-US" sz="2800" b="1" i="1" dirty="0">
                <a:cs typeface="Arial" panose="020B0604020202020204" pitchFamily="34" charset="0"/>
              </a:rPr>
              <a:t>, pp. 375-382</a:t>
            </a:r>
          </a:p>
          <a:p>
            <a:pPr marL="0" indent="0">
              <a:spcBef>
                <a:spcPts val="0"/>
              </a:spcBef>
              <a:spcAft>
                <a:spcPts val="0"/>
              </a:spcAft>
              <a:buNone/>
              <a:defRPr/>
            </a:pPr>
            <a:endParaRPr lang="en-US" altLang="en-US" sz="2800" b="1" dirty="0">
              <a:cs typeface="Arial" panose="020B0604020202020204" pitchFamily="34" charset="0"/>
            </a:endParaRPr>
          </a:p>
          <a:p>
            <a:pPr marL="0" indent="0">
              <a:spcBef>
                <a:spcPts val="0"/>
              </a:spcBef>
              <a:spcAft>
                <a:spcPts val="0"/>
              </a:spcAft>
              <a:buNone/>
              <a:defRPr/>
            </a:pPr>
            <a:r>
              <a:rPr lang="fr-FR" altLang="en-US" sz="2800" b="1" dirty="0" err="1">
                <a:cs typeface="Arial" panose="020B0604020202020204" pitchFamily="34" charset="0"/>
              </a:rPr>
              <a:t>Study</a:t>
            </a:r>
            <a:r>
              <a:rPr lang="fr-FR" altLang="en-US" sz="2800" b="1" dirty="0">
                <a:cs typeface="Arial" panose="020B0604020202020204" pitchFamily="34" charset="0"/>
              </a:rPr>
              <a:t>:</a:t>
            </a:r>
          </a:p>
          <a:p>
            <a:pPr marL="342900" indent="-342900">
              <a:spcBef>
                <a:spcPts val="0"/>
              </a:spcBef>
              <a:spcAft>
                <a:spcPts val="0"/>
              </a:spcAft>
              <a:defRPr/>
            </a:pPr>
            <a:r>
              <a:rPr lang="en-US" altLang="en-US" sz="2800" b="1" dirty="0">
                <a:cs typeface="Arial" panose="020B0604020202020204" pitchFamily="34" charset="0"/>
              </a:rPr>
              <a:t>Isaiah 49</a:t>
            </a:r>
          </a:p>
          <a:p>
            <a:pPr marL="342900" indent="-342900">
              <a:spcBef>
                <a:spcPts val="0"/>
              </a:spcBef>
              <a:spcAft>
                <a:spcPts val="0"/>
              </a:spcAft>
              <a:defRPr/>
            </a:pPr>
            <a:r>
              <a:rPr lang="en-US" altLang="en-US" sz="2800" b="1" dirty="0">
                <a:cs typeface="Arial" panose="020B0604020202020204" pitchFamily="34" charset="0"/>
              </a:rPr>
              <a:t>Memory Verse:  Isaiah 49:13</a:t>
            </a:r>
          </a:p>
          <a:p>
            <a:pPr marL="342900" indent="-342900">
              <a:spcBef>
                <a:spcPts val="0"/>
              </a:spcBef>
              <a:spcAft>
                <a:spcPts val="0"/>
              </a:spcAft>
              <a:defRPr/>
            </a:pPr>
            <a:r>
              <a:rPr lang="en-US" altLang="en-US" sz="2800" b="1" i="1" dirty="0">
                <a:cs typeface="Arial" panose="020B0604020202020204" pitchFamily="34" charset="0"/>
              </a:rPr>
              <a:t>Dr. Constable’s Notes, 2023 Ed., pp. 335-338; </a:t>
            </a:r>
            <a:r>
              <a:rPr lang="en-US" altLang="en-US" sz="2800" b="1" i="1" dirty="0" err="1">
                <a:cs typeface="Arial" panose="020B0604020202020204" pitchFamily="34" charset="0"/>
              </a:rPr>
              <a:t>Motyer</a:t>
            </a:r>
            <a:r>
              <a:rPr lang="en-US" altLang="en-US" sz="2800" b="1" i="1" dirty="0">
                <a:cs typeface="Arial" panose="020B0604020202020204" pitchFamily="34" charset="0"/>
              </a:rPr>
              <a:t>, pp. 383-396</a:t>
            </a:r>
          </a:p>
          <a:p>
            <a:pPr marL="342900" indent="-342900">
              <a:spcBef>
                <a:spcPts val="0"/>
              </a:spcBef>
              <a:spcAft>
                <a:spcPts val="0"/>
              </a:spcAft>
              <a:defRPr/>
            </a:pPr>
            <a:r>
              <a:rPr lang="en-US" altLang="en-US" sz="2800" b="1" dirty="0">
                <a:cs typeface="Arial" panose="020B0604020202020204" pitchFamily="34" charset="0"/>
              </a:rPr>
              <a:t>Refreshment Host:  E</a:t>
            </a:r>
          </a:p>
        </p:txBody>
      </p:sp>
      <p:sp>
        <p:nvSpPr>
          <p:cNvPr id="4" name="Date Placeholder 3">
            <a:extLst>
              <a:ext uri="{FF2B5EF4-FFF2-40B4-BE49-F238E27FC236}">
                <a16:creationId xmlns:a16="http://schemas.microsoft.com/office/drawing/2014/main" id="{83AE44C2-7D3C-579A-D78D-EEB2247CF780}"/>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AC1D3771-0A3B-AAF2-41DB-EBB7C82145E7}"/>
              </a:ext>
            </a:extLst>
          </p:cNvPr>
          <p:cNvSpPr>
            <a:spLocks noGrp="1"/>
          </p:cNvSpPr>
          <p:nvPr>
            <p:ph type="ftr" sz="quarter" idx="11"/>
          </p:nvPr>
        </p:nvSpPr>
        <p:spPr/>
        <p:txBody>
          <a:bodyPr/>
          <a:lstStyle/>
          <a:p>
            <a:pPr>
              <a:defRPr/>
            </a:pPr>
            <a:r>
              <a:rPr lang="en-US"/>
              <a:t>Isaiah 41:1-20</a:t>
            </a:r>
          </a:p>
        </p:txBody>
      </p:sp>
      <p:sp>
        <p:nvSpPr>
          <p:cNvPr id="41990" name="Slide Number Placeholder 5">
            <a:extLst>
              <a:ext uri="{FF2B5EF4-FFF2-40B4-BE49-F238E27FC236}">
                <a16:creationId xmlns:a16="http://schemas.microsoft.com/office/drawing/2014/main" id="{EB742CD0-926B-E648-EFF4-1C58D2A25B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0C1DAB-7E02-6943-8423-D4A148AAA666}" type="slidenum">
              <a:rPr lang="en-US" altLang="en-US" smtClean="0"/>
              <a:pPr/>
              <a:t>22</a:t>
            </a:fld>
            <a:endParaRPr lang="en-US" altLang="en-US"/>
          </a:p>
        </p:txBody>
      </p:sp>
      <p:cxnSp>
        <p:nvCxnSpPr>
          <p:cNvPr id="2" name="Straight Connector 1">
            <a:extLst>
              <a:ext uri="{FF2B5EF4-FFF2-40B4-BE49-F238E27FC236}">
                <a16:creationId xmlns:a16="http://schemas.microsoft.com/office/drawing/2014/main" id="{BE725E35-F189-8D6A-D5C1-159155CB8D04}"/>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8914"/>
                                        </p:tgtEl>
                                        <p:attrNameLst>
                                          <p:attrName>style.visibility</p:attrName>
                                        </p:attrNameLst>
                                      </p:cBhvr>
                                      <p:to>
                                        <p:strVal val="visible"/>
                                      </p:to>
                                    </p:set>
                                    <p:animEffect transition="in" filter="fade">
                                      <p:cBhvr>
                                        <p:cTn id="25"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endParaRPr lang="en-US" altLang="en-US" dirty="0"/>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23</a:t>
            </a:fld>
            <a:endParaRPr lang="en-US" altLang="en-US"/>
          </a:p>
        </p:txBody>
      </p:sp>
      <p:cxnSp>
        <p:nvCxnSpPr>
          <p:cNvPr id="3" name="Straight Connector 2">
            <a:extLst>
              <a:ext uri="{FF2B5EF4-FFF2-40B4-BE49-F238E27FC236}">
                <a16:creationId xmlns:a16="http://schemas.microsoft.com/office/drawing/2014/main" id="{62719B37-CA30-9843-B56E-D285D10F8937}"/>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C5CDE57-3D41-5937-DA0F-9B2585184166}"/>
              </a:ext>
            </a:extLst>
          </p:cNvPr>
          <p:cNvSpPr txBox="1"/>
          <p:nvPr/>
        </p:nvSpPr>
        <p:spPr>
          <a:xfrm>
            <a:off x="609600" y="1922227"/>
            <a:ext cx="10972800" cy="4554773"/>
          </a:xfrm>
          <a:prstGeom prst="rect">
            <a:avLst/>
          </a:prstGeom>
          <a:noFill/>
        </p:spPr>
        <p:txBody>
          <a:bodyPr wrap="square" rtlCol="0">
            <a:spAutoFit/>
          </a:bodyPr>
          <a:lstStyle/>
          <a:p>
            <a:pPr marL="342900" lvl="0" indent="-342900">
              <a:buFont typeface="Arial" panose="020B0604020202020204" pitchFamily="34" charset="0"/>
              <a:buChar char="•"/>
            </a:pPr>
            <a:r>
              <a:rPr lang="en-US" sz="2400" dirty="0">
                <a:latin typeface="+mn-lt"/>
              </a:rPr>
              <a:t>How would you describe the tenor and tone of this text?</a:t>
            </a:r>
          </a:p>
          <a:p>
            <a:pPr marL="342900" lvl="0" indent="-342900">
              <a:buFont typeface="Arial" panose="020B0604020202020204" pitchFamily="34" charset="0"/>
              <a:buChar char="•"/>
            </a:pPr>
            <a:r>
              <a:rPr lang="en-US" sz="2400" dirty="0">
                <a:latin typeface="+mn-lt"/>
              </a:rPr>
              <a:t>Why would God exhort the impenitent and unbelieving ones of Israel while they were in captivity in Babylon?</a:t>
            </a:r>
          </a:p>
          <a:p>
            <a:pPr marL="342900" lvl="0" indent="-342900">
              <a:buFont typeface="Arial" panose="020B0604020202020204" pitchFamily="34" charset="0"/>
              <a:buChar char="•"/>
            </a:pPr>
            <a:r>
              <a:rPr lang="en-US" sz="2400" dirty="0">
                <a:latin typeface="+mn-lt"/>
              </a:rPr>
              <a:t>Why might the Jews have become comfortable and complacent during their captivity?</a:t>
            </a:r>
          </a:p>
          <a:p>
            <a:pPr marL="342900" lvl="0" indent="-342900">
              <a:buFont typeface="Arial" panose="020B0604020202020204" pitchFamily="34" charset="0"/>
              <a:buChar char="•"/>
            </a:pPr>
            <a:r>
              <a:rPr lang="en-US" sz="2400" dirty="0">
                <a:latin typeface="+mn-lt"/>
              </a:rPr>
              <a:t>What characteristic of God was on display when He did not abandon His people even when He would have been totally justified in doing so?</a:t>
            </a:r>
          </a:p>
          <a:p>
            <a:pPr marL="342900" lvl="0" indent="-342900">
              <a:buFont typeface="Arial" panose="020B0604020202020204" pitchFamily="34" charset="0"/>
              <a:buChar char="•"/>
            </a:pPr>
            <a:r>
              <a:rPr lang="en-US" sz="2400" dirty="0">
                <a:latin typeface="+mn-lt"/>
              </a:rPr>
              <a:t>What were the “new things” that God said that He was going to be doing for them?</a:t>
            </a:r>
          </a:p>
          <a:p>
            <a:pPr marL="342900" lvl="0" indent="-342900">
              <a:buFont typeface="Arial" panose="020B0604020202020204" pitchFamily="34" charset="0"/>
              <a:buChar char="•"/>
            </a:pPr>
            <a:r>
              <a:rPr lang="en-US" sz="2400" dirty="0">
                <a:latin typeface="+mn-lt"/>
              </a:rPr>
              <a:t>In what ways were they stubborn, or hypocritical, according to Isaiah?</a:t>
            </a:r>
          </a:p>
          <a:p>
            <a:pPr marL="342900" lvl="0" indent="-342900">
              <a:buFont typeface="Arial" panose="020B0604020202020204" pitchFamily="34" charset="0"/>
              <a:buChar char="•"/>
            </a:pPr>
            <a:r>
              <a:rPr lang="en-US" sz="2400" dirty="0">
                <a:latin typeface="+mn-lt"/>
              </a:rPr>
              <a:t>How did Isaiah’s use to the terms “neck of iron,” and “bronze foreheads” define the state of the Jewish mind?</a:t>
            </a:r>
          </a:p>
          <a:p>
            <a:pPr marL="342900" marR="0" lvl="0" indent="-342900">
              <a:lnSpc>
                <a:spcPct val="115000"/>
              </a:lnSpc>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endParaRPr lang="en-US" altLang="en-US" dirty="0"/>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24</a:t>
            </a:fld>
            <a:endParaRPr lang="en-US" altLang="en-US"/>
          </a:p>
        </p:txBody>
      </p:sp>
      <p:cxnSp>
        <p:nvCxnSpPr>
          <p:cNvPr id="3" name="Straight Connector 2">
            <a:extLst>
              <a:ext uri="{FF2B5EF4-FFF2-40B4-BE49-F238E27FC236}">
                <a16:creationId xmlns:a16="http://schemas.microsoft.com/office/drawing/2014/main" id="{62719B37-CA30-9843-B56E-D285D10F8937}"/>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C5CDE57-3D41-5937-DA0F-9B2585184166}"/>
              </a:ext>
            </a:extLst>
          </p:cNvPr>
          <p:cNvSpPr txBox="1"/>
          <p:nvPr/>
        </p:nvSpPr>
        <p:spPr>
          <a:xfrm>
            <a:off x="609600" y="1828800"/>
            <a:ext cx="10972800" cy="4893647"/>
          </a:xfrm>
          <a:prstGeom prst="rect">
            <a:avLst/>
          </a:prstGeom>
          <a:noFill/>
        </p:spPr>
        <p:txBody>
          <a:bodyPr wrap="square" rtlCol="0">
            <a:spAutoFit/>
          </a:bodyPr>
          <a:lstStyle/>
          <a:p>
            <a:pPr marL="285750" lvl="0" indent="-285750">
              <a:buFont typeface="Arial" panose="020B0604020202020204" pitchFamily="34" charset="0"/>
              <a:buChar char="•"/>
            </a:pPr>
            <a:r>
              <a:rPr lang="en-US" sz="2400" dirty="0">
                <a:latin typeface="+mn-lt"/>
              </a:rPr>
              <a:t>What does Isaiah say would have happened (or not happened) to them if they would have paid attention to, and obeyed, the Lord’s commandments in the first place, or at least sooner?</a:t>
            </a:r>
          </a:p>
          <a:p>
            <a:pPr marL="285750" lvl="0" indent="-285750">
              <a:buFont typeface="Arial" panose="020B0604020202020204" pitchFamily="34" charset="0"/>
              <a:buChar char="•"/>
            </a:pPr>
            <a:r>
              <a:rPr lang="en-US" sz="2400" dirty="0">
                <a:latin typeface="+mn-lt"/>
              </a:rPr>
              <a:t>What are the implications of God’s role as Creator in maintaining control over the flow of   history?</a:t>
            </a:r>
          </a:p>
          <a:p>
            <a:pPr marL="285750" lvl="0" indent="-285750">
              <a:buFont typeface="Arial" panose="020B0604020202020204" pitchFamily="34" charset="0"/>
              <a:buChar char="•"/>
            </a:pPr>
            <a:r>
              <a:rPr lang="en-US" sz="2400" dirty="0">
                <a:latin typeface="+mn-lt"/>
              </a:rPr>
              <a:t>What was God’s purpose in “sending them off” into captivity?</a:t>
            </a:r>
          </a:p>
          <a:p>
            <a:pPr marL="285750" lvl="0" indent="-285750">
              <a:buFont typeface="Arial" panose="020B0604020202020204" pitchFamily="34" charset="0"/>
              <a:buChar char="•"/>
            </a:pPr>
            <a:r>
              <a:rPr lang="en-US" sz="2400" dirty="0">
                <a:latin typeface="+mn-lt"/>
              </a:rPr>
              <a:t>What do you think the Lord had in mind in commanding the hostages to “go forth from Babylon and flee the Chaldeans”?</a:t>
            </a:r>
          </a:p>
          <a:p>
            <a:pPr marL="285750" lvl="0" indent="-285750">
              <a:buFont typeface="Arial" panose="020B0604020202020204" pitchFamily="34" charset="0"/>
              <a:buChar char="•"/>
            </a:pPr>
            <a:r>
              <a:rPr lang="en-US" sz="2400" dirty="0">
                <a:latin typeface="+mn-lt"/>
              </a:rPr>
              <a:t>How did the exile in Babylon, and the release from exile, prove God’s sovereignty?</a:t>
            </a:r>
          </a:p>
          <a:p>
            <a:pPr marL="285750" lvl="0" indent="-285750">
              <a:buFont typeface="Arial" panose="020B0604020202020204" pitchFamily="34" charset="0"/>
              <a:buChar char="•"/>
            </a:pPr>
            <a:r>
              <a:rPr lang="en-US" sz="2400" dirty="0">
                <a:latin typeface="+mn-lt"/>
              </a:rPr>
              <a:t>Why do you think Isaiah 48 ends with a “warning”—and how might that apply to believers today?</a:t>
            </a:r>
          </a:p>
          <a:p>
            <a:pPr marL="285750" lvl="0" indent="-285750">
              <a:buFont typeface="Arial" panose="020B0604020202020204" pitchFamily="34" charset="0"/>
              <a:buChar char="•"/>
            </a:pPr>
            <a:r>
              <a:rPr lang="en-US" sz="2400" dirty="0">
                <a:latin typeface="+mn-lt"/>
              </a:rPr>
              <a:t>How might this lesson apply to the church and, more specifically, to us as “men of the Bible”?</a:t>
            </a:r>
          </a:p>
        </p:txBody>
      </p:sp>
    </p:spTree>
    <p:extLst>
      <p:ext uri="{BB962C8B-B14F-4D97-AF65-F5344CB8AC3E}">
        <p14:creationId xmlns:p14="http://schemas.microsoft.com/office/powerpoint/2010/main" val="269385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9236B12-04A9-593E-915E-F56A0951A2DB}"/>
              </a:ext>
            </a:extLst>
          </p:cNvPr>
          <p:cNvSpPr>
            <a:spLocks noGrp="1"/>
          </p:cNvSpPr>
          <p:nvPr>
            <p:ph type="title"/>
          </p:nvPr>
        </p:nvSpPr>
        <p:spPr>
          <a:xfrm>
            <a:off x="609600" y="0"/>
            <a:ext cx="10972800" cy="1143000"/>
          </a:xfrm>
        </p:spPr>
        <p:txBody>
          <a:bodyPr/>
          <a:lstStyle/>
          <a:p>
            <a:r>
              <a:rPr lang="en-US" altLang="en-US" sz="5400" b="1" dirty="0"/>
              <a:t>Closing</a:t>
            </a:r>
          </a:p>
        </p:txBody>
      </p:sp>
      <p:sp>
        <p:nvSpPr>
          <p:cNvPr id="39939" name="Content Placeholder 2">
            <a:extLst>
              <a:ext uri="{FF2B5EF4-FFF2-40B4-BE49-F238E27FC236}">
                <a16:creationId xmlns:a16="http://schemas.microsoft.com/office/drawing/2014/main" id="{94EF8A84-5BD4-401B-7B04-963909ECEC06}"/>
              </a:ext>
            </a:extLst>
          </p:cNvPr>
          <p:cNvSpPr>
            <a:spLocks noGrp="1"/>
          </p:cNvSpPr>
          <p:nvPr>
            <p:ph idx="1"/>
          </p:nvPr>
        </p:nvSpPr>
        <p:spPr/>
        <p:txBody>
          <a:bodyPr/>
          <a:lstStyle/>
          <a:p>
            <a:pPr algn="ctr" eaLnBrk="1" hangingPunct="1">
              <a:lnSpc>
                <a:spcPct val="200000"/>
              </a:lnSpc>
            </a:pPr>
            <a:r>
              <a:rPr lang="en-US" altLang="en-US" sz="5400" b="1" dirty="0"/>
              <a:t>Benediction </a:t>
            </a:r>
          </a:p>
          <a:p>
            <a:pPr algn="ctr" eaLnBrk="1" hangingPunct="1">
              <a:lnSpc>
                <a:spcPct val="300000"/>
              </a:lnSpc>
              <a:spcBef>
                <a:spcPts val="600"/>
              </a:spcBef>
              <a:spcAft>
                <a:spcPts val="600"/>
              </a:spcAft>
            </a:pPr>
            <a:r>
              <a:rPr lang="en-US" altLang="en-US" sz="5400" b="1" dirty="0"/>
              <a:t>Small Groups</a:t>
            </a:r>
            <a:endParaRPr lang="en-US" altLang="en-US" sz="5400" dirty="0"/>
          </a:p>
        </p:txBody>
      </p:sp>
      <p:sp>
        <p:nvSpPr>
          <p:cNvPr id="44038" name="Slide Number Placeholder 5">
            <a:extLst>
              <a:ext uri="{FF2B5EF4-FFF2-40B4-BE49-F238E27FC236}">
                <a16:creationId xmlns:a16="http://schemas.microsoft.com/office/drawing/2014/main" id="{6C2940BA-E1B4-7C2B-4F99-3D0E2D5180E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95CDDB9-563D-B64E-A0FF-F0F5322F9760}" type="slidenum">
              <a:rPr lang="en-US" altLang="en-US" smtClean="0"/>
              <a:pPr/>
              <a:t>25</a:t>
            </a:fld>
            <a:endParaRPr lang="en-US" altLang="en-US"/>
          </a:p>
        </p:txBody>
      </p:sp>
      <p:cxnSp>
        <p:nvCxnSpPr>
          <p:cNvPr id="2" name="Straight Connector 1">
            <a:extLst>
              <a:ext uri="{FF2B5EF4-FFF2-40B4-BE49-F238E27FC236}">
                <a16:creationId xmlns:a16="http://schemas.microsoft.com/office/drawing/2014/main" id="{39DCC0E9-6495-DF76-F75F-F06C9068ADE3}"/>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fade">
                                      <p:cBhvr>
                                        <p:cTn id="10" dur="500"/>
                                        <p:tgtEl>
                                          <p:spTgt spid="3993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3993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F434B-A981-2085-7365-3E79A4189BC7}"/>
              </a:ext>
            </a:extLst>
          </p:cNvPr>
          <p:cNvSpPr>
            <a:spLocks noGrp="1"/>
          </p:cNvSpPr>
          <p:nvPr>
            <p:ph type="dt" sz="quarter"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513F7040-D075-10DB-7F9E-2ED394A6BF0C}"/>
              </a:ext>
            </a:extLst>
          </p:cNvPr>
          <p:cNvSpPr>
            <a:spLocks noGrp="1"/>
          </p:cNvSpPr>
          <p:nvPr>
            <p:ph type="ftr" sz="quarter" idx="11"/>
          </p:nvPr>
        </p:nvSpPr>
        <p:spPr/>
        <p:txBody>
          <a:bodyPr/>
          <a:lstStyle/>
          <a:p>
            <a:pPr>
              <a:defRPr/>
            </a:pPr>
            <a:r>
              <a:rPr lang="en-US"/>
              <a:t>Isaiah 41:1-20</a:t>
            </a:r>
          </a:p>
        </p:txBody>
      </p:sp>
      <p:sp>
        <p:nvSpPr>
          <p:cNvPr id="46084" name="Slide Number Placeholder 3">
            <a:extLst>
              <a:ext uri="{FF2B5EF4-FFF2-40B4-BE49-F238E27FC236}">
                <a16:creationId xmlns:a16="http://schemas.microsoft.com/office/drawing/2014/main" id="{D99674FE-46E8-7134-8F57-4FC1E42343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EC5D28-933D-EA47-8089-EC124D9915D8}" type="slidenum">
              <a:rPr lang="en-US" altLang="en-US" smtClean="0"/>
              <a:pPr/>
              <a:t>26</a:t>
            </a:fld>
            <a:endParaRPr lang="en-US" altLang="en-US"/>
          </a:p>
        </p:txBody>
      </p:sp>
      <p:sp>
        <p:nvSpPr>
          <p:cNvPr id="5" name="Rectangle 4">
            <a:extLst>
              <a:ext uri="{FF2B5EF4-FFF2-40B4-BE49-F238E27FC236}">
                <a16:creationId xmlns:a16="http://schemas.microsoft.com/office/drawing/2014/main" id="{20C0E4EF-7057-6F2B-3362-B5FAD74CDFE6}"/>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C28F16B8-0DFD-3A14-2CA0-BF7C05DF3B9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0EFF8CF-45C6-5349-9065-48B2A4E8CCCA}" type="slidenum">
              <a:rPr lang="en-US" altLang="en-US" smtClean="0"/>
              <a:pPr/>
              <a:t>27</a:t>
            </a:fld>
            <a:endParaRPr lang="en-US" altLang="en-US"/>
          </a:p>
        </p:txBody>
      </p:sp>
      <p:sp>
        <p:nvSpPr>
          <p:cNvPr id="36871" name="Title 1">
            <a:extLst>
              <a:ext uri="{FF2B5EF4-FFF2-40B4-BE49-F238E27FC236}">
                <a16:creationId xmlns:a16="http://schemas.microsoft.com/office/drawing/2014/main" id="{5DCCC3B8-E33C-D43B-AF66-B09C76F76680}"/>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sp>
        <p:nvSpPr>
          <p:cNvPr id="3" name="Date Placeholder 3">
            <a:extLst>
              <a:ext uri="{FF2B5EF4-FFF2-40B4-BE49-F238E27FC236}">
                <a16:creationId xmlns:a16="http://schemas.microsoft.com/office/drawing/2014/main" id="{AB86E2C5-C96C-7A34-AE48-83663471ABDF}"/>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E5D7A6CF-3510-2FC8-F79E-D53C5E52EC50}"/>
              </a:ext>
            </a:extLst>
          </p:cNvPr>
          <p:cNvSpPr>
            <a:spLocks noGrp="1"/>
          </p:cNvSpPr>
          <p:nvPr>
            <p:ph type="ftr" sz="quarter" idx="11"/>
          </p:nvPr>
        </p:nvSpPr>
        <p:spPr/>
        <p:txBody>
          <a:bodyPr/>
          <a:lstStyle/>
          <a:p>
            <a:pPr>
              <a:defRPr/>
            </a:pPr>
            <a:r>
              <a:rPr lang="en-US"/>
              <a:t>Isaiah 41:1-20</a:t>
            </a:r>
          </a:p>
        </p:txBody>
      </p:sp>
      <p:grpSp>
        <p:nvGrpSpPr>
          <p:cNvPr id="7" name="Group 6">
            <a:extLst>
              <a:ext uri="{FF2B5EF4-FFF2-40B4-BE49-F238E27FC236}">
                <a16:creationId xmlns:a16="http://schemas.microsoft.com/office/drawing/2014/main" id="{A27D9AD6-3252-2FF3-15B3-0A3D50E8FBC4}"/>
              </a:ext>
            </a:extLst>
          </p:cNvPr>
          <p:cNvGrpSpPr>
            <a:grpSpLocks/>
          </p:cNvGrpSpPr>
          <p:nvPr/>
        </p:nvGrpSpPr>
        <p:grpSpPr bwMode="auto">
          <a:xfrm>
            <a:off x="523875" y="1925638"/>
            <a:ext cx="11199813" cy="4795837"/>
            <a:chOff x="523875" y="1925638"/>
            <a:chExt cx="11199813" cy="4795837"/>
          </a:xfrm>
        </p:grpSpPr>
        <p:pic>
          <p:nvPicPr>
            <p:cNvPr id="39944" name="Picture 3">
              <a:extLst>
                <a:ext uri="{FF2B5EF4-FFF2-40B4-BE49-F238E27FC236}">
                  <a16:creationId xmlns:a16="http://schemas.microsoft.com/office/drawing/2014/main" id="{0BE8D252-BD89-8013-1A50-53A675A26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5" name="Picture 5">
              <a:extLst>
                <a:ext uri="{FF2B5EF4-FFF2-40B4-BE49-F238E27FC236}">
                  <a16:creationId xmlns:a16="http://schemas.microsoft.com/office/drawing/2014/main" id="{1553DD9D-C15B-A07C-5DBC-AE849B0001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3381" y="4519640"/>
              <a:ext cx="346364" cy="281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Oval 1">
            <a:extLst>
              <a:ext uri="{FF2B5EF4-FFF2-40B4-BE49-F238E27FC236}">
                <a16:creationId xmlns:a16="http://schemas.microsoft.com/office/drawing/2014/main" id="{4A11BA0B-5D62-FAD2-AB08-47434108B63A}"/>
              </a:ext>
            </a:extLst>
          </p:cNvPr>
          <p:cNvSpPr/>
          <p:nvPr/>
        </p:nvSpPr>
        <p:spPr bwMode="auto">
          <a:xfrm>
            <a:off x="1019175" y="3351212"/>
            <a:ext cx="377825" cy="3825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EAA206EF-87AD-B814-AA20-AFAC2AE93F1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AC53E38-2E8D-A246-8209-D24CA3F90F27}" type="slidenum">
              <a:rPr lang="en-US" altLang="en-US" smtClean="0"/>
              <a:pPr/>
              <a:t>28</a:t>
            </a:fld>
            <a:endParaRPr lang="en-US" altLang="en-US"/>
          </a:p>
        </p:txBody>
      </p:sp>
      <p:sp>
        <p:nvSpPr>
          <p:cNvPr id="36871" name="Title 1">
            <a:extLst>
              <a:ext uri="{FF2B5EF4-FFF2-40B4-BE49-F238E27FC236}">
                <a16:creationId xmlns:a16="http://schemas.microsoft.com/office/drawing/2014/main" id="{95371CAC-5EF6-1EBC-C68E-1727C84FBC53}"/>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3" name="Picture 2">
            <a:extLst>
              <a:ext uri="{FF2B5EF4-FFF2-40B4-BE49-F238E27FC236}">
                <a16:creationId xmlns:a16="http://schemas.microsoft.com/office/drawing/2014/main" id="{9CED0295-D6D7-23A1-1515-9EF621F6AB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13" y="2279650"/>
            <a:ext cx="11153775"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6">
            <a:extLst>
              <a:ext uri="{FF2B5EF4-FFF2-40B4-BE49-F238E27FC236}">
                <a16:creationId xmlns:a16="http://schemas.microsoft.com/office/drawing/2014/main" id="{E4329964-51B6-F876-8579-090A6D89EA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3">
            <a:extLst>
              <a:ext uri="{FF2B5EF4-FFF2-40B4-BE49-F238E27FC236}">
                <a16:creationId xmlns:a16="http://schemas.microsoft.com/office/drawing/2014/main" id="{0593A8B8-BDEF-00E4-B576-05D19A770846}"/>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4BDD0142-80BA-2F74-86ED-C0BB12E49F96}"/>
              </a:ext>
            </a:extLst>
          </p:cNvPr>
          <p:cNvSpPr>
            <a:spLocks noGrp="1"/>
          </p:cNvSpPr>
          <p:nvPr>
            <p:ph type="ftr" sz="quarter" idx="11"/>
          </p:nvPr>
        </p:nvSpPr>
        <p:spPr/>
        <p:txBody>
          <a:bodyPr/>
          <a:lstStyle/>
          <a:p>
            <a:pPr>
              <a:defRPr/>
            </a:pPr>
            <a:r>
              <a:rPr lang="en-US"/>
              <a:t>Isaiah 41:1-20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183CCEF-187B-2F00-1B03-AD8EC0D52255}"/>
              </a:ext>
            </a:extLst>
          </p:cNvPr>
          <p:cNvSpPr>
            <a:spLocks noGrp="1"/>
          </p:cNvSpPr>
          <p:nvPr>
            <p:ph type="title"/>
          </p:nvPr>
        </p:nvSpPr>
        <p:spPr>
          <a:xfrm>
            <a:off x="609600" y="0"/>
            <a:ext cx="10972800" cy="1143000"/>
          </a:xfrm>
        </p:spPr>
        <p:txBody>
          <a:bodyPr/>
          <a:lstStyle/>
          <a:p>
            <a:r>
              <a:rPr lang="en-US" altLang="en-US" sz="4800" b="1" dirty="0"/>
              <a:t>Please Rise</a:t>
            </a:r>
          </a:p>
        </p:txBody>
      </p:sp>
      <p:sp>
        <p:nvSpPr>
          <p:cNvPr id="3" name="Content Placeholder 2">
            <a:extLst>
              <a:ext uri="{FF2B5EF4-FFF2-40B4-BE49-F238E27FC236}">
                <a16:creationId xmlns:a16="http://schemas.microsoft.com/office/drawing/2014/main" id="{3AF3DD01-BFFE-34B6-6099-0ED62FB707B1}"/>
              </a:ext>
            </a:extLst>
          </p:cNvPr>
          <p:cNvSpPr>
            <a:spLocks noGrp="1"/>
          </p:cNvSpPr>
          <p:nvPr>
            <p:ph idx="1"/>
          </p:nvPr>
        </p:nvSpPr>
        <p:spPr>
          <a:xfrm>
            <a:off x="1714500" y="2438400"/>
            <a:ext cx="8763000" cy="4525963"/>
          </a:xfrm>
        </p:spPr>
        <p:txBody>
          <a:bodyPr/>
          <a:lstStyle/>
          <a:p>
            <a:pPr eaLnBrk="1" hangingPunct="1">
              <a:spcAft>
                <a:spcPts val="600"/>
              </a:spcAft>
              <a:defRPr/>
            </a:pPr>
            <a:r>
              <a:rPr lang="en-US" altLang="en-US" sz="4400" b="1" dirty="0"/>
              <a:t>Invocation/Prayer</a:t>
            </a:r>
            <a:br>
              <a:rPr lang="en-US" altLang="en-US" sz="4400" b="1" dirty="0"/>
            </a:br>
            <a:r>
              <a:rPr lang="en-US" altLang="en-US" sz="4400" b="1" i="1" dirty="0"/>
              <a:t>  </a:t>
            </a:r>
            <a:endParaRPr lang="en-US" altLang="en-US" sz="1200" b="1" i="1" dirty="0">
              <a:solidFill>
                <a:srgbClr val="0000FF"/>
              </a:solidFill>
            </a:endParaRPr>
          </a:p>
          <a:p>
            <a:pPr eaLnBrk="1" hangingPunct="1">
              <a:spcAft>
                <a:spcPts val="600"/>
              </a:spcAft>
              <a:defRPr/>
            </a:pPr>
            <a:r>
              <a:rPr lang="en-US" altLang="en-US" sz="4400" b="1" dirty="0"/>
              <a:t>Song: </a:t>
            </a:r>
          </a:p>
          <a:p>
            <a:pPr lvl="1" eaLnBrk="1" hangingPunct="1">
              <a:spcAft>
                <a:spcPts val="600"/>
              </a:spcAft>
              <a:defRPr/>
            </a:pPr>
            <a:r>
              <a:rPr lang="en-US" altLang="en-US" sz="4000" b="1" dirty="0"/>
              <a:t> Before the Throne of God Above</a:t>
            </a:r>
          </a:p>
          <a:p>
            <a:pPr>
              <a:defRPr/>
            </a:pPr>
            <a:endParaRPr lang="en-US" sz="4400" dirty="0"/>
          </a:p>
        </p:txBody>
      </p:sp>
      <p:sp>
        <p:nvSpPr>
          <p:cNvPr id="22534" name="Slide Number Placeholder 5">
            <a:extLst>
              <a:ext uri="{FF2B5EF4-FFF2-40B4-BE49-F238E27FC236}">
                <a16:creationId xmlns:a16="http://schemas.microsoft.com/office/drawing/2014/main" id="{68D920DB-B011-B670-81EB-66C72263ABA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91BA9D7-1503-1041-B477-0B4A52ED9255}" type="slidenum">
              <a:rPr lang="en-US" altLang="en-US" smtClean="0"/>
              <a:pPr/>
              <a:t>2</a:t>
            </a:fld>
            <a:endParaRPr lang="en-US" altLang="en-US"/>
          </a:p>
        </p:txBody>
      </p:sp>
      <p:cxnSp>
        <p:nvCxnSpPr>
          <p:cNvPr id="2" name="Straight Connector 1">
            <a:extLst>
              <a:ext uri="{FF2B5EF4-FFF2-40B4-BE49-F238E27FC236}">
                <a16:creationId xmlns:a16="http://schemas.microsoft.com/office/drawing/2014/main" id="{87C58922-981F-0532-E794-FB015D137BE1}"/>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530"/>
                                        </p:tgtEl>
                                        <p:attrNameLst>
                                          <p:attrName>style.visibility</p:attrName>
                                        </p:attrNameLst>
                                      </p:cBhvr>
                                      <p:to>
                                        <p:strVal val="visible"/>
                                      </p:to>
                                    </p:set>
                                    <p:animEffect transition="in" filter="fade">
                                      <p:cBhvr>
                                        <p:cTn id="16"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C5CC762D-FAF6-BD9C-3D58-5013B512FFB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D431FA-F97D-4040-8285-42D95ACB0B1C}" type="slidenum">
              <a:rPr lang="en-US" altLang="en-US" smtClean="0"/>
              <a:pPr/>
              <a:t>29</a:t>
            </a:fld>
            <a:endParaRPr lang="en-US" altLang="en-US"/>
          </a:p>
        </p:txBody>
      </p:sp>
      <p:sp>
        <p:nvSpPr>
          <p:cNvPr id="36871" name="Title 1">
            <a:extLst>
              <a:ext uri="{FF2B5EF4-FFF2-40B4-BE49-F238E27FC236}">
                <a16:creationId xmlns:a16="http://schemas.microsoft.com/office/drawing/2014/main" id="{22D9D904-BB4D-196E-D545-1D6627C18C20}"/>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6" name="Picture 5">
            <a:extLst>
              <a:ext uri="{FF2B5EF4-FFF2-40B4-BE49-F238E27FC236}">
                <a16:creationId xmlns:a16="http://schemas.microsoft.com/office/drawing/2014/main" id="{90C336FF-A1F9-C288-C9D1-EAEAA8C09C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3">
            <a:extLst>
              <a:ext uri="{FF2B5EF4-FFF2-40B4-BE49-F238E27FC236}">
                <a16:creationId xmlns:a16="http://schemas.microsoft.com/office/drawing/2014/main" id="{5443C343-2707-AF0B-C212-872A5C7E61C7}"/>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76155B34-A7D3-1D91-68C4-8D10AB590901}"/>
              </a:ext>
            </a:extLst>
          </p:cNvPr>
          <p:cNvSpPr>
            <a:spLocks noGrp="1"/>
          </p:cNvSpPr>
          <p:nvPr>
            <p:ph type="ftr" sz="quarter" idx="11"/>
          </p:nvPr>
        </p:nvSpPr>
        <p:spPr/>
        <p:txBody>
          <a:bodyPr/>
          <a:lstStyle/>
          <a:p>
            <a:pPr>
              <a:defRPr/>
            </a:pPr>
            <a:r>
              <a:rPr lang="en-US"/>
              <a:t>Isaiah 41:1-20</a:t>
            </a:r>
          </a:p>
        </p:txBody>
      </p:sp>
      <p:grpSp>
        <p:nvGrpSpPr>
          <p:cNvPr id="51207" name="Group 8">
            <a:extLst>
              <a:ext uri="{FF2B5EF4-FFF2-40B4-BE49-F238E27FC236}">
                <a16:creationId xmlns:a16="http://schemas.microsoft.com/office/drawing/2014/main" id="{47C3747D-C689-458E-7EB8-FC7D27160216}"/>
              </a:ext>
            </a:extLst>
          </p:cNvPr>
          <p:cNvGrpSpPr>
            <a:grpSpLocks/>
          </p:cNvGrpSpPr>
          <p:nvPr/>
        </p:nvGrpSpPr>
        <p:grpSpPr bwMode="auto">
          <a:xfrm>
            <a:off x="514350" y="2286000"/>
            <a:ext cx="11163300" cy="3305175"/>
            <a:chOff x="514350" y="2286000"/>
            <a:chExt cx="11163300" cy="3305175"/>
          </a:xfrm>
        </p:grpSpPr>
        <p:pic>
          <p:nvPicPr>
            <p:cNvPr id="51208" name="Picture 2">
              <a:extLst>
                <a:ext uri="{FF2B5EF4-FFF2-40B4-BE49-F238E27FC236}">
                  <a16:creationId xmlns:a16="http://schemas.microsoft.com/office/drawing/2014/main" id="{862D69A7-812D-B158-02BD-85926C7403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2286000"/>
              <a:ext cx="111633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9" name="Picture 7">
              <a:extLst>
                <a:ext uri="{FF2B5EF4-FFF2-40B4-BE49-F238E27FC236}">
                  <a16:creationId xmlns:a16="http://schemas.microsoft.com/office/drawing/2014/main" id="{2299D058-D7B3-A62E-70B8-2A6E40B40B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1386" y="2709016"/>
              <a:ext cx="337548" cy="24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a:extLst>
              <a:ext uri="{FF2B5EF4-FFF2-40B4-BE49-F238E27FC236}">
                <a16:creationId xmlns:a16="http://schemas.microsoft.com/office/drawing/2014/main" id="{CEE87D41-0722-E6F8-1D5B-4D81EF366B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3982F93-6B36-7D4B-A2B6-E79BF0A718CB}" type="slidenum">
              <a:rPr lang="en-US" altLang="en-US" smtClean="0"/>
              <a:pPr/>
              <a:t>30</a:t>
            </a:fld>
            <a:endParaRPr lang="en-US" altLang="en-US"/>
          </a:p>
        </p:txBody>
      </p:sp>
      <p:sp>
        <p:nvSpPr>
          <p:cNvPr id="36871" name="Title 1">
            <a:extLst>
              <a:ext uri="{FF2B5EF4-FFF2-40B4-BE49-F238E27FC236}">
                <a16:creationId xmlns:a16="http://schemas.microsoft.com/office/drawing/2014/main" id="{0492ADFD-A9B7-CFB2-94E8-5DC6B1251A22}"/>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6" name="Picture 5">
            <a:extLst>
              <a:ext uri="{FF2B5EF4-FFF2-40B4-BE49-F238E27FC236}">
                <a16:creationId xmlns:a16="http://schemas.microsoft.com/office/drawing/2014/main" id="{BE7BAD55-98AF-4A25-CA31-B602B2DC7F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7F63D794-97D0-9224-F28B-4930CB774D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588" y="2286000"/>
            <a:ext cx="11172825"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a:extLst>
              <a:ext uri="{FF2B5EF4-FFF2-40B4-BE49-F238E27FC236}">
                <a16:creationId xmlns:a16="http://schemas.microsoft.com/office/drawing/2014/main" id="{5013D6C3-F00A-B09A-63DC-87FB16546737}"/>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CD5B4A6E-0A8D-B033-092A-58033DDF8C11}"/>
              </a:ext>
            </a:extLst>
          </p:cNvPr>
          <p:cNvSpPr>
            <a:spLocks noGrp="1"/>
          </p:cNvSpPr>
          <p:nvPr>
            <p:ph type="ftr" sz="quarter" idx="11"/>
          </p:nvPr>
        </p:nvSpPr>
        <p:spPr/>
        <p:txBody>
          <a:bodyPr/>
          <a:lstStyle/>
          <a:p>
            <a:pPr>
              <a:defRPr/>
            </a:pPr>
            <a:r>
              <a:rPr lang="en-US"/>
              <a:t>Isaiah 41:1-20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9AA8FC0-091B-404F-80DF-3CB468290499}"/>
              </a:ext>
            </a:extLst>
          </p:cNvPr>
          <p:cNvSpPr>
            <a:spLocks noGrp="1"/>
          </p:cNvSpPr>
          <p:nvPr>
            <p:ph type="title"/>
          </p:nvPr>
        </p:nvSpPr>
        <p:spPr/>
        <p:txBody>
          <a:bodyPr/>
          <a:lstStyle/>
          <a:p>
            <a:r>
              <a:rPr lang="en-US" altLang="en-US" b="1" dirty="0"/>
              <a:t>Before the Throne of God Above</a:t>
            </a:r>
            <a:br>
              <a:rPr lang="en-US" altLang="en-US" b="1" dirty="0"/>
            </a:br>
            <a:r>
              <a:rPr lang="en-US" altLang="en-US" sz="2200" b="1" dirty="0">
                <a:solidFill>
                  <a:srgbClr val="0000FF"/>
                </a:solidFill>
              </a:rPr>
              <a:t>1</a:t>
            </a:r>
            <a:r>
              <a:rPr lang="en-US" altLang="en-US" sz="2200" b="1" dirty="0"/>
              <a:t> of 3</a:t>
            </a:r>
            <a:endParaRPr lang="en-US" altLang="en-US" sz="2200" dirty="0"/>
          </a:p>
        </p:txBody>
      </p:sp>
      <p:sp>
        <p:nvSpPr>
          <p:cNvPr id="23555" name="Content Placeholder 2">
            <a:extLst>
              <a:ext uri="{FF2B5EF4-FFF2-40B4-BE49-F238E27FC236}">
                <a16:creationId xmlns:a16="http://schemas.microsoft.com/office/drawing/2014/main" id="{96D42D9A-FB55-8F40-8AC3-A2D8A48AA9D2}"/>
              </a:ext>
            </a:extLst>
          </p:cNvPr>
          <p:cNvSpPr>
            <a:spLocks noGrp="1"/>
          </p:cNvSpPr>
          <p:nvPr>
            <p:ph idx="1"/>
          </p:nvPr>
        </p:nvSpPr>
        <p:spPr>
          <a:xfrm>
            <a:off x="3352800" y="1600200"/>
            <a:ext cx="6553200" cy="5181600"/>
          </a:xfrm>
        </p:spPr>
        <p:txBody>
          <a:bodyPr/>
          <a:lstStyle/>
          <a:p>
            <a:pPr marL="0" indent="0">
              <a:buFont typeface="Arial" panose="020B0604020202020204" pitchFamily="34" charset="0"/>
              <a:buNone/>
            </a:pPr>
            <a:r>
              <a:rPr lang="en-US" altLang="en-US" sz="2800" b="1"/>
              <a:t>Before the throne of God above</a:t>
            </a:r>
          </a:p>
          <a:p>
            <a:pPr marL="0" indent="0">
              <a:buFont typeface="Arial" panose="020B0604020202020204" pitchFamily="34" charset="0"/>
              <a:buNone/>
            </a:pPr>
            <a:r>
              <a:rPr lang="en-US" altLang="en-US" sz="2800" b="1"/>
              <a:t>I have a strong and perfect Plea</a:t>
            </a:r>
          </a:p>
          <a:p>
            <a:pPr marL="0" indent="0">
              <a:buFont typeface="Arial" panose="020B0604020202020204" pitchFamily="34" charset="0"/>
              <a:buNone/>
            </a:pPr>
            <a:r>
              <a:rPr lang="en-US" altLang="en-US" sz="2800" b="1"/>
              <a:t>A great high priest whose name is Love</a:t>
            </a:r>
          </a:p>
          <a:p>
            <a:pPr marL="0" indent="0">
              <a:buFont typeface="Arial" panose="020B0604020202020204" pitchFamily="34" charset="0"/>
              <a:buNone/>
            </a:pPr>
            <a:r>
              <a:rPr lang="en-US" altLang="en-US" sz="2800" b="1"/>
              <a:t>Who ever lives and pleads for me</a:t>
            </a:r>
          </a:p>
          <a:p>
            <a:pPr marL="0" indent="0">
              <a:buFont typeface="Arial" panose="020B0604020202020204" pitchFamily="34" charset="0"/>
              <a:buNone/>
            </a:pPr>
            <a:endParaRPr lang="en-US" altLang="en-US" sz="2800" b="1"/>
          </a:p>
          <a:p>
            <a:pPr marL="0" indent="0">
              <a:buFont typeface="Arial" panose="020B0604020202020204" pitchFamily="34" charset="0"/>
              <a:buNone/>
            </a:pPr>
            <a:r>
              <a:rPr lang="en-US" altLang="en-US" sz="2800" b="1"/>
              <a:t>My name is graven on His hands</a:t>
            </a:r>
          </a:p>
          <a:p>
            <a:pPr marL="0" indent="0">
              <a:buFont typeface="Arial" panose="020B0604020202020204" pitchFamily="34" charset="0"/>
              <a:buNone/>
            </a:pPr>
            <a:r>
              <a:rPr lang="en-US" altLang="en-US" sz="2800" b="1"/>
              <a:t>My name is written on His heart</a:t>
            </a:r>
          </a:p>
          <a:p>
            <a:pPr marL="0" indent="0">
              <a:buFont typeface="Arial" panose="020B0604020202020204" pitchFamily="34" charset="0"/>
              <a:buNone/>
            </a:pPr>
            <a:r>
              <a:rPr lang="en-US" altLang="en-US" sz="2800" b="1"/>
              <a:t>I know that while in Heaven He stands</a:t>
            </a:r>
          </a:p>
          <a:p>
            <a:pPr marL="0" indent="0">
              <a:buFont typeface="Arial" panose="020B0604020202020204" pitchFamily="34" charset="0"/>
              <a:buNone/>
            </a:pPr>
            <a:r>
              <a:rPr lang="en-US" altLang="en-US" sz="2800" b="1"/>
              <a:t>No tongue can bid me thence depart</a:t>
            </a:r>
          </a:p>
          <a:p>
            <a:pPr marL="0" indent="0">
              <a:buFont typeface="Arial" panose="020B0604020202020204" pitchFamily="34" charset="0"/>
              <a:buNone/>
            </a:pPr>
            <a:r>
              <a:rPr lang="en-US" altLang="en-US" sz="2800" b="1"/>
              <a:t>No tongue can bid me thence depart</a:t>
            </a:r>
          </a:p>
          <a:p>
            <a:pPr marL="0" indent="0">
              <a:buFont typeface="Arial" panose="020B0604020202020204" pitchFamily="34" charset="0"/>
              <a:buNone/>
            </a:pPr>
            <a:endParaRPr lang="en-US" altLang="en-US" sz="3600" b="1"/>
          </a:p>
          <a:p>
            <a:pPr marL="0" indent="0">
              <a:buFont typeface="Arial" panose="020B0604020202020204" pitchFamily="34" charset="0"/>
              <a:buNone/>
            </a:pPr>
            <a:endParaRPr lang="en-US" altLang="en-US" sz="1800" b="1"/>
          </a:p>
        </p:txBody>
      </p:sp>
    </p:spTree>
    <p:extLst>
      <p:ext uri="{BB962C8B-B14F-4D97-AF65-F5344CB8AC3E}">
        <p14:creationId xmlns:p14="http://schemas.microsoft.com/office/powerpoint/2010/main" val="2618223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fade">
                                      <p:cBhvr>
                                        <p:cTn id="10" dur="500"/>
                                        <p:tgtEl>
                                          <p:spTgt spid="2355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fade">
                                      <p:cBhvr>
                                        <p:cTn id="13" dur="500"/>
                                        <p:tgtEl>
                                          <p:spTgt spid="2355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500"/>
                                        <p:tgtEl>
                                          <p:spTgt spid="2355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fade">
                                      <p:cBhvr>
                                        <p:cTn id="19" dur="500"/>
                                        <p:tgtEl>
                                          <p:spTgt spid="2355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555">
                                            <p:txEl>
                                              <p:pRg st="5" end="5"/>
                                            </p:txEl>
                                          </p:spTgt>
                                        </p:tgtEl>
                                        <p:attrNameLst>
                                          <p:attrName>style.visibility</p:attrName>
                                        </p:attrNameLst>
                                      </p:cBhvr>
                                      <p:to>
                                        <p:strVal val="visible"/>
                                      </p:to>
                                    </p:set>
                                    <p:animEffect transition="in" filter="fade">
                                      <p:cBhvr>
                                        <p:cTn id="22" dur="500"/>
                                        <p:tgtEl>
                                          <p:spTgt spid="2355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Effect transition="in" filter="fade">
                                      <p:cBhvr>
                                        <p:cTn id="25" dur="500"/>
                                        <p:tgtEl>
                                          <p:spTgt spid="23555">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555">
                                            <p:txEl>
                                              <p:pRg st="7" end="7"/>
                                            </p:txEl>
                                          </p:spTgt>
                                        </p:tgtEl>
                                        <p:attrNameLst>
                                          <p:attrName>style.visibility</p:attrName>
                                        </p:attrNameLst>
                                      </p:cBhvr>
                                      <p:to>
                                        <p:strVal val="visible"/>
                                      </p:to>
                                    </p:set>
                                    <p:animEffect transition="in" filter="fade">
                                      <p:cBhvr>
                                        <p:cTn id="28" dur="500"/>
                                        <p:tgtEl>
                                          <p:spTgt spid="23555">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555">
                                            <p:txEl>
                                              <p:pRg st="8" end="8"/>
                                            </p:txEl>
                                          </p:spTgt>
                                        </p:tgtEl>
                                        <p:attrNameLst>
                                          <p:attrName>style.visibility</p:attrName>
                                        </p:attrNameLst>
                                      </p:cBhvr>
                                      <p:to>
                                        <p:strVal val="visible"/>
                                      </p:to>
                                    </p:set>
                                    <p:animEffect transition="in" filter="fade">
                                      <p:cBhvr>
                                        <p:cTn id="31" dur="500"/>
                                        <p:tgtEl>
                                          <p:spTgt spid="23555">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555">
                                            <p:txEl>
                                              <p:pRg st="9" end="9"/>
                                            </p:txEl>
                                          </p:spTgt>
                                        </p:tgtEl>
                                        <p:attrNameLst>
                                          <p:attrName>style.visibility</p:attrName>
                                        </p:attrNameLst>
                                      </p:cBhvr>
                                      <p:to>
                                        <p:strVal val="visible"/>
                                      </p:to>
                                    </p:set>
                                    <p:animEffect transition="in" filter="fade">
                                      <p:cBhvr>
                                        <p:cTn id="34" dur="500"/>
                                        <p:tgtEl>
                                          <p:spTgt spid="235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CF6FC08-7062-0F4E-9353-01D92852590D}"/>
              </a:ext>
            </a:extLst>
          </p:cNvPr>
          <p:cNvSpPr>
            <a:spLocks noGrp="1"/>
          </p:cNvSpPr>
          <p:nvPr>
            <p:ph type="title"/>
          </p:nvPr>
        </p:nvSpPr>
        <p:spPr/>
        <p:txBody>
          <a:bodyPr/>
          <a:lstStyle/>
          <a:p>
            <a:r>
              <a:rPr lang="en-US" altLang="en-US" b="1" dirty="0"/>
              <a:t>Before the Throne of God Above</a:t>
            </a:r>
            <a:br>
              <a:rPr lang="en-US" altLang="en-US" b="1" dirty="0"/>
            </a:br>
            <a:r>
              <a:rPr lang="en-US" altLang="en-US" sz="2200" b="1" dirty="0">
                <a:solidFill>
                  <a:srgbClr val="0000FF"/>
                </a:solidFill>
              </a:rPr>
              <a:t>2</a:t>
            </a:r>
            <a:r>
              <a:rPr lang="en-US" altLang="en-US" sz="2200" b="1" dirty="0"/>
              <a:t> of 3</a:t>
            </a:r>
            <a:endParaRPr lang="en-US" altLang="en-US" sz="2200" dirty="0"/>
          </a:p>
        </p:txBody>
      </p:sp>
      <p:sp>
        <p:nvSpPr>
          <p:cNvPr id="23555" name="Content Placeholder 2">
            <a:extLst>
              <a:ext uri="{FF2B5EF4-FFF2-40B4-BE49-F238E27FC236}">
                <a16:creationId xmlns:a16="http://schemas.microsoft.com/office/drawing/2014/main" id="{8CC62696-6C4E-7E40-BDE6-B4D97D677D3D}"/>
              </a:ext>
            </a:extLst>
          </p:cNvPr>
          <p:cNvSpPr>
            <a:spLocks noGrp="1"/>
          </p:cNvSpPr>
          <p:nvPr>
            <p:ph idx="1"/>
          </p:nvPr>
        </p:nvSpPr>
        <p:spPr>
          <a:xfrm>
            <a:off x="3352800" y="1600200"/>
            <a:ext cx="5791200" cy="5181600"/>
          </a:xfrm>
        </p:spPr>
        <p:txBody>
          <a:bodyPr/>
          <a:lstStyle/>
          <a:p>
            <a:pPr marL="0" indent="0">
              <a:buFont typeface="Arial" panose="020B0604020202020204" pitchFamily="34" charset="0"/>
              <a:buNone/>
            </a:pPr>
            <a:r>
              <a:rPr lang="en-US" altLang="en-US" sz="2800" b="1"/>
              <a:t>When Satan tempts me to despair</a:t>
            </a:r>
          </a:p>
          <a:p>
            <a:pPr marL="0" indent="0">
              <a:buFont typeface="Arial" panose="020B0604020202020204" pitchFamily="34" charset="0"/>
              <a:buNone/>
            </a:pPr>
            <a:r>
              <a:rPr lang="en-US" altLang="en-US" sz="2800" b="1"/>
              <a:t>And tells me of the guilt within</a:t>
            </a:r>
          </a:p>
          <a:p>
            <a:pPr marL="0" indent="0">
              <a:buFont typeface="Arial" panose="020B0604020202020204" pitchFamily="34" charset="0"/>
              <a:buNone/>
            </a:pPr>
            <a:r>
              <a:rPr lang="en-US" altLang="en-US" sz="2800" b="1"/>
              <a:t>Upward I look and see Him there</a:t>
            </a:r>
          </a:p>
          <a:p>
            <a:pPr marL="0" indent="0">
              <a:buFont typeface="Arial" panose="020B0604020202020204" pitchFamily="34" charset="0"/>
              <a:buNone/>
            </a:pPr>
            <a:r>
              <a:rPr lang="en-US" altLang="en-US" sz="2800" b="1"/>
              <a:t>Who made an end to all my sin</a:t>
            </a:r>
          </a:p>
          <a:p>
            <a:pPr marL="0" indent="0">
              <a:buFont typeface="Arial" panose="020B0604020202020204" pitchFamily="34" charset="0"/>
              <a:buNone/>
            </a:pPr>
            <a:endParaRPr lang="en-US" altLang="en-US" sz="2800" b="1"/>
          </a:p>
          <a:p>
            <a:pPr marL="0" indent="0">
              <a:buFont typeface="Arial" panose="020B0604020202020204" pitchFamily="34" charset="0"/>
              <a:buNone/>
            </a:pPr>
            <a:r>
              <a:rPr lang="en-US" altLang="en-US" sz="2800" b="1"/>
              <a:t>Because the sinless Savior died</a:t>
            </a:r>
          </a:p>
          <a:p>
            <a:pPr marL="0" indent="0">
              <a:buFont typeface="Arial" panose="020B0604020202020204" pitchFamily="34" charset="0"/>
              <a:buNone/>
            </a:pPr>
            <a:r>
              <a:rPr lang="en-US" altLang="en-US" sz="2800" b="1"/>
              <a:t>My sinful soul is counted free</a:t>
            </a:r>
          </a:p>
          <a:p>
            <a:pPr marL="0" indent="0">
              <a:buFont typeface="Arial" panose="020B0604020202020204" pitchFamily="34" charset="0"/>
              <a:buNone/>
            </a:pPr>
            <a:r>
              <a:rPr lang="en-US" altLang="en-US" sz="2800" b="1"/>
              <a:t>For God the Just is satisfied</a:t>
            </a:r>
          </a:p>
          <a:p>
            <a:pPr marL="0" indent="0">
              <a:buFont typeface="Arial" panose="020B0604020202020204" pitchFamily="34" charset="0"/>
              <a:buNone/>
            </a:pPr>
            <a:r>
              <a:rPr lang="en-US" altLang="en-US" sz="2800" b="1"/>
              <a:t>To look on Him and pardon me</a:t>
            </a:r>
          </a:p>
          <a:p>
            <a:pPr marL="0" indent="0">
              <a:buFont typeface="Arial" panose="020B0604020202020204" pitchFamily="34" charset="0"/>
              <a:buNone/>
            </a:pPr>
            <a:r>
              <a:rPr lang="en-US" altLang="en-US" sz="2800" b="1"/>
              <a:t>To look on Him and pardon me</a:t>
            </a:r>
          </a:p>
          <a:p>
            <a:pPr marL="0" indent="0">
              <a:buFont typeface="Arial" panose="020B0604020202020204" pitchFamily="34" charset="0"/>
              <a:buNone/>
            </a:pPr>
            <a:endParaRPr lang="en-US" altLang="en-US" sz="3600" b="1"/>
          </a:p>
        </p:txBody>
      </p:sp>
    </p:spTree>
    <p:extLst>
      <p:ext uri="{BB962C8B-B14F-4D97-AF65-F5344CB8AC3E}">
        <p14:creationId xmlns:p14="http://schemas.microsoft.com/office/powerpoint/2010/main" val="3422423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fade">
                                      <p:cBhvr>
                                        <p:cTn id="10" dur="500"/>
                                        <p:tgtEl>
                                          <p:spTgt spid="2355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fade">
                                      <p:cBhvr>
                                        <p:cTn id="13" dur="500"/>
                                        <p:tgtEl>
                                          <p:spTgt spid="2355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500"/>
                                        <p:tgtEl>
                                          <p:spTgt spid="2355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fade">
                                      <p:cBhvr>
                                        <p:cTn id="19" dur="500"/>
                                        <p:tgtEl>
                                          <p:spTgt spid="2355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555">
                                            <p:txEl>
                                              <p:pRg st="5" end="5"/>
                                            </p:txEl>
                                          </p:spTgt>
                                        </p:tgtEl>
                                        <p:attrNameLst>
                                          <p:attrName>style.visibility</p:attrName>
                                        </p:attrNameLst>
                                      </p:cBhvr>
                                      <p:to>
                                        <p:strVal val="visible"/>
                                      </p:to>
                                    </p:set>
                                    <p:animEffect transition="in" filter="fade">
                                      <p:cBhvr>
                                        <p:cTn id="22" dur="500"/>
                                        <p:tgtEl>
                                          <p:spTgt spid="2355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Effect transition="in" filter="fade">
                                      <p:cBhvr>
                                        <p:cTn id="25" dur="500"/>
                                        <p:tgtEl>
                                          <p:spTgt spid="23555">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555">
                                            <p:txEl>
                                              <p:pRg st="7" end="7"/>
                                            </p:txEl>
                                          </p:spTgt>
                                        </p:tgtEl>
                                        <p:attrNameLst>
                                          <p:attrName>style.visibility</p:attrName>
                                        </p:attrNameLst>
                                      </p:cBhvr>
                                      <p:to>
                                        <p:strVal val="visible"/>
                                      </p:to>
                                    </p:set>
                                    <p:animEffect transition="in" filter="fade">
                                      <p:cBhvr>
                                        <p:cTn id="28" dur="500"/>
                                        <p:tgtEl>
                                          <p:spTgt spid="23555">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555">
                                            <p:txEl>
                                              <p:pRg st="8" end="8"/>
                                            </p:txEl>
                                          </p:spTgt>
                                        </p:tgtEl>
                                        <p:attrNameLst>
                                          <p:attrName>style.visibility</p:attrName>
                                        </p:attrNameLst>
                                      </p:cBhvr>
                                      <p:to>
                                        <p:strVal val="visible"/>
                                      </p:to>
                                    </p:set>
                                    <p:animEffect transition="in" filter="fade">
                                      <p:cBhvr>
                                        <p:cTn id="31" dur="500"/>
                                        <p:tgtEl>
                                          <p:spTgt spid="23555">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555">
                                            <p:txEl>
                                              <p:pRg st="9" end="9"/>
                                            </p:txEl>
                                          </p:spTgt>
                                        </p:tgtEl>
                                        <p:attrNameLst>
                                          <p:attrName>style.visibility</p:attrName>
                                        </p:attrNameLst>
                                      </p:cBhvr>
                                      <p:to>
                                        <p:strVal val="visible"/>
                                      </p:to>
                                    </p:set>
                                    <p:animEffect transition="in" filter="fade">
                                      <p:cBhvr>
                                        <p:cTn id="34" dur="500"/>
                                        <p:tgtEl>
                                          <p:spTgt spid="235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33D781F-812E-DC47-8D7A-6ACCFF50FBFC}"/>
              </a:ext>
            </a:extLst>
          </p:cNvPr>
          <p:cNvSpPr>
            <a:spLocks noGrp="1"/>
          </p:cNvSpPr>
          <p:nvPr>
            <p:ph type="title"/>
          </p:nvPr>
        </p:nvSpPr>
        <p:spPr/>
        <p:txBody>
          <a:bodyPr/>
          <a:lstStyle/>
          <a:p>
            <a:r>
              <a:rPr lang="en-US" altLang="en-US" b="1" dirty="0"/>
              <a:t>Before the Throne of God Above</a:t>
            </a:r>
            <a:br>
              <a:rPr lang="en-US" altLang="en-US" b="1" dirty="0"/>
            </a:br>
            <a:r>
              <a:rPr lang="en-US" altLang="en-US" sz="2200" b="1" dirty="0">
                <a:solidFill>
                  <a:srgbClr val="0000FF"/>
                </a:solidFill>
              </a:rPr>
              <a:t>3</a:t>
            </a:r>
            <a:r>
              <a:rPr lang="en-US" altLang="en-US" sz="2200" b="1" dirty="0"/>
              <a:t> of 3</a:t>
            </a:r>
            <a:endParaRPr lang="en-US" altLang="en-US" sz="2200" dirty="0"/>
          </a:p>
        </p:txBody>
      </p:sp>
      <p:sp>
        <p:nvSpPr>
          <p:cNvPr id="23555" name="Content Placeholder 2">
            <a:extLst>
              <a:ext uri="{FF2B5EF4-FFF2-40B4-BE49-F238E27FC236}">
                <a16:creationId xmlns:a16="http://schemas.microsoft.com/office/drawing/2014/main" id="{7C9716A2-EEB3-B845-93D4-8448D48A7FF8}"/>
              </a:ext>
            </a:extLst>
          </p:cNvPr>
          <p:cNvSpPr>
            <a:spLocks noGrp="1"/>
          </p:cNvSpPr>
          <p:nvPr>
            <p:ph idx="1"/>
          </p:nvPr>
        </p:nvSpPr>
        <p:spPr>
          <a:xfrm>
            <a:off x="3352800" y="1600200"/>
            <a:ext cx="6096000" cy="5181600"/>
          </a:xfrm>
        </p:spPr>
        <p:txBody>
          <a:bodyPr/>
          <a:lstStyle/>
          <a:p>
            <a:pPr marL="0" indent="0">
              <a:buFont typeface="Arial" panose="020B0604020202020204" pitchFamily="34" charset="0"/>
              <a:buNone/>
            </a:pPr>
            <a:r>
              <a:rPr lang="en-US" altLang="en-US" sz="2800" b="1" dirty="0"/>
              <a:t>Behold Him there, the risen Lamb</a:t>
            </a:r>
          </a:p>
          <a:p>
            <a:pPr marL="0" indent="0">
              <a:buFont typeface="Arial" panose="020B0604020202020204" pitchFamily="34" charset="0"/>
              <a:buNone/>
            </a:pPr>
            <a:r>
              <a:rPr lang="en-US" altLang="en-US" sz="2800" b="1" dirty="0"/>
              <a:t>My perfect spotless Righteousness</a:t>
            </a:r>
          </a:p>
          <a:p>
            <a:pPr marL="0" indent="0">
              <a:buFont typeface="Arial" panose="020B0604020202020204" pitchFamily="34" charset="0"/>
              <a:buNone/>
            </a:pPr>
            <a:r>
              <a:rPr lang="en-US" altLang="en-US" sz="2800" b="1" dirty="0"/>
              <a:t>The great </a:t>
            </a:r>
            <a:r>
              <a:rPr lang="en-US" altLang="en-US" sz="2800" b="1" dirty="0" err="1"/>
              <a:t>unchangable</a:t>
            </a:r>
            <a:r>
              <a:rPr lang="en-US" altLang="en-US" sz="2800" b="1" dirty="0"/>
              <a:t> I am</a:t>
            </a:r>
          </a:p>
          <a:p>
            <a:pPr marL="0" indent="0">
              <a:buFont typeface="Arial" panose="020B0604020202020204" pitchFamily="34" charset="0"/>
              <a:buNone/>
            </a:pPr>
            <a:r>
              <a:rPr lang="en-US" altLang="en-US" sz="2800" b="1" dirty="0"/>
              <a:t>The King of glory and of grace</a:t>
            </a:r>
          </a:p>
          <a:p>
            <a:pPr marL="0" indent="0">
              <a:buFont typeface="Arial" panose="020B0604020202020204" pitchFamily="34" charset="0"/>
              <a:buNone/>
            </a:pPr>
            <a:endParaRPr lang="en-US" altLang="en-US" sz="2800" b="1" dirty="0"/>
          </a:p>
          <a:p>
            <a:pPr marL="0" indent="0">
              <a:buFont typeface="Arial" panose="020B0604020202020204" pitchFamily="34" charset="0"/>
              <a:buNone/>
            </a:pPr>
            <a:r>
              <a:rPr lang="en-US" altLang="en-US" sz="2800" b="1" dirty="0"/>
              <a:t>One with Himself, I cannot die</a:t>
            </a:r>
          </a:p>
          <a:p>
            <a:pPr marL="0" indent="0">
              <a:buFont typeface="Arial" panose="020B0604020202020204" pitchFamily="34" charset="0"/>
              <a:buNone/>
            </a:pPr>
            <a:r>
              <a:rPr lang="en-US" altLang="en-US" sz="2800" b="1" dirty="0"/>
              <a:t>My soul is purchased by His blood</a:t>
            </a:r>
          </a:p>
          <a:p>
            <a:pPr marL="0" indent="0">
              <a:buFont typeface="Arial" panose="020B0604020202020204" pitchFamily="34" charset="0"/>
              <a:buNone/>
            </a:pPr>
            <a:r>
              <a:rPr lang="en-US" altLang="en-US" sz="2800" b="1" dirty="0"/>
              <a:t>My life is hid with Christ on high</a:t>
            </a:r>
          </a:p>
          <a:p>
            <a:pPr marL="0" indent="0">
              <a:buFont typeface="Arial" panose="020B0604020202020204" pitchFamily="34" charset="0"/>
              <a:buNone/>
            </a:pPr>
            <a:r>
              <a:rPr lang="en-US" altLang="en-US" sz="2800" b="1" dirty="0"/>
              <a:t>With Christ, my Savior and my God</a:t>
            </a:r>
          </a:p>
          <a:p>
            <a:pPr marL="0" indent="0">
              <a:buFont typeface="Arial" panose="020B0604020202020204" pitchFamily="34" charset="0"/>
              <a:buNone/>
            </a:pPr>
            <a:r>
              <a:rPr lang="en-US" altLang="en-US" sz="2800" b="1" dirty="0"/>
              <a:t>With Christ, my Savior and my God</a:t>
            </a:r>
          </a:p>
          <a:p>
            <a:pPr marL="0" indent="0">
              <a:buFont typeface="Arial" panose="020B0604020202020204" pitchFamily="34" charset="0"/>
              <a:buNone/>
            </a:pPr>
            <a:endParaRPr lang="en-US" altLang="en-US" sz="2800" b="1" dirty="0"/>
          </a:p>
        </p:txBody>
      </p:sp>
    </p:spTree>
    <p:extLst>
      <p:ext uri="{BB962C8B-B14F-4D97-AF65-F5344CB8AC3E}">
        <p14:creationId xmlns:p14="http://schemas.microsoft.com/office/powerpoint/2010/main" val="4094153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fade">
                                      <p:cBhvr>
                                        <p:cTn id="10" dur="500"/>
                                        <p:tgtEl>
                                          <p:spTgt spid="2355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fade">
                                      <p:cBhvr>
                                        <p:cTn id="13" dur="500"/>
                                        <p:tgtEl>
                                          <p:spTgt spid="2355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500"/>
                                        <p:tgtEl>
                                          <p:spTgt spid="2355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fade">
                                      <p:cBhvr>
                                        <p:cTn id="19" dur="500"/>
                                        <p:tgtEl>
                                          <p:spTgt spid="2355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555">
                                            <p:txEl>
                                              <p:pRg st="5" end="5"/>
                                            </p:txEl>
                                          </p:spTgt>
                                        </p:tgtEl>
                                        <p:attrNameLst>
                                          <p:attrName>style.visibility</p:attrName>
                                        </p:attrNameLst>
                                      </p:cBhvr>
                                      <p:to>
                                        <p:strVal val="visible"/>
                                      </p:to>
                                    </p:set>
                                    <p:animEffect transition="in" filter="fade">
                                      <p:cBhvr>
                                        <p:cTn id="22" dur="500"/>
                                        <p:tgtEl>
                                          <p:spTgt spid="2355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Effect transition="in" filter="fade">
                                      <p:cBhvr>
                                        <p:cTn id="25" dur="500"/>
                                        <p:tgtEl>
                                          <p:spTgt spid="23555">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555">
                                            <p:txEl>
                                              <p:pRg st="7" end="7"/>
                                            </p:txEl>
                                          </p:spTgt>
                                        </p:tgtEl>
                                        <p:attrNameLst>
                                          <p:attrName>style.visibility</p:attrName>
                                        </p:attrNameLst>
                                      </p:cBhvr>
                                      <p:to>
                                        <p:strVal val="visible"/>
                                      </p:to>
                                    </p:set>
                                    <p:animEffect transition="in" filter="fade">
                                      <p:cBhvr>
                                        <p:cTn id="28" dur="500"/>
                                        <p:tgtEl>
                                          <p:spTgt spid="23555">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555">
                                            <p:txEl>
                                              <p:pRg st="8" end="8"/>
                                            </p:txEl>
                                          </p:spTgt>
                                        </p:tgtEl>
                                        <p:attrNameLst>
                                          <p:attrName>style.visibility</p:attrName>
                                        </p:attrNameLst>
                                      </p:cBhvr>
                                      <p:to>
                                        <p:strVal val="visible"/>
                                      </p:to>
                                    </p:set>
                                    <p:animEffect transition="in" filter="fade">
                                      <p:cBhvr>
                                        <p:cTn id="31" dur="500"/>
                                        <p:tgtEl>
                                          <p:spTgt spid="23555">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555">
                                            <p:txEl>
                                              <p:pRg st="9" end="9"/>
                                            </p:txEl>
                                          </p:spTgt>
                                        </p:tgtEl>
                                        <p:attrNameLst>
                                          <p:attrName>style.visibility</p:attrName>
                                        </p:attrNameLst>
                                      </p:cBhvr>
                                      <p:to>
                                        <p:strVal val="visible"/>
                                      </p:to>
                                    </p:set>
                                    <p:animEffect transition="in" filter="fade">
                                      <p:cBhvr>
                                        <p:cTn id="34" dur="500"/>
                                        <p:tgtEl>
                                          <p:spTgt spid="235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F012DBB5-59BF-1100-A0C1-1B2A15111AEA}"/>
              </a:ext>
            </a:extLst>
          </p:cNvPr>
          <p:cNvSpPr>
            <a:spLocks noGrp="1"/>
          </p:cNvSpPr>
          <p:nvPr>
            <p:ph type="title"/>
          </p:nvPr>
        </p:nvSpPr>
        <p:spPr>
          <a:xfrm>
            <a:off x="609600" y="0"/>
            <a:ext cx="10972800" cy="1143000"/>
          </a:xfrm>
        </p:spPr>
        <p:txBody>
          <a:bodyPr/>
          <a:lstStyle/>
          <a:p>
            <a:r>
              <a:rPr lang="en-US" altLang="en-US" sz="5400" b="1" dirty="0"/>
              <a:t>Our Study of Isaiah</a:t>
            </a:r>
          </a:p>
        </p:txBody>
      </p:sp>
      <p:sp>
        <p:nvSpPr>
          <p:cNvPr id="3" name="Content Placeholder 2">
            <a:extLst>
              <a:ext uri="{FF2B5EF4-FFF2-40B4-BE49-F238E27FC236}">
                <a16:creationId xmlns:a16="http://schemas.microsoft.com/office/drawing/2014/main" id="{72CDB225-D2D8-A3A0-47A6-9827190DF197}"/>
              </a:ext>
            </a:extLst>
          </p:cNvPr>
          <p:cNvSpPr>
            <a:spLocks noGrp="1"/>
          </p:cNvSpPr>
          <p:nvPr>
            <p:ph idx="1"/>
          </p:nvPr>
        </p:nvSpPr>
        <p:spPr>
          <a:xfrm>
            <a:off x="990600" y="1798637"/>
            <a:ext cx="10439400" cy="4525963"/>
          </a:xfrm>
        </p:spPr>
        <p:txBody>
          <a:bodyPr/>
          <a:lstStyle/>
          <a:p>
            <a:pPr marL="0" indent="0">
              <a:spcBef>
                <a:spcPts val="0"/>
              </a:spcBef>
              <a:spcAft>
                <a:spcPts val="0"/>
              </a:spcAft>
              <a:buFont typeface="Arial" panose="020B0604020202020204" pitchFamily="34" charset="0"/>
              <a:buNone/>
              <a:defRPr/>
            </a:pPr>
            <a:r>
              <a:rPr lang="fr-FR" altLang="en-US" sz="2800" b="1" dirty="0">
                <a:cs typeface="Arial" panose="020B0604020202020204" pitchFamily="34" charset="0"/>
              </a:rPr>
              <a:t>Last Meeting:</a:t>
            </a:r>
          </a:p>
          <a:p>
            <a:pPr>
              <a:spcBef>
                <a:spcPts val="0"/>
              </a:spcBef>
            </a:pPr>
            <a:r>
              <a:rPr lang="en-US" sz="2800" b="1" dirty="0"/>
              <a:t>Isaiah 47</a:t>
            </a:r>
          </a:p>
          <a:p>
            <a:pPr>
              <a:spcBef>
                <a:spcPts val="0"/>
              </a:spcBef>
            </a:pPr>
            <a:r>
              <a:rPr lang="en-US" sz="2800" b="1" dirty="0"/>
              <a:t>Memory Verse:  Isaiah 47:10</a:t>
            </a:r>
          </a:p>
          <a:p>
            <a:pPr>
              <a:spcBef>
                <a:spcPts val="0"/>
              </a:spcBef>
            </a:pPr>
            <a:r>
              <a:rPr lang="en-US" sz="2800" b="1" dirty="0"/>
              <a:t>Dr. Constable’s Notes, pp. 322-328; </a:t>
            </a:r>
            <a:r>
              <a:rPr lang="en-US" sz="2800" b="1" dirty="0" err="1"/>
              <a:t>Motyer</a:t>
            </a:r>
            <a:r>
              <a:rPr lang="en-US" sz="2800" b="1" dirty="0"/>
              <a:t>, pp. 371-375</a:t>
            </a:r>
          </a:p>
          <a:p>
            <a:pPr>
              <a:spcBef>
                <a:spcPts val="0"/>
              </a:spcBef>
            </a:pPr>
            <a:r>
              <a:rPr lang="en-US" sz="2800" b="1" dirty="0"/>
              <a:t>Refreshment Host: Group C</a:t>
            </a:r>
          </a:p>
          <a:p>
            <a:pPr marL="0" indent="0">
              <a:spcBef>
                <a:spcPts val="0"/>
              </a:spcBef>
              <a:spcAft>
                <a:spcPts val="0"/>
              </a:spcAft>
              <a:buFont typeface="Arial" panose="020B0604020202020204" pitchFamily="34" charset="0"/>
              <a:buNone/>
              <a:defRPr/>
            </a:pPr>
            <a:endParaRPr lang="fr-FR" altLang="en-US" sz="2000" b="1" dirty="0">
              <a:cs typeface="Arial" panose="020B0604020202020204" pitchFamily="34" charset="0"/>
            </a:endParaRPr>
          </a:p>
          <a:p>
            <a:pPr marL="0" indent="0">
              <a:spcBef>
                <a:spcPts val="0"/>
              </a:spcBef>
              <a:spcAft>
                <a:spcPts val="0"/>
              </a:spcAft>
              <a:buFont typeface="Arial" panose="020B0604020202020204" pitchFamily="34" charset="0"/>
              <a:buNone/>
              <a:defRPr/>
            </a:pPr>
            <a:r>
              <a:rPr lang="fr-FR" altLang="en-US" sz="2800" b="1" dirty="0">
                <a:cs typeface="Arial" panose="020B0604020202020204" pitchFamily="34" charset="0"/>
              </a:rPr>
              <a:t>This Meeting:</a:t>
            </a:r>
          </a:p>
          <a:p>
            <a:pPr>
              <a:spcBef>
                <a:spcPts val="0"/>
              </a:spcBef>
              <a:spcAft>
                <a:spcPts val="0"/>
              </a:spcAft>
              <a:defRPr/>
            </a:pPr>
            <a:r>
              <a:rPr lang="fr-FR" altLang="en-US" sz="2800" b="1" dirty="0" err="1">
                <a:cs typeface="Arial" panose="020B0604020202020204" pitchFamily="34" charset="0"/>
              </a:rPr>
              <a:t>Isaiah</a:t>
            </a:r>
            <a:r>
              <a:rPr lang="fr-FR" altLang="en-US" sz="2800" b="1" dirty="0">
                <a:cs typeface="Arial" panose="020B0604020202020204" pitchFamily="34" charset="0"/>
              </a:rPr>
              <a:t> 48</a:t>
            </a:r>
          </a:p>
          <a:p>
            <a:pPr>
              <a:spcBef>
                <a:spcPts val="0"/>
              </a:spcBef>
              <a:spcAft>
                <a:spcPts val="0"/>
              </a:spcAft>
              <a:defRPr/>
            </a:pPr>
            <a:r>
              <a:rPr lang="fr-FR" altLang="en-US" sz="2800" b="1" dirty="0">
                <a:cs typeface="Arial" panose="020B0604020202020204" pitchFamily="34" charset="0"/>
              </a:rPr>
              <a:t>Memory Verse: 48:10-11</a:t>
            </a:r>
          </a:p>
          <a:p>
            <a:pPr>
              <a:spcBef>
                <a:spcPts val="0"/>
              </a:spcBef>
              <a:spcAft>
                <a:spcPts val="0"/>
              </a:spcAft>
              <a:defRPr/>
            </a:pPr>
            <a:r>
              <a:rPr lang="en-US" altLang="en-US" sz="2800" b="1" i="1" dirty="0">
                <a:cs typeface="Arial" panose="020B0604020202020204" pitchFamily="34" charset="0"/>
              </a:rPr>
              <a:t>Dr. Constable’s Notes, 2023 Ed., pp. 328-335; </a:t>
            </a:r>
            <a:r>
              <a:rPr lang="en-US" altLang="en-US" sz="2800" b="1" i="1" dirty="0" err="1">
                <a:cs typeface="Arial" panose="020B0604020202020204" pitchFamily="34" charset="0"/>
              </a:rPr>
              <a:t>Motyer</a:t>
            </a:r>
            <a:r>
              <a:rPr lang="en-US" altLang="en-US" sz="2800" b="1" i="1" dirty="0">
                <a:cs typeface="Arial" panose="020B0604020202020204" pitchFamily="34" charset="0"/>
              </a:rPr>
              <a:t>, pp. 375-382</a:t>
            </a:r>
          </a:p>
          <a:p>
            <a:pPr marL="342900" indent="-342900">
              <a:spcBef>
                <a:spcPts val="0"/>
              </a:spcBef>
              <a:spcAft>
                <a:spcPts val="0"/>
              </a:spcAft>
              <a:defRPr/>
            </a:pPr>
            <a:r>
              <a:rPr lang="en-US" altLang="en-US" sz="2800" b="1" dirty="0">
                <a:cs typeface="Arial" panose="020B0604020202020204" pitchFamily="34" charset="0"/>
              </a:rPr>
              <a:t>Refreshment Host:  D</a:t>
            </a:r>
            <a:endParaRPr lang="en-US" altLang="en-US" sz="2800" b="1" dirty="0">
              <a:solidFill>
                <a:schemeClr val="tx1">
                  <a:lumMod val="75000"/>
                  <a:lumOff val="25000"/>
                </a:schemeClr>
              </a:solidFill>
              <a:cs typeface="Arial" panose="020B0604020202020204" pitchFamily="34" charset="0"/>
            </a:endParaRPr>
          </a:p>
          <a:p>
            <a:pPr marL="0" indent="0">
              <a:spcBef>
                <a:spcPts val="0"/>
              </a:spcBef>
              <a:spcAft>
                <a:spcPts val="0"/>
              </a:spcAft>
              <a:buNone/>
              <a:defRPr/>
            </a:pPr>
            <a:endParaRPr lang="fr-FR" altLang="en-US" sz="2800" b="1" dirty="0">
              <a:cs typeface="Arial" panose="020B0604020202020204" pitchFamily="34" charset="0"/>
            </a:endParaRPr>
          </a:p>
        </p:txBody>
      </p:sp>
      <p:sp>
        <p:nvSpPr>
          <p:cNvPr id="27654" name="Slide Number Placeholder 5">
            <a:extLst>
              <a:ext uri="{FF2B5EF4-FFF2-40B4-BE49-F238E27FC236}">
                <a16:creationId xmlns:a16="http://schemas.microsoft.com/office/drawing/2014/main" id="{0D28BBBB-9F26-1F42-6C08-E5DB0695D2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83ABFF9-91EA-C740-89D1-36CB88044DD8}" type="slidenum">
              <a:rPr lang="en-US" altLang="en-US" smtClean="0"/>
              <a:pPr/>
              <a:t>6</a:t>
            </a:fld>
            <a:endParaRPr lang="en-US" altLang="en-US"/>
          </a:p>
        </p:txBody>
      </p:sp>
      <p:cxnSp>
        <p:nvCxnSpPr>
          <p:cNvPr id="2" name="Straight Connector 1">
            <a:extLst>
              <a:ext uri="{FF2B5EF4-FFF2-40B4-BE49-F238E27FC236}">
                <a16:creationId xmlns:a16="http://schemas.microsoft.com/office/drawing/2014/main" id="{D77A268B-6DF7-4C84-0FF7-A1DBE6A6628B}"/>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a:extLst>
              <a:ext uri="{FF2B5EF4-FFF2-40B4-BE49-F238E27FC236}">
                <a16:creationId xmlns:a16="http://schemas.microsoft.com/office/drawing/2014/main" id="{CBC2EF6A-EC6E-F8EF-80DF-EE7074036D9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8E93676-8DD0-42FE-8434-A56106922EC1}" type="slidenum">
              <a:rPr lang="en-US" altLang="en-US"/>
              <a:pPr/>
              <a:t>7</a:t>
            </a:fld>
            <a:endParaRPr lang="en-US" altLang="en-US"/>
          </a:p>
        </p:txBody>
      </p:sp>
      <p:sp>
        <p:nvSpPr>
          <p:cNvPr id="36871" name="Title 1">
            <a:extLst>
              <a:ext uri="{FF2B5EF4-FFF2-40B4-BE49-F238E27FC236}">
                <a16:creationId xmlns:a16="http://schemas.microsoft.com/office/drawing/2014/main" id="{35C82C48-5544-A399-8CF3-4B55EAE1D027}"/>
              </a:ext>
            </a:extLst>
          </p:cNvPr>
          <p:cNvSpPr>
            <a:spLocks noGrp="1"/>
          </p:cNvSpPr>
          <p:nvPr>
            <p:ph type="title"/>
          </p:nvPr>
        </p:nvSpPr>
        <p:spPr>
          <a:xfrm>
            <a:off x="2391568" y="82488"/>
            <a:ext cx="7408863" cy="1722438"/>
          </a:xfrm>
        </p:spPr>
        <p:txBody>
          <a:bodyPr/>
          <a:lstStyle/>
          <a:p>
            <a:pPr>
              <a:defRPr/>
            </a:pPr>
            <a:r>
              <a:rPr lang="en-US" altLang="en-US" sz="4125" b="1" dirty="0">
                <a:latin typeface="Calibri" panose="020F0502020204030204" pitchFamily="34" charset="0"/>
                <a:ea typeface="Calibri" panose="020F0502020204030204" pitchFamily="34" charset="0"/>
                <a:cs typeface="Calibri" panose="020F0502020204030204" pitchFamily="34" charset="0"/>
              </a:rPr>
              <a:t>Isaiah Bible Study Schedule </a:t>
            </a:r>
            <a:br>
              <a:rPr lang="en-US" altLang="en-US" sz="4125" b="1" dirty="0">
                <a:latin typeface="Calibri" panose="020F0502020204030204" pitchFamily="34" charset="0"/>
                <a:ea typeface="Calibri" panose="020F0502020204030204" pitchFamily="34" charset="0"/>
                <a:cs typeface="Calibri" panose="020F0502020204030204" pitchFamily="34" charset="0"/>
              </a:rPr>
            </a:br>
            <a:r>
              <a:rPr lang="en-US" altLang="en-US" sz="4125" b="1" dirty="0">
                <a:latin typeface="Calibri" panose="020F0502020204030204" pitchFamily="34" charset="0"/>
                <a:ea typeface="Calibri" panose="020F0502020204030204" pitchFamily="34" charset="0"/>
                <a:cs typeface="Calibri" panose="020F0502020204030204" pitchFamily="34" charset="0"/>
              </a:rPr>
              <a:t>Fall 2023 – Spring 2024</a:t>
            </a:r>
            <a:br>
              <a:rPr lang="en-US" altLang="en-US" sz="4125" b="1" dirty="0">
                <a:latin typeface="Calibri" panose="020F0502020204030204" pitchFamily="34" charset="0"/>
                <a:ea typeface="Calibri" panose="020F0502020204030204" pitchFamily="34" charset="0"/>
                <a:cs typeface="Calibri" panose="020F0502020204030204" pitchFamily="34" charset="0"/>
              </a:rPr>
            </a:br>
            <a:endParaRPr lang="en-US" altLang="en-US" sz="1031" i="1" dirty="0">
              <a:solidFill>
                <a:srgbClr val="0000FF"/>
              </a:solidFill>
              <a:latin typeface="Calibri" panose="020F0502020204030204" pitchFamily="34" charset="0"/>
              <a:ea typeface="Calibri" panose="020F0502020204030204" pitchFamily="34" charset="0"/>
              <a:cs typeface="Calibri" panose="020F0502020204030204" pitchFamily="34" charset="0"/>
            </a:endParaRPr>
          </a:p>
        </p:txBody>
      </p:sp>
      <p:sp>
        <p:nvSpPr>
          <p:cNvPr id="6" name="Right Arrow 3">
            <a:extLst>
              <a:ext uri="{FF2B5EF4-FFF2-40B4-BE49-F238E27FC236}">
                <a16:creationId xmlns:a16="http://schemas.microsoft.com/office/drawing/2014/main" id="{0DA65BA6-AFF5-F022-AF80-3DFB34C78866}"/>
              </a:ext>
            </a:extLst>
          </p:cNvPr>
          <p:cNvSpPr/>
          <p:nvPr/>
        </p:nvSpPr>
        <p:spPr>
          <a:xfrm>
            <a:off x="2238246" y="4876801"/>
            <a:ext cx="571500" cy="28575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sp>
        <p:nvSpPr>
          <p:cNvPr id="7" name="Right Arrow 3">
            <a:extLst>
              <a:ext uri="{FF2B5EF4-FFF2-40B4-BE49-F238E27FC236}">
                <a16:creationId xmlns:a16="http://schemas.microsoft.com/office/drawing/2014/main" id="{8348038C-E72D-DBFC-853B-298EE9C32A5C}"/>
              </a:ext>
            </a:extLst>
          </p:cNvPr>
          <p:cNvSpPr/>
          <p:nvPr/>
        </p:nvSpPr>
        <p:spPr>
          <a:xfrm rot="10800000">
            <a:off x="9096504" y="4876800"/>
            <a:ext cx="571500" cy="28575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pic>
        <p:nvPicPr>
          <p:cNvPr id="3" name="Picture 2">
            <a:extLst>
              <a:ext uri="{FF2B5EF4-FFF2-40B4-BE49-F238E27FC236}">
                <a16:creationId xmlns:a16="http://schemas.microsoft.com/office/drawing/2014/main" id="{41D6B325-DBAD-8129-ACB7-8A5A00EE8E33}"/>
              </a:ext>
            </a:extLst>
          </p:cNvPr>
          <p:cNvPicPr>
            <a:picLocks noChangeAspect="1"/>
          </p:cNvPicPr>
          <p:nvPr/>
        </p:nvPicPr>
        <p:blipFill>
          <a:blip r:embed="rId3"/>
          <a:stretch>
            <a:fillRect/>
          </a:stretch>
        </p:blipFill>
        <p:spPr>
          <a:xfrm>
            <a:off x="2900738" y="1676410"/>
            <a:ext cx="6125670" cy="4975215"/>
          </a:xfrm>
          <a:prstGeom prst="rect">
            <a:avLst/>
          </a:prstGeom>
          <a:ln w="19050">
            <a:solidFill>
              <a:schemeClr val="tx1"/>
            </a:solidFill>
          </a:ln>
        </p:spPr>
      </p:pic>
    </p:spTree>
    <p:extLst>
      <p:ext uri="{BB962C8B-B14F-4D97-AF65-F5344CB8AC3E}">
        <p14:creationId xmlns:p14="http://schemas.microsoft.com/office/powerpoint/2010/main" val="996924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0"/>
            <a:ext cx="10972800" cy="1143000"/>
          </a:xfrm>
        </p:spPr>
        <p:txBody>
          <a:bodyPr/>
          <a:lstStyle/>
          <a:p>
            <a:r>
              <a:rPr lang="en-US" altLang="en-US" sz="4800" b="1" dirty="0"/>
              <a:t>Memory Verse</a:t>
            </a:r>
          </a:p>
        </p:txBody>
      </p:sp>
      <p:sp>
        <p:nvSpPr>
          <p:cNvPr id="3" name="Content Placeholder 2"/>
          <p:cNvSpPr>
            <a:spLocks noGrp="1"/>
          </p:cNvSpPr>
          <p:nvPr>
            <p:ph idx="1"/>
          </p:nvPr>
        </p:nvSpPr>
        <p:spPr>
          <a:xfrm>
            <a:off x="609600" y="757237"/>
            <a:ext cx="10972800" cy="4525963"/>
          </a:xfrm>
        </p:spPr>
        <p:txBody>
          <a:bodyPr/>
          <a:lstStyle/>
          <a:p>
            <a:pPr marL="0" indent="0">
              <a:spcAft>
                <a:spcPts val="600"/>
              </a:spcAft>
              <a:buNone/>
              <a:defRPr/>
            </a:pPr>
            <a:endParaRPr lang="en-US" altLang="en-US" sz="3600" b="1" dirty="0"/>
          </a:p>
          <a:p>
            <a:pPr marL="0" indent="0">
              <a:spcAft>
                <a:spcPts val="600"/>
              </a:spcAft>
              <a:buNone/>
              <a:defRPr/>
            </a:pPr>
            <a:endParaRPr lang="en-US" altLang="en-US" sz="1050" b="1" dirty="0"/>
          </a:p>
          <a:p>
            <a:pPr marL="0" indent="0">
              <a:spcAft>
                <a:spcPts val="600"/>
              </a:spcAft>
              <a:buNone/>
              <a:defRPr/>
            </a:pPr>
            <a:r>
              <a:rPr lang="en-US" altLang="en-US" b="1" dirty="0"/>
              <a:t>Isaiah 48:10-11 (ESV)</a:t>
            </a:r>
          </a:p>
          <a:p>
            <a:pPr marL="0" indent="0">
              <a:spcAft>
                <a:spcPts val="600"/>
              </a:spcAft>
              <a:buNone/>
              <a:defRPr/>
            </a:pPr>
            <a:endParaRPr lang="en-US" altLang="en-US" sz="1800" b="1" dirty="0"/>
          </a:p>
          <a:p>
            <a:pPr marL="400050" lvl="1" indent="0">
              <a:buNone/>
            </a:pPr>
            <a:r>
              <a:rPr lang="en-US" sz="3200" baseline="30000" dirty="0"/>
              <a:t>10</a:t>
            </a:r>
            <a:r>
              <a:rPr lang="en-US" sz="3200" dirty="0"/>
              <a:t>Behold, I have refined you, but not as silver; I have tried you in the furnace of affliction. </a:t>
            </a:r>
          </a:p>
          <a:p>
            <a:pPr marL="400050" lvl="1" indent="0">
              <a:buNone/>
            </a:pPr>
            <a:r>
              <a:rPr lang="en-US" sz="3200" baseline="30000" dirty="0"/>
              <a:t>11</a:t>
            </a:r>
            <a:r>
              <a:rPr lang="en-US" sz="3200" dirty="0"/>
              <a:t>For my own sake, for my own sake, I do it, for how should my name be profaned? My glory I will not give to another.</a:t>
            </a:r>
          </a:p>
          <a:p>
            <a:pPr marL="0" indent="0">
              <a:buNone/>
              <a:defRPr/>
            </a:pPr>
            <a:endParaRPr lang="en-US" sz="3600" dirty="0"/>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8</a:t>
            </a:fld>
            <a:endParaRPr lang="en-US" altLang="en-US" dirty="0"/>
          </a:p>
        </p:txBody>
      </p:sp>
      <p:cxnSp>
        <p:nvCxnSpPr>
          <p:cNvPr id="5" name="Straight Connector 4">
            <a:extLst>
              <a:ext uri="{FF2B5EF4-FFF2-40B4-BE49-F238E27FC236}">
                <a16:creationId xmlns:a16="http://schemas.microsoft.com/office/drawing/2014/main" id="{9C9A566E-863E-BB8B-4C8F-CFB68DFF1C03}"/>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0259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39532</TotalTime>
  <Words>2459</Words>
  <Application>Microsoft Macintosh PowerPoint</Application>
  <PresentationFormat>Widescreen</PresentationFormat>
  <Paragraphs>290</Paragraphs>
  <Slides>31</Slides>
  <Notes>19</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31</vt:i4>
      </vt:variant>
    </vt:vector>
  </HeadingPairs>
  <TitlesOfParts>
    <vt:vector size="44" baseType="lpstr">
      <vt:lpstr>MS PGothic</vt:lpstr>
      <vt:lpstr>Arial</vt:lpstr>
      <vt:lpstr>Calibri</vt:lpstr>
      <vt:lpstr>Calibri Light</vt:lpstr>
      <vt:lpstr>Symbol</vt:lpstr>
      <vt:lpstr>Times New Roman</vt:lpstr>
      <vt:lpstr>Office Theme</vt:lpstr>
      <vt:lpstr>3_Custom Design</vt:lpstr>
      <vt:lpstr>4_Custom Design</vt:lpstr>
      <vt:lpstr>5_Custom Design</vt:lpstr>
      <vt:lpstr>Custom Design</vt:lpstr>
      <vt:lpstr>1_Custom Design</vt:lpstr>
      <vt:lpstr>2_Custom Design</vt:lpstr>
      <vt:lpstr>WELCOME  TO  THE  MOB!</vt:lpstr>
      <vt:lpstr>Welcome To The MOB!</vt:lpstr>
      <vt:lpstr>Please Rise</vt:lpstr>
      <vt:lpstr>Before the Throne of God Above 1 of 3</vt:lpstr>
      <vt:lpstr>Before the Throne of God Above 2 of 3</vt:lpstr>
      <vt:lpstr>Before the Throne of God Above 3 of 3</vt:lpstr>
      <vt:lpstr>Our Study of Isaiah</vt:lpstr>
      <vt:lpstr>Isaiah Bible Study Schedule  Fall 2023 – Spring 2024 </vt:lpstr>
      <vt:lpstr>Memory Verse</vt:lpstr>
      <vt:lpstr>Isaiah Outline</vt:lpstr>
      <vt:lpstr>Highlights of Chapter 48</vt:lpstr>
      <vt:lpstr>Highlights of Chapter 48</vt:lpstr>
      <vt:lpstr>Highlights of Chapter 48</vt:lpstr>
      <vt:lpstr>Isaiah 48:1-2</vt:lpstr>
      <vt:lpstr>Isaiah 48:3-5</vt:lpstr>
      <vt:lpstr>Isaiah 48:6-8</vt:lpstr>
      <vt:lpstr>Isaiah 48:9-11</vt:lpstr>
      <vt:lpstr>Ephesians 2 – by grace…</vt:lpstr>
      <vt:lpstr>Isaiah 48:12-16</vt:lpstr>
      <vt:lpstr>Isaiah 48:17-21</vt:lpstr>
      <vt:lpstr>Isaiah 48:22</vt:lpstr>
      <vt:lpstr>Conclusion</vt:lpstr>
      <vt:lpstr>Next Meeting</vt:lpstr>
      <vt:lpstr>Questions &amp; Application</vt:lpstr>
      <vt:lpstr>Questions &amp; Application</vt:lpstr>
      <vt:lpstr>Closing</vt:lpstr>
      <vt:lpstr>PowerPoint Presentation</vt:lpstr>
      <vt:lpstr>Isaiah Bible Study Schedule  for Fall 2023 – Spring 2024 as of September 5, 2023</vt:lpstr>
      <vt:lpstr>Isaiah Bible Study Schedule  for Fall 2023 – Spring 2024 as of September 5, 2023</vt:lpstr>
      <vt:lpstr>Isaiah Bible Study Schedule  for Fall 2023 – Spring 2024 as of September 5, 2023</vt:lpstr>
      <vt:lpstr>Isaiah Bible Study Schedule  for Fall 2023 – Spring 2024 as of September 5, 2023</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Jim Clingenpeel</cp:lastModifiedBy>
  <cp:revision>1261</cp:revision>
  <cp:lastPrinted>2021-11-09T23:03:59Z</cp:lastPrinted>
  <dcterms:created xsi:type="dcterms:W3CDTF">2012-01-22T12:15:41Z</dcterms:created>
  <dcterms:modified xsi:type="dcterms:W3CDTF">2023-12-05T01:39:37Z</dcterms:modified>
</cp:coreProperties>
</file>