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4"/>
  </p:notesMasterIdLst>
  <p:handoutMasterIdLst>
    <p:handoutMasterId r:id="rId35"/>
  </p:handoutMasterIdLst>
  <p:sldIdLst>
    <p:sldId id="474" r:id="rId2"/>
    <p:sldId id="467" r:id="rId3"/>
    <p:sldId id="1492" r:id="rId4"/>
    <p:sldId id="463" r:id="rId5"/>
    <p:sldId id="1626" r:id="rId6"/>
    <p:sldId id="1627" r:id="rId7"/>
    <p:sldId id="1628" r:id="rId8"/>
    <p:sldId id="677" r:id="rId9"/>
    <p:sldId id="505" r:id="rId10"/>
    <p:sldId id="484" r:id="rId11"/>
    <p:sldId id="1583" r:id="rId12"/>
    <p:sldId id="1601" r:id="rId13"/>
    <p:sldId id="1614" r:id="rId14"/>
    <p:sldId id="1615" r:id="rId15"/>
    <p:sldId id="1630" r:id="rId16"/>
    <p:sldId id="1621" r:id="rId17"/>
    <p:sldId id="1622" r:id="rId18"/>
    <p:sldId id="1616" r:id="rId19"/>
    <p:sldId id="1602" r:id="rId20"/>
    <p:sldId id="1618" r:id="rId21"/>
    <p:sldId id="1617" r:id="rId22"/>
    <p:sldId id="1624" r:id="rId23"/>
    <p:sldId id="1625" r:id="rId24"/>
    <p:sldId id="1623" r:id="rId25"/>
    <p:sldId id="1629" r:id="rId26"/>
    <p:sldId id="1611" r:id="rId27"/>
    <p:sldId id="1631" r:id="rId28"/>
    <p:sldId id="1632" r:id="rId29"/>
    <p:sldId id="1598" r:id="rId30"/>
    <p:sldId id="1633" r:id="rId31"/>
    <p:sldId id="1634" r:id="rId32"/>
    <p:sldId id="597" r:id="rId33"/>
  </p:sldIdLst>
  <p:sldSz cx="13004800" cy="7315200"/>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304" userDrawn="1">
          <p15:clr>
            <a:srgbClr val="A4A3A4"/>
          </p15:clr>
        </p15:guide>
        <p15:guide id="2" pos="409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FFCC66"/>
    <a:srgbClr val="CB9902"/>
    <a:srgbClr val="FFFFFF"/>
    <a:srgbClr val="FFFF00"/>
    <a:srgbClr val="FF7C80"/>
    <a:srgbClr val="CAD1D2"/>
    <a:srgbClr val="75BDA7"/>
    <a:srgbClr val="3494BA"/>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867" autoAdjust="0"/>
    <p:restoredTop sz="70334" autoAdjust="0"/>
  </p:normalViewPr>
  <p:slideViewPr>
    <p:cSldViewPr>
      <p:cViewPr varScale="1">
        <p:scale>
          <a:sx n="69" d="100"/>
          <a:sy n="69" d="100"/>
        </p:scale>
        <p:origin x="336" y="184"/>
      </p:cViewPr>
      <p:guideLst>
        <p:guide orient="horz" pos="2304"/>
        <p:guide pos="4096"/>
      </p:guideLst>
    </p:cSldViewPr>
  </p:slideViewPr>
  <p:outlineViewPr>
    <p:cViewPr>
      <p:scale>
        <a:sx n="33" d="100"/>
        <a:sy n="33" d="100"/>
      </p:scale>
      <p:origin x="0" y="-16752"/>
    </p:cViewPr>
  </p:outlineViewPr>
  <p:notesTextViewPr>
    <p:cViewPr>
      <p:scale>
        <a:sx n="180" d="100"/>
        <a:sy n="180" d="100"/>
      </p:scale>
      <p:origin x="0" y="0"/>
    </p:cViewPr>
  </p:notesTextViewPr>
  <p:sorterViewPr>
    <p:cViewPr>
      <p:scale>
        <a:sx n="75" d="100"/>
        <a:sy n="75" d="100"/>
      </p:scale>
      <p:origin x="0" y="-7011"/>
    </p:cViewPr>
  </p:sorterViewPr>
  <p:notesViewPr>
    <p:cSldViewPr>
      <p:cViewPr varScale="1">
        <p:scale>
          <a:sx n="78" d="100"/>
          <a:sy n="78" d="100"/>
        </p:scale>
        <p:origin x="4032"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defRPr sz="1200"/>
            </a:lvl1pPr>
          </a:lstStyle>
          <a:p>
            <a:endParaRPr lang="en-US"/>
          </a:p>
        </p:txBody>
      </p:sp>
      <p:sp>
        <p:nvSpPr>
          <p:cNvPr id="18435" name="Rectangle 3"/>
          <p:cNvSpPr>
            <a:spLocks noGrp="1" noChangeArrowheads="1"/>
          </p:cNvSpPr>
          <p:nvPr>
            <p:ph type="dt" sz="quarter" idx="1"/>
          </p:nvPr>
        </p:nvSpPr>
        <p:spPr bwMode="auto">
          <a:xfrm>
            <a:off x="4008705"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lgn="r">
              <a:defRPr sz="1200"/>
            </a:lvl1pPr>
          </a:lstStyle>
          <a:p>
            <a:endParaRPr lang="en-US"/>
          </a:p>
        </p:txBody>
      </p:sp>
      <p:sp>
        <p:nvSpPr>
          <p:cNvPr id="18436" name="Rectangle 4"/>
          <p:cNvSpPr>
            <a:spLocks noGrp="1" noChangeArrowheads="1"/>
          </p:cNvSpPr>
          <p:nvPr>
            <p:ph type="ftr" sz="quarter" idx="2"/>
          </p:nvPr>
        </p:nvSpPr>
        <p:spPr bwMode="auto">
          <a:xfrm>
            <a:off x="0"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defRPr sz="1200"/>
            </a:lvl1pPr>
          </a:lstStyle>
          <a:p>
            <a:endParaRPr lang="en-US"/>
          </a:p>
        </p:txBody>
      </p:sp>
      <p:sp>
        <p:nvSpPr>
          <p:cNvPr id="18437" name="Rectangle 5"/>
          <p:cNvSpPr>
            <a:spLocks noGrp="1" noChangeArrowheads="1"/>
          </p:cNvSpPr>
          <p:nvPr>
            <p:ph type="sldNum" sz="quarter" idx="3"/>
          </p:nvPr>
        </p:nvSpPr>
        <p:spPr bwMode="auto">
          <a:xfrm>
            <a:off x="4008705"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lgn="r">
              <a:defRPr sz="1200"/>
            </a:lvl1pPr>
          </a:lstStyle>
          <a:p>
            <a:fld id="{D7CD459D-E2F3-4FE0-BAEB-5D23A90BE640}" type="slidenum">
              <a:rPr lang="en-US"/>
              <a:pPr/>
              <a:t>‹#›</a:t>
            </a:fld>
            <a:endParaRPr lang="en-US"/>
          </a:p>
        </p:txBody>
      </p:sp>
    </p:spTree>
    <p:extLst>
      <p:ext uri="{BB962C8B-B14F-4D97-AF65-F5344CB8AC3E}">
        <p14:creationId xmlns:p14="http://schemas.microsoft.com/office/powerpoint/2010/main" val="3909394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defRPr sz="1200"/>
            </a:lvl1pPr>
          </a:lstStyle>
          <a:p>
            <a:endParaRPr lang="en-US"/>
          </a:p>
        </p:txBody>
      </p:sp>
      <p:sp>
        <p:nvSpPr>
          <p:cNvPr id="45059" name="Rectangle 3"/>
          <p:cNvSpPr>
            <a:spLocks noGrp="1" noChangeArrowheads="1"/>
          </p:cNvSpPr>
          <p:nvPr>
            <p:ph type="dt" idx="1"/>
          </p:nvPr>
        </p:nvSpPr>
        <p:spPr bwMode="auto">
          <a:xfrm>
            <a:off x="4008705"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lgn="r">
              <a:defRPr sz="1200"/>
            </a:lvl1pPr>
          </a:lstStyle>
          <a:p>
            <a:endParaRPr lang="en-US"/>
          </a:p>
        </p:txBody>
      </p:sp>
      <p:sp>
        <p:nvSpPr>
          <p:cNvPr id="45060" name="Rectangle 4"/>
          <p:cNvSpPr>
            <a:spLocks noGrp="1" noRot="1" noChangeAspect="1" noChangeArrowheads="1" noTextEdit="1"/>
          </p:cNvSpPr>
          <p:nvPr>
            <p:ph type="sldImg" idx="2"/>
          </p:nvPr>
        </p:nvSpPr>
        <p:spPr bwMode="auto">
          <a:xfrm>
            <a:off x="417513" y="701675"/>
            <a:ext cx="6242050" cy="3511550"/>
          </a:xfrm>
          <a:prstGeom prst="rect">
            <a:avLst/>
          </a:prstGeom>
          <a:noFill/>
          <a:ln w="9525">
            <a:solidFill>
              <a:srgbClr val="000000"/>
            </a:solidFill>
            <a:miter lim="800000"/>
            <a:headEnd/>
            <a:tailEnd/>
          </a:ln>
          <a:effectLst/>
        </p:spPr>
      </p:sp>
      <p:sp>
        <p:nvSpPr>
          <p:cNvPr id="45061" name="Rectangle 5"/>
          <p:cNvSpPr>
            <a:spLocks noGrp="1" noChangeArrowheads="1"/>
          </p:cNvSpPr>
          <p:nvPr>
            <p:ph type="body" sz="quarter" idx="3"/>
          </p:nvPr>
        </p:nvSpPr>
        <p:spPr bwMode="auto">
          <a:xfrm>
            <a:off x="707708" y="4447461"/>
            <a:ext cx="5661660" cy="421338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062" name="Rectangle 6"/>
          <p:cNvSpPr>
            <a:spLocks noGrp="1" noChangeArrowheads="1"/>
          </p:cNvSpPr>
          <p:nvPr>
            <p:ph type="ftr" sz="quarter" idx="4"/>
          </p:nvPr>
        </p:nvSpPr>
        <p:spPr bwMode="auto">
          <a:xfrm>
            <a:off x="0"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defRPr sz="1200"/>
            </a:lvl1pPr>
          </a:lstStyle>
          <a:p>
            <a:endParaRPr lang="en-US"/>
          </a:p>
        </p:txBody>
      </p:sp>
      <p:sp>
        <p:nvSpPr>
          <p:cNvPr id="45063" name="Rectangle 7"/>
          <p:cNvSpPr>
            <a:spLocks noGrp="1" noChangeArrowheads="1"/>
          </p:cNvSpPr>
          <p:nvPr>
            <p:ph type="sldNum" sz="quarter" idx="5"/>
          </p:nvPr>
        </p:nvSpPr>
        <p:spPr bwMode="auto">
          <a:xfrm>
            <a:off x="4008705"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lgn="r">
              <a:defRPr sz="1200"/>
            </a:lvl1pPr>
          </a:lstStyle>
          <a:p>
            <a:fld id="{4D2B7343-4559-4655-B0BC-11E2F39BB687}" type="slidenum">
              <a:rPr lang="en-US"/>
              <a:pPr/>
              <a:t>‹#›</a:t>
            </a:fld>
            <a:endParaRPr lang="en-US"/>
          </a:p>
        </p:txBody>
      </p:sp>
    </p:spTree>
    <p:extLst>
      <p:ext uri="{BB962C8B-B14F-4D97-AF65-F5344CB8AC3E}">
        <p14:creationId xmlns:p14="http://schemas.microsoft.com/office/powerpoint/2010/main" val="20201839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2B7343-4559-4655-B0BC-11E2F39BB687}" type="slidenum">
              <a:rPr lang="en-US" smtClean="0"/>
              <a:pPr/>
              <a:t>1</a:t>
            </a:fld>
            <a:endParaRPr lang="en-US"/>
          </a:p>
        </p:txBody>
      </p:sp>
    </p:spTree>
    <p:extLst>
      <p:ext uri="{BB962C8B-B14F-4D97-AF65-F5344CB8AC3E}">
        <p14:creationId xmlns:p14="http://schemas.microsoft.com/office/powerpoint/2010/main" val="1579865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B7343-4559-4655-B0BC-11E2F39BB687}" type="slidenum">
              <a:rPr lang="en-US" smtClean="0"/>
              <a:pPr/>
              <a:t>10</a:t>
            </a:fld>
            <a:endParaRPr lang="en-US"/>
          </a:p>
        </p:txBody>
      </p:sp>
    </p:spTree>
    <p:extLst>
      <p:ext uri="{BB962C8B-B14F-4D97-AF65-F5344CB8AC3E}">
        <p14:creationId xmlns:p14="http://schemas.microsoft.com/office/powerpoint/2010/main" val="2210275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200" b="1" dirty="0">
                <a:effectLst/>
                <a:latin typeface="Calibri" panose="020F0502020204030204" pitchFamily="34" charset="0"/>
              </a:rPr>
              <a:t>Create a visual timeline for people – especially to distinguish Isaiah’s time from the future time of fulfillment.</a:t>
            </a:r>
          </a:p>
          <a:p>
            <a:pPr marL="0" marR="0">
              <a:lnSpc>
                <a:spcPct val="115000"/>
              </a:lnSpc>
              <a:spcBef>
                <a:spcPts val="0"/>
              </a:spcBef>
              <a:spcAft>
                <a:spcPts val="1000"/>
              </a:spcAft>
            </a:pPr>
            <a:endParaRPr lang="en-US" sz="1200" b="1" dirty="0">
              <a:effectLst/>
              <a:latin typeface="Calibri" panose="020F0502020204030204" pitchFamily="34" charset="0"/>
            </a:endParaRPr>
          </a:p>
          <a:p>
            <a:pPr marL="0" marR="0">
              <a:lnSpc>
                <a:spcPct val="115000"/>
              </a:lnSpc>
              <a:spcBef>
                <a:spcPts val="0"/>
              </a:spcBef>
              <a:spcAft>
                <a:spcPts val="1000"/>
              </a:spcAft>
            </a:pPr>
            <a:r>
              <a:rPr lang="en-US" sz="1200" b="1" dirty="0">
                <a:effectLst/>
                <a:latin typeface="Calibri" panose="020F0502020204030204" pitchFamily="34" charset="0"/>
              </a:rPr>
              <a:t>Left side of room is 900s BC – prophecy to Jeroboam, naming Josiah</a:t>
            </a:r>
          </a:p>
          <a:p>
            <a:pPr marL="0" marR="0">
              <a:lnSpc>
                <a:spcPct val="115000"/>
              </a:lnSpc>
              <a:spcBef>
                <a:spcPts val="0"/>
              </a:spcBef>
              <a:spcAft>
                <a:spcPts val="1000"/>
              </a:spcAft>
            </a:pPr>
            <a:r>
              <a:rPr lang="en-US" sz="1200" b="1" dirty="0">
                <a:effectLst/>
                <a:latin typeface="Calibri" panose="020F0502020204030204" pitchFamily="34" charset="0"/>
              </a:rPr>
              <a:t>Center of room is 700s BC – Isaiah’s time</a:t>
            </a:r>
          </a:p>
          <a:p>
            <a:pPr marL="0" marR="0">
              <a:lnSpc>
                <a:spcPct val="115000"/>
              </a:lnSpc>
              <a:spcBef>
                <a:spcPts val="0"/>
              </a:spcBef>
              <a:spcAft>
                <a:spcPts val="1000"/>
              </a:spcAft>
            </a:pPr>
            <a:r>
              <a:rPr lang="en-US" sz="1200" b="1" dirty="0">
                <a:effectLst/>
                <a:latin typeface="Calibri" panose="020F0502020204030204" pitchFamily="34" charset="0"/>
              </a:rPr>
              <a:t>Right of room (podium) is 500s BC – Exile and Cyrus’ time</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11</a:t>
            </a:fld>
            <a:endParaRPr lang="en-US"/>
          </a:p>
        </p:txBody>
      </p:sp>
    </p:spTree>
    <p:extLst>
      <p:ext uri="{BB962C8B-B14F-4D97-AF65-F5344CB8AC3E}">
        <p14:creationId xmlns:p14="http://schemas.microsoft.com/office/powerpoint/2010/main" val="325691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sz="1800" b="1" dirty="0">
                <a:effectLst/>
                <a:latin typeface="Calibri" panose="020F0502020204030204" pitchFamily="34" charset="0"/>
                <a:ea typeface="Times New Roman" panose="02020603050405020304" pitchFamily="18" charset="0"/>
              </a:rPr>
              <a:t>Stated in Isaiah’s time – 700s BC – they weren’t even picturing the coming destruction of Jerusalem </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sz="1800" b="1" dirty="0">
              <a:effectLst/>
              <a:latin typeface="Calibri" panose="020F0502020204030204" pitchFamily="34" charset="0"/>
              <a:ea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sz="1800" b="1" dirty="0">
                <a:effectLst/>
                <a:latin typeface="Calibri" panose="020F0502020204030204" pitchFamily="34" charset="0"/>
                <a:ea typeface="Times New Roman" panose="02020603050405020304" pitchFamily="18" charset="0"/>
              </a:rPr>
              <a:t>Let’s be very clear: YHWH is the true power behind everything stated here about Jerusalem. And Jerusalem is God’s objective behind what will follow in Isaiah’s prophecy.</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sz="1800" b="1" dirty="0">
              <a:effectLst/>
              <a:latin typeface="Calibri" panose="020F0502020204030204" pitchFamily="34" charset="0"/>
              <a:ea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sz="1800" b="1" dirty="0">
                <a:effectLst/>
                <a:latin typeface="Calibri" panose="020F0502020204030204" pitchFamily="34" charset="0"/>
                <a:ea typeface="Times New Roman" panose="02020603050405020304" pitchFamily="18" charset="0"/>
              </a:rPr>
              <a:t>An inconvenient chapter division – keep prophecy of return from exile all together</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sz="1800" b="1" dirty="0">
              <a:effectLst/>
              <a:latin typeface="Calibri" panose="020F0502020204030204" pitchFamily="34" charset="0"/>
              <a:ea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sz="1800" b="1" dirty="0">
                <a:effectLst/>
                <a:latin typeface="Calibri" panose="020F0502020204030204" pitchFamily="34" charset="0"/>
                <a:ea typeface="Times New Roman" panose="02020603050405020304" pitchFamily="18" charset="0"/>
              </a:rPr>
              <a:t>The heavens are telling of the glory of God; And their expanse is declaring the work of His hands. (Psalm 19:1) </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sz="1800" b="1" dirty="0">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sz="1800" b="1" dirty="0">
                <a:effectLst/>
                <a:latin typeface="Calibri" panose="020F0502020204030204" pitchFamily="34" charset="0"/>
                <a:ea typeface="Times New Roman" panose="02020603050405020304" pitchFamily="18" charset="0"/>
              </a:rPr>
              <a:t>“It is He who changes the times and the epochs; He removes kings and establishes kings; He gives wisdom to wise men And knowledge to men of understanding. (Daniel 2:21) </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sz="1800" b="1" dirty="0">
              <a:effectLst/>
              <a:latin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en-US" sz="1200" b="1" dirty="0">
                <a:effectLst/>
                <a:latin typeface="Calibri" panose="020F0502020204030204" pitchFamily="34" charset="0"/>
              </a:rPr>
              <a:t>Create a visual timeline for people – especially to distinguish Isaiah’s time from the future time of fulfillment.</a:t>
            </a:r>
          </a:p>
          <a:p>
            <a:pPr marL="0" marR="0">
              <a:lnSpc>
                <a:spcPct val="115000"/>
              </a:lnSpc>
              <a:spcBef>
                <a:spcPts val="0"/>
              </a:spcBef>
              <a:spcAft>
                <a:spcPts val="1000"/>
              </a:spcAft>
            </a:pPr>
            <a:endParaRPr lang="en-US" sz="1200" b="1" dirty="0">
              <a:effectLst/>
              <a:latin typeface="Calibri" panose="020F0502020204030204" pitchFamily="34" charset="0"/>
            </a:endParaRPr>
          </a:p>
          <a:p>
            <a:pPr marL="0" marR="0">
              <a:lnSpc>
                <a:spcPct val="115000"/>
              </a:lnSpc>
              <a:spcBef>
                <a:spcPts val="0"/>
              </a:spcBef>
              <a:spcAft>
                <a:spcPts val="1000"/>
              </a:spcAft>
            </a:pPr>
            <a:r>
              <a:rPr lang="en-US" sz="1200" b="1" dirty="0">
                <a:effectLst/>
                <a:latin typeface="Calibri" panose="020F0502020204030204" pitchFamily="34" charset="0"/>
              </a:rPr>
              <a:t>Left side of room is 900s BC – prophecy to Jeroboam, naming Josiah</a:t>
            </a:r>
          </a:p>
          <a:p>
            <a:pPr marL="0" marR="0">
              <a:lnSpc>
                <a:spcPct val="115000"/>
              </a:lnSpc>
              <a:spcBef>
                <a:spcPts val="0"/>
              </a:spcBef>
              <a:spcAft>
                <a:spcPts val="1000"/>
              </a:spcAft>
            </a:pPr>
            <a:r>
              <a:rPr lang="en-US" sz="1200" b="1" dirty="0">
                <a:effectLst/>
                <a:latin typeface="Calibri" panose="020F0502020204030204" pitchFamily="34" charset="0"/>
              </a:rPr>
              <a:t>Center of room is 700s BC – Isaiah’s time</a:t>
            </a:r>
          </a:p>
          <a:p>
            <a:pPr marL="0" marR="0">
              <a:lnSpc>
                <a:spcPct val="115000"/>
              </a:lnSpc>
              <a:spcBef>
                <a:spcPts val="0"/>
              </a:spcBef>
              <a:spcAft>
                <a:spcPts val="1000"/>
              </a:spcAft>
            </a:pPr>
            <a:r>
              <a:rPr lang="en-US" sz="1200" b="1" dirty="0">
                <a:effectLst/>
                <a:latin typeface="Calibri" panose="020F0502020204030204" pitchFamily="34" charset="0"/>
              </a:rPr>
              <a:t>Right of room (podium) is 500s BC – Exile and Cyrus’ time</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12</a:t>
            </a:fld>
            <a:endParaRPr lang="en-US"/>
          </a:p>
        </p:txBody>
      </p:sp>
    </p:spTree>
    <p:extLst>
      <p:ext uri="{BB962C8B-B14F-4D97-AF65-F5344CB8AC3E}">
        <p14:creationId xmlns:p14="http://schemas.microsoft.com/office/powerpoint/2010/main" val="2884488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sz="1800" b="1" dirty="0">
                <a:effectLst/>
                <a:latin typeface="Calibri" panose="020F0502020204030204" pitchFamily="34" charset="0"/>
                <a:cs typeface="Arial" panose="020B0604020202020204" pitchFamily="34" charset="0"/>
              </a:rPr>
              <a:t>When did this happen? Moses’ time – 1500s BC</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sz="1800" b="1" dirty="0">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sz="1800" b="1" dirty="0">
                <a:effectLst/>
                <a:latin typeface="Calibri" panose="020F0502020204030204" pitchFamily="34" charset="0"/>
                <a:cs typeface="Arial" panose="020B0604020202020204" pitchFamily="34" charset="0"/>
              </a:rPr>
              <a:t>BTW – No idol ever did anything like this</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sz="1800" b="1" dirty="0">
              <a:effectLst/>
              <a:latin typeface="Calibri" panose="020F0502020204030204" pitchFamily="34" charset="0"/>
              <a:ea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sz="1800" b="1" dirty="0">
                <a:effectLst/>
                <a:latin typeface="Calibri" panose="020F0502020204030204" pitchFamily="34" charset="0"/>
                <a:ea typeface="Times New Roman" panose="02020603050405020304" pitchFamily="18" charset="0"/>
              </a:rPr>
              <a:t>The heavens are telling of the glory of God; And their expanse is declaring the work of His hands. (Psalm 19:1) </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sz="1800" b="1" dirty="0">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sz="1800" b="1" dirty="0">
                <a:effectLst/>
                <a:latin typeface="Calibri" panose="020F0502020204030204" pitchFamily="34" charset="0"/>
                <a:ea typeface="Times New Roman" panose="02020603050405020304" pitchFamily="18" charset="0"/>
              </a:rPr>
              <a:t>“It is He who changes the times and the epochs; He removes kings and establishes kings; He gives wisdom to wise men And knowledge to men of understanding. (Daniel 2:21) </a:t>
            </a:r>
          </a:p>
        </p:txBody>
      </p:sp>
      <p:sp>
        <p:nvSpPr>
          <p:cNvPr id="4" name="Slide Number Placeholder 3"/>
          <p:cNvSpPr>
            <a:spLocks noGrp="1"/>
          </p:cNvSpPr>
          <p:nvPr>
            <p:ph type="sldNum" sz="quarter" idx="5"/>
          </p:nvPr>
        </p:nvSpPr>
        <p:spPr/>
        <p:txBody>
          <a:bodyPr/>
          <a:lstStyle/>
          <a:p>
            <a:fld id="{4D2B7343-4559-4655-B0BC-11E2F39BB687}" type="slidenum">
              <a:rPr lang="en-US" smtClean="0"/>
              <a:pPr/>
              <a:t>13</a:t>
            </a:fld>
            <a:endParaRPr lang="en-US"/>
          </a:p>
        </p:txBody>
      </p:sp>
    </p:spTree>
    <p:extLst>
      <p:ext uri="{BB962C8B-B14F-4D97-AF65-F5344CB8AC3E}">
        <p14:creationId xmlns:p14="http://schemas.microsoft.com/office/powerpoint/2010/main" val="2046666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b="1" u="none" strike="noStrike" baseline="0" dirty="0">
                <a:effectLst/>
                <a:latin typeface="Calibri" panose="020F0502020204030204" pitchFamily="34" charset="0"/>
              </a:rPr>
              <a:t>Prophesied of Cyrus’ time – 500s BC</a:t>
            </a:r>
          </a:p>
          <a:p>
            <a:pPr marL="0" marR="0">
              <a:lnSpc>
                <a:spcPct val="115000"/>
              </a:lnSpc>
              <a:spcBef>
                <a:spcPts val="0"/>
              </a:spcBef>
              <a:spcAft>
                <a:spcPts val="1000"/>
              </a:spcAft>
            </a:pPr>
            <a:r>
              <a:rPr lang="en-US" sz="1800" b="1" u="none" strike="noStrike" baseline="0" dirty="0">
                <a:effectLst/>
                <a:latin typeface="Calibri" panose="020F0502020204030204" pitchFamily="34" charset="0"/>
              </a:rPr>
              <a:t>God’s assignment for Cyrus</a:t>
            </a:r>
          </a:p>
          <a:p>
            <a:pPr marL="0" marR="0">
              <a:lnSpc>
                <a:spcPct val="115000"/>
              </a:lnSpc>
              <a:spcBef>
                <a:spcPts val="0"/>
              </a:spcBef>
              <a:spcAft>
                <a:spcPts val="1000"/>
              </a:spcAft>
            </a:pPr>
            <a:endParaRPr lang="en-US" sz="1800" b="1" u="none" strike="noStrike" baseline="0" dirty="0">
              <a:effectLst/>
              <a:latin typeface="Calibri" panose="020F0502020204030204" pitchFamily="34" charset="0"/>
            </a:endParaRPr>
          </a:p>
          <a:p>
            <a:pPr marL="0" marR="0">
              <a:lnSpc>
                <a:spcPct val="115000"/>
              </a:lnSpc>
              <a:spcBef>
                <a:spcPts val="0"/>
              </a:spcBef>
              <a:spcAft>
                <a:spcPts val="1000"/>
              </a:spcAft>
            </a:pPr>
            <a:r>
              <a:rPr lang="en-US" sz="1800" b="1" u="none" strike="noStrike" baseline="30000" dirty="0">
                <a:effectLst/>
                <a:latin typeface="Calibri" panose="020F0502020204030204" pitchFamily="34" charset="0"/>
              </a:rPr>
              <a:t>19</a:t>
            </a:r>
            <a:r>
              <a:rPr lang="en-US" sz="1800" b="1" u="none" strike="noStrike" dirty="0">
                <a:effectLst/>
                <a:latin typeface="Calibri" panose="020F0502020204030204" pitchFamily="34" charset="0"/>
              </a:rPr>
              <a:t> </a:t>
            </a:r>
            <a:r>
              <a:rPr lang="en-US" sz="1800" b="1" dirty="0">
                <a:effectLst/>
                <a:latin typeface="Calibri" panose="020F0502020204030204" pitchFamily="34" charset="0"/>
              </a:rPr>
              <a:t>“Behold, I will do something new, Now it will spring forth; Will you not be aware of it? I will even make a roadway in the wilderness, Rivers in the desert. (Isaiah 43:19) </a:t>
            </a:r>
          </a:p>
          <a:p>
            <a:pPr marL="0" marR="0">
              <a:lnSpc>
                <a:spcPct val="115000"/>
              </a:lnSpc>
              <a:spcBef>
                <a:spcPts val="0"/>
              </a:spcBef>
              <a:spcAft>
                <a:spcPts val="1000"/>
              </a:spcAft>
            </a:pPr>
            <a:endParaRPr lang="en-US" sz="1800" b="1" dirty="0">
              <a:effectLst/>
              <a:latin typeface="Calibri" panose="020F0502020204030204" pitchFamily="34" charset="0"/>
            </a:endParaRPr>
          </a:p>
          <a:p>
            <a:pPr marL="0" marR="0" lvl="0" indent="0" algn="l" defTabSz="914400" rtl="0" eaLnBrk="1" fontAlgn="base" latinLnBrk="0" hangingPunct="1">
              <a:lnSpc>
                <a:spcPct val="115000"/>
              </a:lnSpc>
              <a:spcBef>
                <a:spcPts val="0"/>
              </a:spcBef>
              <a:spcAft>
                <a:spcPts val="1000"/>
              </a:spcAft>
              <a:buClrTx/>
              <a:buSzTx/>
              <a:buFontTx/>
              <a:buNone/>
              <a:tabLst/>
              <a:defRPr/>
            </a:pPr>
            <a:r>
              <a:rPr lang="en-US" sz="1800" dirty="0">
                <a:solidFill>
                  <a:srgbClr val="128C15"/>
                </a:solidFill>
                <a:effectLst/>
                <a:latin typeface="Arial" panose="020B0604020202020204" pitchFamily="34" charset="0"/>
                <a:ea typeface="Times New Roman" panose="02020603050405020304" pitchFamily="18" charset="0"/>
              </a:rPr>
              <a:t>(Re 45.1 – another king named in advance) </a:t>
            </a:r>
            <a:r>
              <a:rPr lang="en-US" sz="1800" baseline="30000" dirty="0">
                <a:solidFill>
                  <a:srgbClr val="128C15"/>
                </a:solidFill>
                <a:effectLst/>
                <a:latin typeface="Arial" panose="020B0604020202020204" pitchFamily="34" charset="0"/>
                <a:ea typeface="Times New Roman" panose="02020603050405020304" pitchFamily="18" charset="0"/>
              </a:rPr>
              <a:t>2</a:t>
            </a:r>
            <a:r>
              <a:rPr lang="en-US" sz="1800" dirty="0">
                <a:solidFill>
                  <a:srgbClr val="128C15"/>
                </a:solidFill>
                <a:effectLst/>
                <a:latin typeface="Arial" panose="020B0604020202020204" pitchFamily="34" charset="0"/>
                <a:ea typeface="Times New Roman" panose="02020603050405020304" pitchFamily="18" charset="0"/>
              </a:rPr>
              <a:t> He cried against the altar by the word of the </a:t>
            </a:r>
            <a:r>
              <a:rPr lang="en-US" sz="1800" cap="small" dirty="0">
                <a:solidFill>
                  <a:srgbClr val="128C15"/>
                </a:solidFill>
                <a:effectLst/>
                <a:latin typeface="Arial" panose="020B0604020202020204" pitchFamily="34" charset="0"/>
                <a:ea typeface="Times New Roman" panose="02020603050405020304" pitchFamily="18" charset="0"/>
              </a:rPr>
              <a:t>Lord</a:t>
            </a:r>
            <a:r>
              <a:rPr lang="en-US" sz="1800" dirty="0">
                <a:solidFill>
                  <a:srgbClr val="128C15"/>
                </a:solidFill>
                <a:effectLst/>
                <a:latin typeface="Arial" panose="020B0604020202020204" pitchFamily="34" charset="0"/>
                <a:ea typeface="Times New Roman" panose="02020603050405020304" pitchFamily="18" charset="0"/>
              </a:rPr>
              <a:t>, and said, “O altar, altar, thus says the </a:t>
            </a:r>
            <a:r>
              <a:rPr lang="en-US" sz="1800" cap="small" dirty="0">
                <a:solidFill>
                  <a:srgbClr val="128C15"/>
                </a:solidFill>
                <a:effectLst/>
                <a:latin typeface="Arial" panose="020B0604020202020204" pitchFamily="34" charset="0"/>
                <a:ea typeface="Times New Roman" panose="02020603050405020304" pitchFamily="18" charset="0"/>
              </a:rPr>
              <a:t>Lord</a:t>
            </a:r>
            <a:r>
              <a:rPr lang="en-US" sz="1800" dirty="0">
                <a:solidFill>
                  <a:srgbClr val="128C15"/>
                </a:solidFill>
                <a:effectLst/>
                <a:latin typeface="Arial" panose="020B0604020202020204" pitchFamily="34" charset="0"/>
                <a:ea typeface="Times New Roman" panose="02020603050405020304" pitchFamily="18" charset="0"/>
              </a:rPr>
              <a:t>, ‘Behold, </a:t>
            </a:r>
            <a:r>
              <a:rPr lang="en-US" sz="1800" b="1" dirty="0">
                <a:solidFill>
                  <a:srgbClr val="128C15"/>
                </a:solidFill>
                <a:effectLst/>
                <a:latin typeface="Arial" panose="020B0604020202020204" pitchFamily="34" charset="0"/>
                <a:ea typeface="Times New Roman" panose="02020603050405020304" pitchFamily="18" charset="0"/>
              </a:rPr>
              <a:t>a son shall be born to the house of David, Josiah by name</a:t>
            </a:r>
            <a:r>
              <a:rPr lang="en-US" sz="1800" dirty="0">
                <a:solidFill>
                  <a:srgbClr val="128C15"/>
                </a:solidFill>
                <a:effectLst/>
                <a:latin typeface="Arial" panose="020B0604020202020204" pitchFamily="34" charset="0"/>
                <a:ea typeface="Times New Roman" panose="02020603050405020304" pitchFamily="18" charset="0"/>
              </a:rPr>
              <a:t>; and on you he shall sacrifice the priests of the high places who burn incense on you, and human bones shall be burned on you.’ ” (1 Kings 13:2) [a similar prediction by name before the person was even born - </a:t>
            </a:r>
            <a:r>
              <a:rPr lang="en-US" sz="1800" b="1" dirty="0">
                <a:solidFill>
                  <a:srgbClr val="128C15"/>
                </a:solidFill>
                <a:effectLst/>
                <a:latin typeface="Arial" panose="020B0604020202020204" pitchFamily="34" charset="0"/>
                <a:ea typeface="Times New Roman" panose="02020603050405020304" pitchFamily="18" charset="0"/>
              </a:rPr>
              <a:t>Josiah lived 648-609 BC </a:t>
            </a:r>
            <a:r>
              <a:rPr lang="en-US" sz="1800" dirty="0">
                <a:solidFill>
                  <a:srgbClr val="128C15"/>
                </a:solidFill>
                <a:effectLst/>
                <a:latin typeface="Arial" panose="020B0604020202020204" pitchFamily="34" charset="0"/>
                <a:ea typeface="Times New Roman" panose="02020603050405020304" pitchFamily="18" charset="0"/>
              </a:rPr>
              <a:t>– the prophecy was made to </a:t>
            </a:r>
            <a:r>
              <a:rPr lang="en-US" sz="1800" b="1" dirty="0">
                <a:solidFill>
                  <a:srgbClr val="128C15"/>
                </a:solidFill>
                <a:effectLst/>
                <a:latin typeface="Arial" panose="020B0604020202020204" pitchFamily="34" charset="0"/>
                <a:ea typeface="Times New Roman" panose="02020603050405020304" pitchFamily="18" charset="0"/>
              </a:rPr>
              <a:t>Jeroboam who died in 901BC </a:t>
            </a:r>
            <a:r>
              <a:rPr lang="en-US" sz="1800" dirty="0">
                <a:solidFill>
                  <a:srgbClr val="128C15"/>
                </a:solidFill>
                <a:effectLst/>
                <a:latin typeface="Arial" panose="020B0604020202020204" pitchFamily="34" charset="0"/>
                <a:ea typeface="Times New Roman" panose="02020603050405020304" pitchFamily="18" charset="0"/>
              </a:rPr>
              <a:t>]</a:t>
            </a:r>
          </a:p>
          <a:p>
            <a:pPr marL="0" marR="0">
              <a:lnSpc>
                <a:spcPct val="115000"/>
              </a:lnSpc>
              <a:spcBef>
                <a:spcPts val="0"/>
              </a:spcBef>
              <a:spcAft>
                <a:spcPts val="1000"/>
              </a:spcAft>
            </a:pPr>
            <a:endParaRPr lang="en-US" sz="1800" b="1"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14</a:t>
            </a:fld>
            <a:endParaRPr lang="en-US"/>
          </a:p>
        </p:txBody>
      </p:sp>
    </p:spTree>
    <p:extLst>
      <p:ext uri="{BB962C8B-B14F-4D97-AF65-F5344CB8AC3E}">
        <p14:creationId xmlns:p14="http://schemas.microsoft.com/office/powerpoint/2010/main" val="1282671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endParaRPr lang="en-US" sz="1800" b="1"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15</a:t>
            </a:fld>
            <a:endParaRPr lang="en-US"/>
          </a:p>
        </p:txBody>
      </p:sp>
    </p:spTree>
    <p:extLst>
      <p:ext uri="{BB962C8B-B14F-4D97-AF65-F5344CB8AC3E}">
        <p14:creationId xmlns:p14="http://schemas.microsoft.com/office/powerpoint/2010/main" val="1961916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b="1" dirty="0">
                <a:effectLst/>
                <a:latin typeface="Calibri" panose="020F0502020204030204" pitchFamily="34" charset="0"/>
              </a:rPr>
              <a:t>Jews took exception to Isaiah’s prophecy – 700s BC</a:t>
            </a:r>
          </a:p>
          <a:p>
            <a:pPr marL="0" marR="0">
              <a:lnSpc>
                <a:spcPct val="115000"/>
              </a:lnSpc>
              <a:spcBef>
                <a:spcPts val="0"/>
              </a:spcBef>
              <a:spcAft>
                <a:spcPts val="1000"/>
              </a:spcAft>
            </a:pPr>
            <a:r>
              <a:rPr lang="en-US" sz="1800" b="1" dirty="0">
                <a:effectLst/>
                <a:latin typeface="Calibri" panose="020F0502020204030204" pitchFamily="34" charset="0"/>
              </a:rPr>
              <a:t>Clearly it was a cultural thing – but God intended that the Gentiles were to be the target of their ministry, not rejected as enemies</a:t>
            </a:r>
          </a:p>
          <a:p>
            <a:pPr marL="0" marR="0">
              <a:lnSpc>
                <a:spcPct val="115000"/>
              </a:lnSpc>
              <a:spcBef>
                <a:spcPts val="0"/>
              </a:spcBef>
              <a:spcAft>
                <a:spcPts val="1000"/>
              </a:spcAft>
            </a:pP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Create a visual timeline for people – especially to distinguish Isaiah’s time from the future time of fulfillment.</a:t>
            </a:r>
          </a:p>
          <a:p>
            <a:pPr marL="0" marR="0">
              <a:lnSpc>
                <a:spcPct val="115000"/>
              </a:lnSpc>
              <a:spcBef>
                <a:spcPts val="0"/>
              </a:spcBef>
              <a:spcAft>
                <a:spcPts val="1000"/>
              </a:spcAft>
            </a:pP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Left side of room is 900s BC – prophecy to Jeroboam, naming Josiah</a:t>
            </a:r>
          </a:p>
          <a:p>
            <a:pPr marL="0" marR="0">
              <a:lnSpc>
                <a:spcPct val="115000"/>
              </a:lnSpc>
              <a:spcBef>
                <a:spcPts val="0"/>
              </a:spcBef>
              <a:spcAft>
                <a:spcPts val="1000"/>
              </a:spcAft>
            </a:pPr>
            <a:r>
              <a:rPr lang="en-US" sz="1800" b="1" dirty="0">
                <a:effectLst/>
                <a:latin typeface="Calibri" panose="020F0502020204030204" pitchFamily="34" charset="0"/>
              </a:rPr>
              <a:t>Center of room is 700s BC – Isaiah’s time</a:t>
            </a:r>
          </a:p>
          <a:p>
            <a:pPr marL="0" marR="0">
              <a:lnSpc>
                <a:spcPct val="115000"/>
              </a:lnSpc>
              <a:spcBef>
                <a:spcPts val="0"/>
              </a:spcBef>
              <a:spcAft>
                <a:spcPts val="1000"/>
              </a:spcAft>
            </a:pPr>
            <a:r>
              <a:rPr lang="en-US" sz="1800" b="1" dirty="0">
                <a:effectLst/>
                <a:latin typeface="Calibri" panose="020F0502020204030204" pitchFamily="34" charset="0"/>
              </a:rPr>
              <a:t>Right of room (podium) is 500s BC – Exile and Cyrus’ time</a:t>
            </a:r>
          </a:p>
        </p:txBody>
      </p:sp>
      <p:sp>
        <p:nvSpPr>
          <p:cNvPr id="4" name="Slide Number Placeholder 3"/>
          <p:cNvSpPr>
            <a:spLocks noGrp="1"/>
          </p:cNvSpPr>
          <p:nvPr>
            <p:ph type="sldNum" sz="quarter" idx="5"/>
          </p:nvPr>
        </p:nvSpPr>
        <p:spPr/>
        <p:txBody>
          <a:bodyPr/>
          <a:lstStyle/>
          <a:p>
            <a:fld id="{4D2B7343-4559-4655-B0BC-11E2F39BB687}" type="slidenum">
              <a:rPr lang="en-US" smtClean="0"/>
              <a:pPr/>
              <a:t>16</a:t>
            </a:fld>
            <a:endParaRPr lang="en-US"/>
          </a:p>
        </p:txBody>
      </p:sp>
    </p:spTree>
    <p:extLst>
      <p:ext uri="{BB962C8B-B14F-4D97-AF65-F5344CB8AC3E}">
        <p14:creationId xmlns:p14="http://schemas.microsoft.com/office/powerpoint/2010/main" val="3566381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b="1" dirty="0">
                <a:effectLst/>
                <a:latin typeface="Calibri" panose="020F0502020204030204" pitchFamily="34" charset="0"/>
              </a:rPr>
              <a:t>New is okay, but a Gentile? Really?</a:t>
            </a:r>
          </a:p>
          <a:p>
            <a:pPr marL="0" marR="0">
              <a:lnSpc>
                <a:spcPct val="115000"/>
              </a:lnSpc>
              <a:spcBef>
                <a:spcPts val="0"/>
              </a:spcBef>
              <a:spcAft>
                <a:spcPts val="1000"/>
              </a:spcAft>
            </a:pP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Israel and the Davidic kings had plenty of opportunities over many centuries to seek God, to obey His commands, and thus deliver His people, but they failed terribly.</a:t>
            </a:r>
          </a:p>
          <a:p>
            <a:pPr marL="0" marR="0">
              <a:lnSpc>
                <a:spcPct val="115000"/>
              </a:lnSpc>
              <a:spcBef>
                <a:spcPts val="0"/>
              </a:spcBef>
              <a:spcAft>
                <a:spcPts val="1000"/>
              </a:spcAft>
            </a:pP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So God would use Cyrus, a Gentile, who obeyed God’s command</a:t>
            </a:r>
          </a:p>
        </p:txBody>
      </p:sp>
      <p:sp>
        <p:nvSpPr>
          <p:cNvPr id="4" name="Slide Number Placeholder 3"/>
          <p:cNvSpPr>
            <a:spLocks noGrp="1"/>
          </p:cNvSpPr>
          <p:nvPr>
            <p:ph type="sldNum" sz="quarter" idx="5"/>
          </p:nvPr>
        </p:nvSpPr>
        <p:spPr/>
        <p:txBody>
          <a:bodyPr/>
          <a:lstStyle/>
          <a:p>
            <a:fld id="{4D2B7343-4559-4655-B0BC-11E2F39BB687}" type="slidenum">
              <a:rPr lang="en-US" smtClean="0"/>
              <a:pPr/>
              <a:t>17</a:t>
            </a:fld>
            <a:endParaRPr lang="en-US"/>
          </a:p>
        </p:txBody>
      </p:sp>
    </p:spTree>
    <p:extLst>
      <p:ext uri="{BB962C8B-B14F-4D97-AF65-F5344CB8AC3E}">
        <p14:creationId xmlns:p14="http://schemas.microsoft.com/office/powerpoint/2010/main" val="246788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b="1" dirty="0">
                <a:effectLst/>
                <a:latin typeface="Calibri" panose="020F0502020204030204" pitchFamily="34" charset="0"/>
              </a:rPr>
              <a:t>Again, prophecy given in Isaiah’s time - 700s BC</a:t>
            </a:r>
          </a:p>
          <a:p>
            <a:pPr marL="0" marR="0">
              <a:lnSpc>
                <a:spcPct val="115000"/>
              </a:lnSpc>
              <a:spcBef>
                <a:spcPts val="0"/>
              </a:spcBef>
              <a:spcAft>
                <a:spcPts val="1000"/>
              </a:spcAft>
            </a:pP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Describing Cyrus’ time – 500s BC</a:t>
            </a:r>
          </a:p>
        </p:txBody>
      </p:sp>
      <p:sp>
        <p:nvSpPr>
          <p:cNvPr id="4" name="Slide Number Placeholder 3"/>
          <p:cNvSpPr>
            <a:spLocks noGrp="1"/>
          </p:cNvSpPr>
          <p:nvPr>
            <p:ph type="sldNum" sz="quarter" idx="5"/>
          </p:nvPr>
        </p:nvSpPr>
        <p:spPr/>
        <p:txBody>
          <a:bodyPr/>
          <a:lstStyle/>
          <a:p>
            <a:fld id="{4D2B7343-4559-4655-B0BC-11E2F39BB687}" type="slidenum">
              <a:rPr lang="en-US" smtClean="0"/>
              <a:pPr/>
              <a:t>18</a:t>
            </a:fld>
            <a:endParaRPr lang="en-US"/>
          </a:p>
        </p:txBody>
      </p:sp>
    </p:spTree>
    <p:extLst>
      <p:ext uri="{BB962C8B-B14F-4D97-AF65-F5344CB8AC3E}">
        <p14:creationId xmlns:p14="http://schemas.microsoft.com/office/powerpoint/2010/main" val="2913067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1" i="0" u="none" strike="noStrike" dirty="0">
                <a:solidFill>
                  <a:srgbClr val="333333"/>
                </a:solidFill>
                <a:effectLst/>
                <a:latin typeface="Open Sans" panose="020F0502020204030204" pitchFamily="34" charset="0"/>
                <a:cs typeface="Arial" panose="020B0604020202020204" pitchFamily="34" charset="0"/>
              </a:rPr>
              <a:t>He was known for how fast he swept in and conquered</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i="0" u="none" strike="noStrike" dirty="0">
              <a:solidFill>
                <a:srgbClr val="333333"/>
              </a:solidFill>
              <a:effectLst/>
              <a:latin typeface="Open Sans"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1" i="0" u="none" strike="noStrike" dirty="0">
                <a:solidFill>
                  <a:srgbClr val="333333"/>
                </a:solidFill>
                <a:effectLst/>
                <a:latin typeface="Open Sans" panose="020F0502020204030204" pitchFamily="34" charset="0"/>
                <a:cs typeface="Arial" panose="020B0604020202020204" pitchFamily="34" charset="0"/>
              </a:rPr>
              <a:t>Cyrus the Great’s empire extended</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1" i="0" u="none" strike="noStrike" dirty="0">
                <a:solidFill>
                  <a:srgbClr val="333333"/>
                </a:solidFill>
                <a:effectLst/>
                <a:latin typeface="Open Sans" panose="020F0502020204030204" pitchFamily="34" charset="0"/>
                <a:cs typeface="Arial" panose="020B0604020202020204" pitchFamily="34" charset="0"/>
              </a:rPr>
              <a:t>As far east as Pakistan, Afghanistan, into India</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1" i="0" u="none" strike="noStrike" dirty="0">
                <a:solidFill>
                  <a:srgbClr val="333333"/>
                </a:solidFill>
                <a:effectLst/>
                <a:latin typeface="Open Sans" panose="020F0502020204030204" pitchFamily="34" charset="0"/>
                <a:cs typeface="Arial" panose="020B0604020202020204" pitchFamily="34" charset="0"/>
              </a:rPr>
              <a:t>As far west as all of Turkey</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i="0" u="none" strike="noStrike" dirty="0">
              <a:solidFill>
                <a:srgbClr val="333333"/>
              </a:solidFill>
              <a:effectLst/>
              <a:latin typeface="Open Sans"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1" i="0" u="none" strike="noStrike" dirty="0">
                <a:solidFill>
                  <a:srgbClr val="333333"/>
                </a:solidFill>
                <a:effectLst/>
                <a:latin typeface="Open Sans" panose="020F0502020204030204" pitchFamily="34" charset="0"/>
                <a:cs typeface="Arial" panose="020B0604020202020204" pitchFamily="34" charset="0"/>
              </a:rPr>
              <a:t>Biblically, Cyrus’ most significant conquest was Babylon – where Judah was captive</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i="0" u="none" strike="noStrike" dirty="0">
              <a:solidFill>
                <a:srgbClr val="333333"/>
              </a:solidFill>
              <a:effectLst/>
              <a:latin typeface="Open Sans"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i="0" u="none" strike="noStrike" dirty="0">
              <a:solidFill>
                <a:srgbClr val="333333"/>
              </a:solidFill>
              <a:effectLst/>
              <a:latin typeface="Open Sans"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19</a:t>
            </a:fld>
            <a:endParaRPr lang="en-US"/>
          </a:p>
        </p:txBody>
      </p:sp>
    </p:spTree>
    <p:extLst>
      <p:ext uri="{BB962C8B-B14F-4D97-AF65-F5344CB8AC3E}">
        <p14:creationId xmlns:p14="http://schemas.microsoft.com/office/powerpoint/2010/main" val="1703315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B7343-4559-4655-B0BC-11E2F39BB687}" type="slidenum">
              <a:rPr lang="en-US" smtClean="0"/>
              <a:pPr/>
              <a:t>2</a:t>
            </a:fld>
            <a:endParaRPr lang="en-US"/>
          </a:p>
        </p:txBody>
      </p:sp>
    </p:spTree>
    <p:extLst>
      <p:ext uri="{BB962C8B-B14F-4D97-AF65-F5344CB8AC3E}">
        <p14:creationId xmlns:p14="http://schemas.microsoft.com/office/powerpoint/2010/main" val="944766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b="1" dirty="0">
                <a:effectLst/>
                <a:latin typeface="Calibri" panose="020F0502020204030204" pitchFamily="34" charset="0"/>
              </a:rPr>
              <a:t>God lists three nested purpose statements for raising up Cyrus in verses 3-6:</a:t>
            </a:r>
          </a:p>
          <a:p>
            <a:pPr marL="0" marR="0">
              <a:lnSpc>
                <a:spcPct val="115000"/>
              </a:lnSpc>
              <a:spcBef>
                <a:spcPts val="0"/>
              </a:spcBef>
              <a:spcAft>
                <a:spcPts val="1000"/>
              </a:spcAft>
            </a:pPr>
            <a:r>
              <a:rPr lang="en-US" sz="1800" b="1" dirty="0">
                <a:effectLst/>
                <a:latin typeface="Calibri" panose="020F0502020204030204" pitchFamily="34" charset="0"/>
              </a:rPr>
              <a:t>purpose for Cyrus – v3</a:t>
            </a:r>
          </a:p>
          <a:p>
            <a:pPr marL="0" marR="0">
              <a:lnSpc>
                <a:spcPct val="115000"/>
              </a:lnSpc>
              <a:spcBef>
                <a:spcPts val="0"/>
              </a:spcBef>
              <a:spcAft>
                <a:spcPts val="1000"/>
              </a:spcAft>
            </a:pPr>
            <a:r>
              <a:rPr lang="en-US" sz="1800" b="1" dirty="0">
                <a:effectLst/>
                <a:latin typeface="Calibri" panose="020F0502020204030204" pitchFamily="34" charset="0"/>
              </a:rPr>
              <a:t>	purpose regarding Israel – v4</a:t>
            </a:r>
          </a:p>
          <a:p>
            <a:pPr marL="0" marR="0">
              <a:lnSpc>
                <a:spcPct val="115000"/>
              </a:lnSpc>
              <a:spcBef>
                <a:spcPts val="0"/>
              </a:spcBef>
              <a:spcAft>
                <a:spcPts val="1000"/>
              </a:spcAft>
            </a:pPr>
            <a:r>
              <a:rPr lang="en-US" sz="1800" b="1" dirty="0">
                <a:effectLst/>
                <a:latin typeface="Calibri" panose="020F0502020204030204" pitchFamily="34" charset="0"/>
              </a:rPr>
              <a:t>		purpose for the world – v6</a:t>
            </a:r>
          </a:p>
          <a:p>
            <a:pPr marL="0" marR="0">
              <a:lnSpc>
                <a:spcPct val="115000"/>
              </a:lnSpc>
              <a:spcBef>
                <a:spcPts val="0"/>
              </a:spcBef>
              <a:spcAft>
                <a:spcPts val="1000"/>
              </a:spcAft>
            </a:pP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Spreading God’s message beyond borders of Israel – if they would accept it</a:t>
            </a:r>
          </a:p>
        </p:txBody>
      </p:sp>
      <p:sp>
        <p:nvSpPr>
          <p:cNvPr id="4" name="Slide Number Placeholder 3"/>
          <p:cNvSpPr>
            <a:spLocks noGrp="1"/>
          </p:cNvSpPr>
          <p:nvPr>
            <p:ph type="sldNum" sz="quarter" idx="5"/>
          </p:nvPr>
        </p:nvSpPr>
        <p:spPr/>
        <p:txBody>
          <a:bodyPr/>
          <a:lstStyle/>
          <a:p>
            <a:fld id="{4D2B7343-4559-4655-B0BC-11E2F39BB687}" type="slidenum">
              <a:rPr lang="en-US" smtClean="0"/>
              <a:pPr/>
              <a:t>20</a:t>
            </a:fld>
            <a:endParaRPr lang="en-US"/>
          </a:p>
        </p:txBody>
      </p:sp>
    </p:spTree>
    <p:extLst>
      <p:ext uri="{BB962C8B-B14F-4D97-AF65-F5344CB8AC3E}">
        <p14:creationId xmlns:p14="http://schemas.microsoft.com/office/powerpoint/2010/main" val="2148545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0" i="0" u="none" strike="noStrike" dirty="0">
                <a:solidFill>
                  <a:srgbClr val="333333"/>
                </a:solidFill>
                <a:effectLst/>
                <a:latin typeface="Open Sans" panose="020F0502020204030204" pitchFamily="34" charset="0"/>
                <a:cs typeface="Arial" panose="020B0604020202020204" pitchFamily="34" charset="0"/>
              </a:rPr>
              <a:t>Remember God’s assignment for Cyrus beginning in Isaiah 44:28</a:t>
            </a:r>
          </a:p>
          <a:p>
            <a:r>
              <a:rPr lang="en-US" b="1" i="1" dirty="0">
                <a:solidFill>
                  <a:schemeClr val="tx1"/>
                </a:solidFill>
                <a:latin typeface="+mn-lt"/>
              </a:rPr>
              <a:t>It is I</a:t>
            </a:r>
            <a:r>
              <a:rPr lang="en-US" b="1" dirty="0">
                <a:solidFill>
                  <a:schemeClr val="tx1"/>
                </a:solidFill>
                <a:latin typeface="+mn-lt"/>
              </a:rPr>
              <a:t> who says of Cyrus, ‘</a:t>
            </a:r>
            <a:r>
              <a:rPr lang="en-US" b="1" i="1" dirty="0">
                <a:solidFill>
                  <a:schemeClr val="tx1"/>
                </a:solidFill>
                <a:latin typeface="+mn-lt"/>
              </a:rPr>
              <a:t>He is</a:t>
            </a:r>
            <a:r>
              <a:rPr lang="en-US" b="1" dirty="0">
                <a:solidFill>
                  <a:schemeClr val="tx1"/>
                </a:solidFill>
                <a:latin typeface="+mn-lt"/>
              </a:rPr>
              <a:t> My shepherd! And he will perform all My desire.’ </a:t>
            </a:r>
          </a:p>
          <a:p>
            <a:r>
              <a:rPr lang="en-US" b="1" dirty="0">
                <a:solidFill>
                  <a:schemeClr val="tx1"/>
                </a:solidFill>
                <a:latin typeface="+mn-lt"/>
              </a:rPr>
              <a:t>And he declares of Jerusalem, ‘She will be built,’ And of the temple, ‘Your foundation will be laid.’  </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0" i="0" u="none" strike="noStrike" dirty="0">
              <a:solidFill>
                <a:srgbClr val="333333"/>
              </a:solidFill>
              <a:effectLst/>
              <a:latin typeface="Open Sans"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21</a:t>
            </a:fld>
            <a:endParaRPr lang="en-US"/>
          </a:p>
        </p:txBody>
      </p:sp>
    </p:spTree>
    <p:extLst>
      <p:ext uri="{BB962C8B-B14F-4D97-AF65-F5344CB8AC3E}">
        <p14:creationId xmlns:p14="http://schemas.microsoft.com/office/powerpoint/2010/main" val="1756668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0" i="0" u="none" strike="noStrike" dirty="0">
              <a:solidFill>
                <a:srgbClr val="333333"/>
              </a:solidFill>
              <a:effectLst/>
              <a:latin typeface="Open Sans"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22</a:t>
            </a:fld>
            <a:endParaRPr lang="en-US"/>
          </a:p>
        </p:txBody>
      </p:sp>
    </p:spTree>
    <p:extLst>
      <p:ext uri="{BB962C8B-B14F-4D97-AF65-F5344CB8AC3E}">
        <p14:creationId xmlns:p14="http://schemas.microsoft.com/office/powerpoint/2010/main" val="39307478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0" i="0" u="none" strike="noStrike" dirty="0">
                <a:solidFill>
                  <a:srgbClr val="333333"/>
                </a:solidFill>
                <a:effectLst/>
                <a:latin typeface="Open Sans" panose="020F0502020204030204" pitchFamily="34" charset="0"/>
                <a:cs typeface="Arial" panose="020B0604020202020204" pitchFamily="34" charset="0"/>
              </a:rPr>
              <a:t>60 cubits = 90 feet tall</a:t>
            </a:r>
          </a:p>
        </p:txBody>
      </p:sp>
      <p:sp>
        <p:nvSpPr>
          <p:cNvPr id="4" name="Slide Number Placeholder 3"/>
          <p:cNvSpPr>
            <a:spLocks noGrp="1"/>
          </p:cNvSpPr>
          <p:nvPr>
            <p:ph type="sldNum" sz="quarter" idx="5"/>
          </p:nvPr>
        </p:nvSpPr>
        <p:spPr/>
        <p:txBody>
          <a:bodyPr/>
          <a:lstStyle/>
          <a:p>
            <a:fld id="{4D2B7343-4559-4655-B0BC-11E2F39BB687}" type="slidenum">
              <a:rPr lang="en-US" smtClean="0"/>
              <a:pPr/>
              <a:t>23</a:t>
            </a:fld>
            <a:endParaRPr lang="en-US"/>
          </a:p>
        </p:txBody>
      </p:sp>
    </p:spTree>
    <p:extLst>
      <p:ext uri="{BB962C8B-B14F-4D97-AF65-F5344CB8AC3E}">
        <p14:creationId xmlns:p14="http://schemas.microsoft.com/office/powerpoint/2010/main" val="9686314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24</a:t>
            </a:fld>
            <a:endParaRPr lang="en-US"/>
          </a:p>
        </p:txBody>
      </p:sp>
    </p:spTree>
    <p:extLst>
      <p:ext uri="{BB962C8B-B14F-4D97-AF65-F5344CB8AC3E}">
        <p14:creationId xmlns:p14="http://schemas.microsoft.com/office/powerpoint/2010/main" val="587517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solidFill>
                  <a:srgbClr val="000000"/>
                </a:solidFill>
                <a:effectLst/>
                <a:latin typeface="Times New Roman" panose="02020603050405020304" pitchFamily="18" charset="0"/>
                <a:ea typeface="Calibri" panose="020F0502020204030204" pitchFamily="34" charset="0"/>
              </a:rPr>
              <a:t>God called me His “shepherd” – 44.28 and His “anointed” – 45.1</a:t>
            </a:r>
          </a:p>
          <a:p>
            <a:pPr marL="0" marR="0">
              <a:spcBef>
                <a:spcPts val="0"/>
              </a:spcBef>
              <a:spcAft>
                <a:spcPts val="0"/>
              </a:spcAft>
            </a:pPr>
            <a:r>
              <a:rPr lang="en-US" sz="1800" kern="100" dirty="0">
                <a:solidFill>
                  <a:srgbClr val="000000"/>
                </a:solidFill>
                <a:effectLst/>
                <a:latin typeface="Times New Roman" panose="02020603050405020304" pitchFamily="18" charset="0"/>
                <a:ea typeface="Calibri" panose="020F0502020204030204" pitchFamily="34" charset="0"/>
              </a:rPr>
              <a:t>God said I will perform His desire – 44.28</a:t>
            </a:r>
          </a:p>
          <a:p>
            <a:pPr marL="0" marR="0">
              <a:spcBef>
                <a:spcPts val="0"/>
              </a:spcBef>
              <a:spcAft>
                <a:spcPts val="0"/>
              </a:spcAft>
            </a:pPr>
            <a:r>
              <a:rPr lang="en-US" sz="1800" kern="100" dirty="0">
                <a:solidFill>
                  <a:srgbClr val="000000"/>
                </a:solidFill>
                <a:effectLst/>
                <a:latin typeface="Times New Roman" panose="02020603050405020304" pitchFamily="18" charset="0"/>
                <a:ea typeface="Calibri" panose="020F0502020204030204" pitchFamily="34" charset="0"/>
              </a:rPr>
              <a:t>God told me to rebuild Jerusalem and the temple – 44.28</a:t>
            </a:r>
          </a:p>
          <a:p>
            <a:pPr marL="0" marR="0">
              <a:spcBef>
                <a:spcPts val="0"/>
              </a:spcBef>
              <a:spcAft>
                <a:spcPts val="0"/>
              </a:spcAft>
            </a:pPr>
            <a:r>
              <a:rPr lang="en-US" sz="1800" kern="100" dirty="0">
                <a:solidFill>
                  <a:srgbClr val="000000"/>
                </a:solidFill>
                <a:effectLst/>
                <a:latin typeface="Times New Roman" panose="02020603050405020304" pitchFamily="18" charset="0"/>
                <a:ea typeface="Calibri" panose="020F0502020204030204" pitchFamily="34" charset="0"/>
              </a:rPr>
              <a:t>God said He would take me by the right hand – 45.1</a:t>
            </a:r>
          </a:p>
          <a:p>
            <a:pPr marL="0" marR="0">
              <a:spcBef>
                <a:spcPts val="0"/>
              </a:spcBef>
              <a:spcAft>
                <a:spcPts val="0"/>
              </a:spcAft>
            </a:pPr>
            <a:r>
              <a:rPr lang="en-US" sz="1800" kern="100" dirty="0">
                <a:solidFill>
                  <a:srgbClr val="000000"/>
                </a:solidFill>
                <a:effectLst/>
                <a:latin typeface="Times New Roman" panose="02020603050405020304" pitchFamily="18" charset="0"/>
                <a:ea typeface="Calibri" panose="020F0502020204030204" pitchFamily="34" charset="0"/>
              </a:rPr>
              <a:t>God said He would subdue nations before me – 45.1</a:t>
            </a:r>
          </a:p>
          <a:p>
            <a:pPr marL="0" marR="0">
              <a:spcBef>
                <a:spcPts val="0"/>
              </a:spcBef>
              <a:spcAft>
                <a:spcPts val="0"/>
              </a:spcAft>
            </a:pPr>
            <a:r>
              <a:rPr lang="en-US" sz="1800" kern="100" dirty="0">
                <a:solidFill>
                  <a:srgbClr val="000000"/>
                </a:solidFill>
                <a:effectLst/>
                <a:latin typeface="Times New Roman" panose="02020603050405020304" pitchFamily="18" charset="0"/>
                <a:ea typeface="Calibri" panose="020F0502020204030204" pitchFamily="34" charset="0"/>
              </a:rPr>
              <a:t>God said He will go before me to clear the way – 45.2</a:t>
            </a:r>
          </a:p>
          <a:p>
            <a:pPr marL="0" marR="0">
              <a:spcBef>
                <a:spcPts val="0"/>
              </a:spcBef>
              <a:spcAft>
                <a:spcPts val="0"/>
              </a:spcAft>
            </a:pPr>
            <a:r>
              <a:rPr lang="en-US" sz="1800" kern="100" dirty="0">
                <a:solidFill>
                  <a:srgbClr val="000000"/>
                </a:solidFill>
                <a:effectLst/>
                <a:latin typeface="Times New Roman" panose="02020603050405020304" pitchFamily="18" charset="0"/>
                <a:ea typeface="Calibri" panose="020F0502020204030204" pitchFamily="34" charset="0"/>
              </a:rPr>
              <a:t>God said He will give me hidden treasures – 45.3</a:t>
            </a:r>
          </a:p>
          <a:p>
            <a:pPr marL="0" marR="0">
              <a:spcBef>
                <a:spcPts val="0"/>
              </a:spcBef>
              <a:spcAft>
                <a:spcPts val="0"/>
              </a:spcAft>
            </a:pPr>
            <a:r>
              <a:rPr lang="en-US" sz="1800" kern="100" dirty="0">
                <a:solidFill>
                  <a:srgbClr val="000000"/>
                </a:solidFill>
                <a:effectLst/>
                <a:latin typeface="Times New Roman" panose="02020603050405020304" pitchFamily="18" charset="0"/>
                <a:ea typeface="Calibri" panose="020F0502020204030204" pitchFamily="34" charset="0"/>
              </a:rPr>
              <a:t>God calls me by name – 45.3</a:t>
            </a:r>
          </a:p>
          <a:p>
            <a:pPr marL="0" marR="0">
              <a:spcBef>
                <a:spcPts val="0"/>
              </a:spcBef>
              <a:spcAft>
                <a:spcPts val="0"/>
              </a:spcAft>
            </a:pPr>
            <a:r>
              <a:rPr lang="en-US" sz="1800" kern="100" dirty="0">
                <a:solidFill>
                  <a:srgbClr val="000000"/>
                </a:solidFill>
                <a:effectLst/>
                <a:latin typeface="Times New Roman" panose="02020603050405020304" pitchFamily="18" charset="0"/>
                <a:ea typeface="Calibri" panose="020F0502020204030204" pitchFamily="34" charset="0"/>
              </a:rPr>
              <a:t>God identifies Himself as YHWH, the God of Israel – 45.3</a:t>
            </a:r>
          </a:p>
          <a:p>
            <a:pPr marL="0" marR="0">
              <a:spcBef>
                <a:spcPts val="0"/>
              </a:spcBef>
              <a:spcAft>
                <a:spcPts val="0"/>
              </a:spcAft>
            </a:pPr>
            <a:r>
              <a:rPr lang="en-US" sz="1800" kern="100" dirty="0">
                <a:solidFill>
                  <a:srgbClr val="000000"/>
                </a:solidFill>
                <a:effectLst/>
                <a:latin typeface="Times New Roman" panose="02020603050405020304" pitchFamily="18" charset="0"/>
                <a:ea typeface="Calibri" panose="020F0502020204030204" pitchFamily="34" charset="0"/>
              </a:rPr>
              <a:t>God said He calls me by name for the sake of Israel – 45.4</a:t>
            </a:r>
          </a:p>
          <a:p>
            <a:pPr marL="0" marR="0">
              <a:spcBef>
                <a:spcPts val="0"/>
              </a:spcBef>
              <a:spcAft>
                <a:spcPts val="0"/>
              </a:spcAft>
            </a:pPr>
            <a:r>
              <a:rPr lang="en-US" sz="1800" kern="100" dirty="0">
                <a:solidFill>
                  <a:srgbClr val="000000"/>
                </a:solidFill>
                <a:effectLst/>
                <a:latin typeface="Times New Roman" panose="02020603050405020304" pitchFamily="18" charset="0"/>
                <a:ea typeface="Calibri" panose="020F0502020204030204" pitchFamily="34" charset="0"/>
              </a:rPr>
              <a:t>God gave me a title of honor, though I have not known Him – 45.4</a:t>
            </a:r>
          </a:p>
          <a:p>
            <a:pPr marL="0" marR="0">
              <a:spcBef>
                <a:spcPts val="0"/>
              </a:spcBef>
              <a:spcAft>
                <a:spcPts val="0"/>
              </a:spcAft>
            </a:pPr>
            <a:r>
              <a:rPr lang="en-US" sz="1800" kern="100" dirty="0">
                <a:solidFill>
                  <a:srgbClr val="000000"/>
                </a:solidFill>
                <a:effectLst/>
                <a:latin typeface="Times New Roman" panose="02020603050405020304" pitchFamily="18" charset="0"/>
                <a:ea typeface="Calibri" panose="020F0502020204030204" pitchFamily="34" charset="0"/>
              </a:rPr>
              <a:t>God said, “I am the </a:t>
            </a:r>
            <a:r>
              <a:rPr lang="en-US" sz="1800" kern="100" cap="small" dirty="0">
                <a:solidFill>
                  <a:srgbClr val="000000"/>
                </a:solidFill>
                <a:effectLst/>
                <a:latin typeface="Times New Roman" panose="02020603050405020304" pitchFamily="18" charset="0"/>
                <a:ea typeface="Calibri" panose="020F0502020204030204" pitchFamily="34" charset="0"/>
              </a:rPr>
              <a:t>Lord</a:t>
            </a:r>
            <a:r>
              <a:rPr lang="en-US" sz="1800" kern="100" dirty="0">
                <a:solidFill>
                  <a:srgbClr val="000000"/>
                </a:solidFill>
                <a:effectLst/>
                <a:latin typeface="Times New Roman" panose="02020603050405020304" pitchFamily="18" charset="0"/>
                <a:ea typeface="Calibri" panose="020F0502020204030204" pitchFamily="34" charset="0"/>
              </a:rPr>
              <a:t>, and there is no other; Besides Me there is no God.” – 45.5</a:t>
            </a:r>
          </a:p>
          <a:p>
            <a:pPr marL="0" marR="0">
              <a:spcBef>
                <a:spcPts val="0"/>
              </a:spcBef>
              <a:spcAft>
                <a:spcPts val="0"/>
              </a:spcAft>
            </a:pPr>
            <a:r>
              <a:rPr lang="en-US" sz="1800" kern="100" dirty="0">
                <a:solidFill>
                  <a:srgbClr val="000000"/>
                </a:solidFill>
                <a:effectLst/>
                <a:latin typeface="Times New Roman" panose="02020603050405020304" pitchFamily="18" charset="0"/>
                <a:ea typeface="Calibri" panose="020F0502020204030204" pitchFamily="34" charset="0"/>
              </a:rPr>
              <a:t>God said He will gird/equip me, though I have not known Him – 45.5</a:t>
            </a:r>
          </a:p>
          <a:p>
            <a:pPr marL="0" marR="0">
              <a:spcBef>
                <a:spcPts val="0"/>
              </a:spcBef>
              <a:spcAft>
                <a:spcPts val="0"/>
              </a:spcAft>
            </a:pPr>
            <a:r>
              <a:rPr lang="en-US" sz="1800" kern="100" dirty="0">
                <a:solidFill>
                  <a:srgbClr val="000000"/>
                </a:solidFill>
                <a:effectLst/>
                <a:latin typeface="Times New Roman" panose="02020603050405020304" pitchFamily="18" charset="0"/>
                <a:ea typeface="Calibri" panose="020F0502020204030204" pitchFamily="34" charset="0"/>
              </a:rPr>
              <a:t>God purposes that all men on earth would know that there is no God besides Him – 45.6</a:t>
            </a:r>
          </a:p>
          <a:p>
            <a:pPr marL="0" marR="0">
              <a:spcBef>
                <a:spcPts val="0"/>
              </a:spcBef>
              <a:spcAft>
                <a:spcPts val="0"/>
              </a:spcAft>
            </a:pPr>
            <a:r>
              <a:rPr lang="en-US" sz="1800" kern="100" dirty="0">
                <a:solidFill>
                  <a:srgbClr val="000000"/>
                </a:solidFill>
                <a:effectLst/>
                <a:latin typeface="Times New Roman" panose="02020603050405020304" pitchFamily="18" charset="0"/>
                <a:ea typeface="Calibri" panose="020F0502020204030204" pitchFamily="34" charset="0"/>
              </a:rPr>
              <a:t>God said again, “I am the Lord, and there is no other” – 45.6</a:t>
            </a:r>
          </a:p>
          <a:p>
            <a:pPr marL="0" marR="0">
              <a:spcBef>
                <a:spcPts val="0"/>
              </a:spcBef>
              <a:spcAft>
                <a:spcPts val="0"/>
              </a:spcAft>
            </a:pPr>
            <a:r>
              <a:rPr lang="en-US" sz="1800" kern="100" dirty="0">
                <a:solidFill>
                  <a:srgbClr val="000000"/>
                </a:solidFill>
                <a:effectLst/>
                <a:latin typeface="Times New Roman" panose="02020603050405020304" pitchFamily="18" charset="0"/>
                <a:ea typeface="Calibri" panose="020F0502020204030204" pitchFamily="34" charset="0"/>
              </a:rPr>
              <a:t>God said that He forms light, creates darkness, causes well-being, creates calamity – 45.6</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25</a:t>
            </a:fld>
            <a:endParaRPr lang="en-US"/>
          </a:p>
        </p:txBody>
      </p:sp>
    </p:spTree>
    <p:extLst>
      <p:ext uri="{BB962C8B-B14F-4D97-AF65-F5344CB8AC3E}">
        <p14:creationId xmlns:p14="http://schemas.microsoft.com/office/powerpoint/2010/main" val="15660216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1" dirty="0">
                <a:latin typeface="Arial" panose="020B0604020202020204" pitchFamily="34" charset="0"/>
                <a:cs typeface="Arial" panose="020B0604020202020204" pitchFamily="34" charset="0"/>
              </a:rPr>
              <a:t>There is a message here – who is the message for?</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1" dirty="0">
                <a:latin typeface="Arial" panose="020B0604020202020204" pitchFamily="34" charset="0"/>
                <a:cs typeface="Arial" panose="020B0604020202020204" pitchFamily="34" charset="0"/>
              </a:rPr>
              <a:t>Judah in Isaiah’s day – 700s BC</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1" dirty="0">
                <a:latin typeface="Arial" panose="020B0604020202020204" pitchFamily="34" charset="0"/>
                <a:cs typeface="Arial" panose="020B0604020202020204" pitchFamily="34" charset="0"/>
              </a:rPr>
              <a:t>Judah in exile – 500s BC</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1" dirty="0">
                <a:latin typeface="Arial" panose="020B0604020202020204" pitchFamily="34" charset="0"/>
                <a:cs typeface="Arial" panose="020B0604020202020204" pitchFamily="34" charset="0"/>
              </a:rPr>
              <a:t>Cyrus – 500s BC</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1" dirty="0">
                <a:latin typeface="Arial" panose="020B0604020202020204" pitchFamily="34" charset="0"/>
                <a:cs typeface="Arial" panose="020B0604020202020204" pitchFamily="34" charset="0"/>
              </a:rPr>
              <a:t>The world – 500s BC and beyond</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1" dirty="0">
                <a:latin typeface="Arial" panose="020B0604020202020204" pitchFamily="34" charset="0"/>
                <a:cs typeface="Arial" panose="020B0604020202020204" pitchFamily="34" charset="0"/>
              </a:rPr>
              <a:t>Judah after the return </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1" dirty="0">
                <a:latin typeface="Arial" panose="020B0604020202020204" pitchFamily="34" charset="0"/>
                <a:cs typeface="Arial" panose="020B0604020202020204" pitchFamily="34" charset="0"/>
              </a:rPr>
              <a:t>Us today</a:t>
            </a:r>
          </a:p>
        </p:txBody>
      </p:sp>
      <p:sp>
        <p:nvSpPr>
          <p:cNvPr id="4" name="Slide Number Placeholder 3"/>
          <p:cNvSpPr>
            <a:spLocks noGrp="1"/>
          </p:cNvSpPr>
          <p:nvPr>
            <p:ph type="sldNum" sz="quarter" idx="5"/>
          </p:nvPr>
        </p:nvSpPr>
        <p:spPr/>
        <p:txBody>
          <a:bodyPr/>
          <a:lstStyle/>
          <a:p>
            <a:fld id="{4D2B7343-4559-4655-B0BC-11E2F39BB687}" type="slidenum">
              <a:rPr lang="en-US" smtClean="0"/>
              <a:pPr/>
              <a:t>26</a:t>
            </a:fld>
            <a:endParaRPr lang="en-US"/>
          </a:p>
        </p:txBody>
      </p:sp>
    </p:spTree>
    <p:extLst>
      <p:ext uri="{BB962C8B-B14F-4D97-AF65-F5344CB8AC3E}">
        <p14:creationId xmlns:p14="http://schemas.microsoft.com/office/powerpoint/2010/main" val="28658016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1" dirty="0">
                <a:latin typeface="Arial" panose="020B0604020202020204" pitchFamily="34" charset="0"/>
                <a:cs typeface="Arial" panose="020B0604020202020204" pitchFamily="34" charset="0"/>
              </a:rPr>
              <a:t>There is a message here – who is the message for?</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1" dirty="0">
                <a:latin typeface="Arial" panose="020B0604020202020204" pitchFamily="34" charset="0"/>
                <a:cs typeface="Arial" panose="020B0604020202020204" pitchFamily="34" charset="0"/>
              </a:rPr>
              <a:t>Judah in Isaiah’s day – 700s BC</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1" dirty="0">
                <a:latin typeface="Arial" panose="020B0604020202020204" pitchFamily="34" charset="0"/>
                <a:cs typeface="Arial" panose="020B0604020202020204" pitchFamily="34" charset="0"/>
              </a:rPr>
              <a:t>Judah in exile – 500s BC</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1" dirty="0">
                <a:latin typeface="Arial" panose="020B0604020202020204" pitchFamily="34" charset="0"/>
                <a:cs typeface="Arial" panose="020B0604020202020204" pitchFamily="34" charset="0"/>
              </a:rPr>
              <a:t>Cyrus – 500s BC</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1" dirty="0">
                <a:latin typeface="Arial" panose="020B0604020202020204" pitchFamily="34" charset="0"/>
                <a:cs typeface="Arial" panose="020B0604020202020204" pitchFamily="34" charset="0"/>
              </a:rPr>
              <a:t>The world – 500s BC and beyond</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1" dirty="0">
                <a:latin typeface="Arial" panose="020B0604020202020204" pitchFamily="34" charset="0"/>
                <a:cs typeface="Arial" panose="020B0604020202020204" pitchFamily="34" charset="0"/>
              </a:rPr>
              <a:t>Judah after the return </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1" dirty="0">
                <a:latin typeface="Arial" panose="020B0604020202020204" pitchFamily="34" charset="0"/>
                <a:cs typeface="Arial" panose="020B0604020202020204" pitchFamily="34" charset="0"/>
              </a:rPr>
              <a:t>Us today</a:t>
            </a:r>
          </a:p>
        </p:txBody>
      </p:sp>
      <p:sp>
        <p:nvSpPr>
          <p:cNvPr id="4" name="Slide Number Placeholder 3"/>
          <p:cNvSpPr>
            <a:spLocks noGrp="1"/>
          </p:cNvSpPr>
          <p:nvPr>
            <p:ph type="sldNum" sz="quarter" idx="5"/>
          </p:nvPr>
        </p:nvSpPr>
        <p:spPr/>
        <p:txBody>
          <a:bodyPr/>
          <a:lstStyle/>
          <a:p>
            <a:fld id="{4D2B7343-4559-4655-B0BC-11E2F39BB687}" type="slidenum">
              <a:rPr lang="en-US" smtClean="0"/>
              <a:pPr/>
              <a:t>27</a:t>
            </a:fld>
            <a:endParaRPr lang="en-US"/>
          </a:p>
        </p:txBody>
      </p:sp>
    </p:spTree>
    <p:extLst>
      <p:ext uri="{BB962C8B-B14F-4D97-AF65-F5344CB8AC3E}">
        <p14:creationId xmlns:p14="http://schemas.microsoft.com/office/powerpoint/2010/main" val="7319746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1" dirty="0">
                <a:latin typeface="Arial" panose="020B0604020202020204" pitchFamily="34" charset="0"/>
                <a:cs typeface="Arial" panose="020B0604020202020204" pitchFamily="34" charset="0"/>
              </a:rPr>
              <a:t>There is a message here – who is the message for?</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1" dirty="0">
                <a:latin typeface="Arial" panose="020B0604020202020204" pitchFamily="34" charset="0"/>
                <a:cs typeface="Arial" panose="020B0604020202020204" pitchFamily="34" charset="0"/>
              </a:rPr>
              <a:t>Judah in Isaiah’s day – 700s BC</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1" dirty="0">
                <a:latin typeface="Arial" panose="020B0604020202020204" pitchFamily="34" charset="0"/>
                <a:cs typeface="Arial" panose="020B0604020202020204" pitchFamily="34" charset="0"/>
              </a:rPr>
              <a:t>Judah in exile – 500s BC</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1" dirty="0">
                <a:latin typeface="Arial" panose="020B0604020202020204" pitchFamily="34" charset="0"/>
                <a:cs typeface="Arial" panose="020B0604020202020204" pitchFamily="34" charset="0"/>
              </a:rPr>
              <a:t>Cyrus – 500s BC</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1" dirty="0">
                <a:latin typeface="Arial" panose="020B0604020202020204" pitchFamily="34" charset="0"/>
                <a:cs typeface="Arial" panose="020B0604020202020204" pitchFamily="34" charset="0"/>
              </a:rPr>
              <a:t>The world – 500s BC and beyond</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1" dirty="0">
                <a:latin typeface="Arial" panose="020B0604020202020204" pitchFamily="34" charset="0"/>
                <a:cs typeface="Arial" panose="020B0604020202020204" pitchFamily="34" charset="0"/>
              </a:rPr>
              <a:t>Judah after the return </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1" dirty="0">
                <a:latin typeface="Arial" panose="020B0604020202020204" pitchFamily="34" charset="0"/>
                <a:cs typeface="Arial" panose="020B0604020202020204" pitchFamily="34" charset="0"/>
              </a:rPr>
              <a:t>Us today</a:t>
            </a:r>
          </a:p>
        </p:txBody>
      </p:sp>
      <p:sp>
        <p:nvSpPr>
          <p:cNvPr id="4" name="Slide Number Placeholder 3"/>
          <p:cNvSpPr>
            <a:spLocks noGrp="1"/>
          </p:cNvSpPr>
          <p:nvPr>
            <p:ph type="sldNum" sz="quarter" idx="5"/>
          </p:nvPr>
        </p:nvSpPr>
        <p:spPr/>
        <p:txBody>
          <a:bodyPr/>
          <a:lstStyle/>
          <a:p>
            <a:fld id="{4D2B7343-4559-4655-B0BC-11E2F39BB687}" type="slidenum">
              <a:rPr lang="en-US" smtClean="0"/>
              <a:pPr/>
              <a:t>28</a:t>
            </a:fld>
            <a:endParaRPr lang="en-US"/>
          </a:p>
        </p:txBody>
      </p:sp>
    </p:spTree>
    <p:extLst>
      <p:ext uri="{BB962C8B-B14F-4D97-AF65-F5344CB8AC3E}">
        <p14:creationId xmlns:p14="http://schemas.microsoft.com/office/powerpoint/2010/main" val="25759280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endParaRPr lang="en-US" sz="1800" b="1"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29</a:t>
            </a:fld>
            <a:endParaRPr lang="en-US"/>
          </a:p>
        </p:txBody>
      </p:sp>
    </p:spTree>
    <p:extLst>
      <p:ext uri="{BB962C8B-B14F-4D97-AF65-F5344CB8AC3E}">
        <p14:creationId xmlns:p14="http://schemas.microsoft.com/office/powerpoint/2010/main" val="866452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00" dirty="0">
                <a:solidFill>
                  <a:srgbClr val="000000"/>
                </a:solidFill>
                <a:effectLst/>
                <a:highlight>
                  <a:srgbClr val="00FF00"/>
                </a:highlight>
                <a:latin typeface="Times New Roman" panose="02020603050405020304" pitchFamily="18" charset="0"/>
                <a:ea typeface="Calibri" panose="020F0502020204030204" pitchFamily="34" charset="0"/>
              </a:rPr>
              <a:t>I prayed that my teaching would change the lives of my students, encourage them, give them more confidence, and help them make an impact on the world.</a:t>
            </a:r>
            <a:r>
              <a:rPr lang="en-US" sz="1200" kern="100" dirty="0">
                <a:solidFill>
                  <a:srgbClr val="000000"/>
                </a:solidFill>
                <a:effectLst/>
                <a:highlight>
                  <a:srgbClr val="00FF00"/>
                </a:highlight>
                <a:latin typeface="Times New Roman" panose="02020603050405020304" pitchFamily="18" charset="0"/>
                <a:ea typeface="Calibri" panose="020F0502020204030204" pitchFamily="34" charset="0"/>
              </a:rPr>
              <a:t> – Jim </a:t>
            </a:r>
            <a:r>
              <a:rPr lang="en-US" sz="1200" kern="100" dirty="0" err="1">
                <a:solidFill>
                  <a:srgbClr val="000000"/>
                </a:solidFill>
                <a:effectLst/>
                <a:highlight>
                  <a:srgbClr val="00FF00"/>
                </a:highlight>
                <a:latin typeface="Times New Roman" panose="02020603050405020304" pitchFamily="18" charset="0"/>
                <a:ea typeface="Calibri" panose="020F0502020204030204" pitchFamily="34" charset="0"/>
              </a:rPr>
              <a:t>Plueddemann</a:t>
            </a:r>
            <a:endParaRPr lang="en-US" sz="1200" kern="100" dirty="0">
              <a:solidFill>
                <a:srgbClr val="000000"/>
              </a:solidFill>
              <a:effectLst/>
              <a:highlight>
                <a:srgbClr val="00FF00"/>
              </a:highlight>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D2B7343-4559-4655-B0BC-11E2F39BB687}" type="slidenum">
              <a:rPr lang="en-US" smtClean="0"/>
              <a:pPr/>
              <a:t>3</a:t>
            </a:fld>
            <a:endParaRPr lang="en-US"/>
          </a:p>
        </p:txBody>
      </p:sp>
    </p:spTree>
    <p:extLst>
      <p:ext uri="{BB962C8B-B14F-4D97-AF65-F5344CB8AC3E}">
        <p14:creationId xmlns:p14="http://schemas.microsoft.com/office/powerpoint/2010/main" val="29864946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endParaRPr lang="en-US" sz="1800" b="1"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30</a:t>
            </a:fld>
            <a:endParaRPr lang="en-US"/>
          </a:p>
        </p:txBody>
      </p:sp>
    </p:spTree>
    <p:extLst>
      <p:ext uri="{BB962C8B-B14F-4D97-AF65-F5344CB8AC3E}">
        <p14:creationId xmlns:p14="http://schemas.microsoft.com/office/powerpoint/2010/main" val="27845518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endParaRPr lang="en-US" sz="1800" b="1"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31</a:t>
            </a:fld>
            <a:endParaRPr lang="en-US"/>
          </a:p>
        </p:txBody>
      </p:sp>
    </p:spTree>
    <p:extLst>
      <p:ext uri="{BB962C8B-B14F-4D97-AF65-F5344CB8AC3E}">
        <p14:creationId xmlns:p14="http://schemas.microsoft.com/office/powerpoint/2010/main" val="19183683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4D2B7343-4559-4655-B0BC-11E2F39BB687}" type="slidenum">
              <a:rPr lang="en-US" smtClean="0"/>
              <a:pPr/>
              <a:t>32</a:t>
            </a:fld>
            <a:endParaRPr lang="en-US"/>
          </a:p>
        </p:txBody>
      </p:sp>
    </p:spTree>
    <p:extLst>
      <p:ext uri="{BB962C8B-B14F-4D97-AF65-F5344CB8AC3E}">
        <p14:creationId xmlns:p14="http://schemas.microsoft.com/office/powerpoint/2010/main" val="1540400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94FB4982-E871-F2B7-FE8F-EC6E550F2E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A99C3EC3-9EA2-B2D4-DF31-670C1436CD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3F86161B-3177-7988-EE36-0FD51D8D5A4F}"/>
              </a:ext>
            </a:extLst>
          </p:cNvPr>
          <p:cNvSpPr>
            <a:spLocks noGrp="1"/>
          </p:cNvSpPr>
          <p:nvPr>
            <p:ph type="sldNum" sz="quarter" idx="5"/>
          </p:nvPr>
        </p:nvSpPr>
        <p:spPr/>
        <p:txBody>
          <a:bodyPr/>
          <a:lstStyle/>
          <a:p>
            <a:fld id="{8B02137B-36E8-B041-99E0-1C663D605E8B}"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94FB4982-E871-F2B7-FE8F-EC6E550F2E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A99C3EC3-9EA2-B2D4-DF31-670C1436CD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3F86161B-3177-7988-EE36-0FD51D8D5A4F}"/>
              </a:ext>
            </a:extLst>
          </p:cNvPr>
          <p:cNvSpPr>
            <a:spLocks noGrp="1"/>
          </p:cNvSpPr>
          <p:nvPr>
            <p:ph type="sldNum" sz="quarter" idx="5"/>
          </p:nvPr>
        </p:nvSpPr>
        <p:spPr/>
        <p:txBody>
          <a:bodyPr/>
          <a:lstStyle/>
          <a:p>
            <a:fld id="{8B02137B-36E8-B041-99E0-1C663D605E8B}" type="slidenum">
              <a:rPr lang="en-US" altLang="en-US"/>
              <a:pPr/>
              <a:t>5</a:t>
            </a:fld>
            <a:endParaRPr lang="en-US" altLang="en-US"/>
          </a:p>
        </p:txBody>
      </p:sp>
    </p:spTree>
    <p:extLst>
      <p:ext uri="{BB962C8B-B14F-4D97-AF65-F5344CB8AC3E}">
        <p14:creationId xmlns:p14="http://schemas.microsoft.com/office/powerpoint/2010/main" val="503768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94FB4982-E871-F2B7-FE8F-EC6E550F2E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A99C3EC3-9EA2-B2D4-DF31-670C1436CD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3F86161B-3177-7988-EE36-0FD51D8D5A4F}"/>
              </a:ext>
            </a:extLst>
          </p:cNvPr>
          <p:cNvSpPr>
            <a:spLocks noGrp="1"/>
          </p:cNvSpPr>
          <p:nvPr>
            <p:ph type="sldNum" sz="quarter" idx="5"/>
          </p:nvPr>
        </p:nvSpPr>
        <p:spPr/>
        <p:txBody>
          <a:bodyPr/>
          <a:lstStyle/>
          <a:p>
            <a:fld id="{8B02137B-36E8-B041-99E0-1C663D605E8B}" type="slidenum">
              <a:rPr lang="en-US" altLang="en-US"/>
              <a:pPr/>
              <a:t>6</a:t>
            </a:fld>
            <a:endParaRPr lang="en-US" altLang="en-US"/>
          </a:p>
        </p:txBody>
      </p:sp>
    </p:spTree>
    <p:extLst>
      <p:ext uri="{BB962C8B-B14F-4D97-AF65-F5344CB8AC3E}">
        <p14:creationId xmlns:p14="http://schemas.microsoft.com/office/powerpoint/2010/main" val="341919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94FB4982-E871-F2B7-FE8F-EC6E550F2E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A99C3EC3-9EA2-B2D4-DF31-670C1436CD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3F86161B-3177-7988-EE36-0FD51D8D5A4F}"/>
              </a:ext>
            </a:extLst>
          </p:cNvPr>
          <p:cNvSpPr>
            <a:spLocks noGrp="1"/>
          </p:cNvSpPr>
          <p:nvPr>
            <p:ph type="sldNum" sz="quarter" idx="5"/>
          </p:nvPr>
        </p:nvSpPr>
        <p:spPr/>
        <p:txBody>
          <a:bodyPr/>
          <a:lstStyle/>
          <a:p>
            <a:fld id="{8B02137B-36E8-B041-99E0-1C663D605E8B}" type="slidenum">
              <a:rPr lang="en-US" altLang="en-US"/>
              <a:pPr/>
              <a:t>7</a:t>
            </a:fld>
            <a:endParaRPr lang="en-US" altLang="en-US"/>
          </a:p>
        </p:txBody>
      </p:sp>
    </p:spTree>
    <p:extLst>
      <p:ext uri="{BB962C8B-B14F-4D97-AF65-F5344CB8AC3E}">
        <p14:creationId xmlns:p14="http://schemas.microsoft.com/office/powerpoint/2010/main" val="1493287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8</a:t>
            </a:fld>
            <a:endParaRPr lang="en-US"/>
          </a:p>
        </p:txBody>
      </p:sp>
    </p:spTree>
    <p:extLst>
      <p:ext uri="{BB962C8B-B14F-4D97-AF65-F5344CB8AC3E}">
        <p14:creationId xmlns:p14="http://schemas.microsoft.com/office/powerpoint/2010/main" val="1266499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2B7343-4559-4655-B0BC-11E2F39BB687}" type="slidenum">
              <a:rPr lang="en-US" smtClean="0"/>
              <a:pPr/>
              <a:t>9</a:t>
            </a:fld>
            <a:endParaRPr lang="en-US"/>
          </a:p>
        </p:txBody>
      </p:sp>
    </p:spTree>
    <p:extLst>
      <p:ext uri="{BB962C8B-B14F-4D97-AF65-F5344CB8AC3E}">
        <p14:creationId xmlns:p14="http://schemas.microsoft.com/office/powerpoint/2010/main" val="3100581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300914" y="1625604"/>
            <a:ext cx="10841633" cy="1870075"/>
          </a:xfrm>
        </p:spPr>
        <p:txBody>
          <a:bodyPr/>
          <a:lstStyle>
            <a:lvl1pPr>
              <a:defRPr sz="5384">
                <a:solidFill>
                  <a:schemeClr val="accent4">
                    <a:lumMod val="95000"/>
                    <a:lumOff val="5000"/>
                  </a:schemeClr>
                </a:solidFill>
              </a:defRPr>
            </a:lvl1pPr>
          </a:lstStyle>
          <a:p>
            <a:r>
              <a:rPr lang="en-US" altLang="en-US" dirty="0"/>
              <a:t>Click to edit Master title style</a:t>
            </a:r>
          </a:p>
        </p:txBody>
      </p:sp>
      <p:sp>
        <p:nvSpPr>
          <p:cNvPr id="10243" name="Rectangle 3"/>
          <p:cNvSpPr>
            <a:spLocks noGrp="1" noChangeArrowheads="1"/>
          </p:cNvSpPr>
          <p:nvPr>
            <p:ph type="subTitle" idx="1"/>
          </p:nvPr>
        </p:nvSpPr>
        <p:spPr>
          <a:xfrm>
            <a:off x="2816847" y="4225929"/>
            <a:ext cx="9321397" cy="1870075"/>
          </a:xfrm>
        </p:spPr>
        <p:txBody>
          <a:bodyPr/>
          <a:lstStyle>
            <a:lvl1pPr marL="0" indent="0">
              <a:buFont typeface="Wingdings" pitchFamily="2" charset="2"/>
              <a:buNone/>
              <a:defRPr sz="3048"/>
            </a:lvl1pPr>
          </a:lstStyle>
          <a:p>
            <a:r>
              <a:rPr lang="en-US" altLang="en-US"/>
              <a:t>Click to edit Master subtitle style</a:t>
            </a:r>
          </a:p>
        </p:txBody>
      </p:sp>
      <p:sp>
        <p:nvSpPr>
          <p:cNvPr id="10244" name="Rectangle 4"/>
          <p:cNvSpPr>
            <a:spLocks noGrp="1" noChangeArrowheads="1"/>
          </p:cNvSpPr>
          <p:nvPr>
            <p:ph type="dt" sz="half" idx="2"/>
          </p:nvPr>
        </p:nvSpPr>
        <p:spPr/>
        <p:txBody>
          <a:bodyPr/>
          <a:lstStyle>
            <a:lvl1pPr>
              <a:defRPr/>
            </a:lvl1pPr>
          </a:lstStyle>
          <a:p>
            <a:r>
              <a:rPr lang="en-US" altLang="en-US" dirty="0"/>
              <a:t>May 23, 2023</a:t>
            </a:r>
          </a:p>
        </p:txBody>
      </p:sp>
      <p:sp>
        <p:nvSpPr>
          <p:cNvPr id="10245" name="Rectangle 5"/>
          <p:cNvSpPr>
            <a:spLocks noGrp="1" noChangeArrowheads="1"/>
          </p:cNvSpPr>
          <p:nvPr>
            <p:ph type="ftr" sz="quarter" idx="3"/>
          </p:nvPr>
        </p:nvSpPr>
        <p:spPr>
          <a:xfrm>
            <a:off x="4442448" y="6659563"/>
            <a:ext cx="4119907" cy="487362"/>
          </a:xfrm>
        </p:spPr>
        <p:txBody>
          <a:bodyPr/>
          <a:lstStyle>
            <a:lvl1pPr>
              <a:defRPr/>
            </a:lvl1pPr>
          </a:lstStyle>
          <a:p>
            <a:r>
              <a:rPr lang="en-US" dirty="0"/>
              <a:t>Isaiah 40-66 Introduction and Overview</a:t>
            </a:r>
          </a:p>
        </p:txBody>
      </p:sp>
      <p:sp>
        <p:nvSpPr>
          <p:cNvPr id="10246" name="Rectangle 6"/>
          <p:cNvSpPr>
            <a:spLocks noGrp="1" noChangeArrowheads="1"/>
          </p:cNvSpPr>
          <p:nvPr>
            <p:ph type="sldNum" sz="quarter" idx="4"/>
          </p:nvPr>
        </p:nvSpPr>
        <p:spPr/>
        <p:txBody>
          <a:bodyPr/>
          <a:lstStyle>
            <a:lvl1pPr>
              <a:defRPr/>
            </a:lvl1pPr>
          </a:lstStyle>
          <a:p>
            <a:fld id="{39B8C130-83AE-45C9-96DC-9BAD79FDAF9F}" type="slidenum">
              <a:rPr lang="en-US" altLang="en-US"/>
              <a:pPr/>
              <a:t>‹#›</a:t>
            </a:fld>
            <a:endParaRPr lang="en-US" altLang="en-US"/>
          </a:p>
        </p:txBody>
      </p:sp>
      <p:sp>
        <p:nvSpPr>
          <p:cNvPr id="10247" name="Freeform 7"/>
          <p:cNvSpPr>
            <a:spLocks noChangeArrowheads="1"/>
          </p:cNvSpPr>
          <p:nvPr/>
        </p:nvSpPr>
        <p:spPr bwMode="auto">
          <a:xfrm>
            <a:off x="866561" y="1300163"/>
            <a:ext cx="11271687" cy="976312"/>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bg1"/>
            </a:solidFill>
            <a:prstDash val="solid"/>
            <a:miter lim="800000"/>
            <a:headEnd/>
            <a:tailEnd/>
          </a:ln>
        </p:spPr>
        <p:txBody>
          <a:bodyPr/>
          <a:lstStyle/>
          <a:p>
            <a:endParaRPr lang="en-US"/>
          </a:p>
        </p:txBody>
      </p:sp>
      <p:sp>
        <p:nvSpPr>
          <p:cNvPr id="10248" name="Line 8"/>
          <p:cNvSpPr>
            <a:spLocks noChangeShapeType="1"/>
          </p:cNvSpPr>
          <p:nvPr/>
        </p:nvSpPr>
        <p:spPr bwMode="auto">
          <a:xfrm>
            <a:off x="2816849" y="4225925"/>
            <a:ext cx="9261191" cy="0"/>
          </a:xfrm>
          <a:prstGeom prst="line">
            <a:avLst/>
          </a:prstGeom>
          <a:noFill/>
          <a:ln w="19050">
            <a:solidFill>
              <a:schemeClr val="bg1"/>
            </a:solidFill>
            <a:round/>
            <a:headEnd/>
            <a:tailEnd/>
          </a:ln>
          <a:effectLst/>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300914" y="1625604"/>
            <a:ext cx="10841633" cy="1870075"/>
          </a:xfrm>
        </p:spPr>
        <p:txBody>
          <a:bodyPr/>
          <a:lstStyle>
            <a:lvl1pPr>
              <a:defRPr sz="5384">
                <a:solidFill>
                  <a:schemeClr val="tx1"/>
                </a:solidFill>
              </a:defRPr>
            </a:lvl1pPr>
          </a:lstStyle>
          <a:p>
            <a:r>
              <a:rPr lang="en-US" altLang="en-US" dirty="0"/>
              <a:t>Click to edit Master title style</a:t>
            </a:r>
          </a:p>
        </p:txBody>
      </p:sp>
      <p:sp>
        <p:nvSpPr>
          <p:cNvPr id="10243" name="Rectangle 3"/>
          <p:cNvSpPr>
            <a:spLocks noGrp="1" noChangeArrowheads="1"/>
          </p:cNvSpPr>
          <p:nvPr>
            <p:ph type="subTitle" idx="1"/>
          </p:nvPr>
        </p:nvSpPr>
        <p:spPr>
          <a:xfrm>
            <a:off x="2816847" y="4225929"/>
            <a:ext cx="9321397" cy="1870075"/>
          </a:xfrm>
        </p:spPr>
        <p:txBody>
          <a:bodyPr/>
          <a:lstStyle>
            <a:lvl1pPr marL="0" indent="0">
              <a:buFont typeface="Wingdings" pitchFamily="2" charset="2"/>
              <a:buNone/>
              <a:defRPr sz="3048"/>
            </a:lvl1pPr>
          </a:lstStyle>
          <a:p>
            <a:r>
              <a:rPr lang="en-US" altLang="en-US"/>
              <a:t>Click to edit Master subtitle style</a:t>
            </a:r>
          </a:p>
        </p:txBody>
      </p:sp>
      <p:sp>
        <p:nvSpPr>
          <p:cNvPr id="10244" name="Rectangle 4"/>
          <p:cNvSpPr>
            <a:spLocks noGrp="1" noChangeArrowheads="1"/>
          </p:cNvSpPr>
          <p:nvPr>
            <p:ph type="dt" sz="half" idx="2"/>
          </p:nvPr>
        </p:nvSpPr>
        <p:spPr/>
        <p:txBody>
          <a:bodyPr/>
          <a:lstStyle>
            <a:lvl1pPr>
              <a:defRPr/>
            </a:lvl1pPr>
          </a:lstStyle>
          <a:p>
            <a:pPr marL="0" marR="0" lvl="0" indent="0" algn="l" defTabSz="982136" rtl="0" eaLnBrk="1" fontAlgn="base" latinLnBrk="0" hangingPunct="1">
              <a:lnSpc>
                <a:spcPct val="100000"/>
              </a:lnSpc>
              <a:spcBef>
                <a:spcPct val="0"/>
              </a:spcBef>
              <a:spcAft>
                <a:spcPct val="0"/>
              </a:spcAft>
              <a:buClrTx/>
              <a:buSzTx/>
              <a:buFontTx/>
              <a:buNone/>
              <a:tabLst/>
              <a:defRPr/>
            </a:pPr>
            <a:endParaRPr kumimoji="0" lang="en-US" altLang="en-US" sz="1321" b="0" i="0" u="none" strike="noStrike" kern="1200" cap="none" spc="0" normalizeH="0" baseline="0" noProof="0">
              <a:ln>
                <a:noFill/>
              </a:ln>
              <a:solidFill>
                <a:srgbClr val="FFFFFF"/>
              </a:solidFill>
              <a:effectLst/>
              <a:uLnTx/>
              <a:uFillTx/>
              <a:latin typeface="Garamond"/>
              <a:ea typeface="+mn-ea"/>
              <a:cs typeface="Arial" charset="0"/>
            </a:endParaRPr>
          </a:p>
        </p:txBody>
      </p:sp>
      <p:sp>
        <p:nvSpPr>
          <p:cNvPr id="10245" name="Rectangle 5"/>
          <p:cNvSpPr>
            <a:spLocks noGrp="1" noChangeArrowheads="1"/>
          </p:cNvSpPr>
          <p:nvPr>
            <p:ph type="ftr" sz="quarter" idx="3"/>
          </p:nvPr>
        </p:nvSpPr>
        <p:spPr>
          <a:xfrm>
            <a:off x="4442448" y="6659563"/>
            <a:ext cx="4119907" cy="487362"/>
          </a:xfrm>
        </p:spPr>
        <p:txBody>
          <a:bodyPr/>
          <a:lstStyle>
            <a:lvl1pPr>
              <a:defRPr/>
            </a:lvl1pPr>
          </a:lstStyle>
          <a:p>
            <a:pPr marL="0" marR="0" lvl="0" indent="0" algn="ctr" defTabSz="982136" rtl="0" eaLnBrk="1" fontAlgn="base" latinLnBrk="0" hangingPunct="1">
              <a:lnSpc>
                <a:spcPct val="100000"/>
              </a:lnSpc>
              <a:spcBef>
                <a:spcPct val="0"/>
              </a:spcBef>
              <a:spcAft>
                <a:spcPct val="0"/>
              </a:spcAft>
              <a:buClrTx/>
              <a:buSzTx/>
              <a:buFontTx/>
              <a:buNone/>
              <a:tabLst/>
              <a:defRPr/>
            </a:pPr>
            <a:endParaRPr kumimoji="0" lang="en-US" altLang="en-US" sz="1321" b="0" i="0" u="none" strike="noStrike" kern="1200" cap="none" spc="0" normalizeH="0" baseline="0" noProof="0">
              <a:ln>
                <a:noFill/>
              </a:ln>
              <a:solidFill>
                <a:srgbClr val="FFFFFF"/>
              </a:solidFill>
              <a:effectLst/>
              <a:uLnTx/>
              <a:uFillTx/>
              <a:latin typeface="Garamond"/>
              <a:ea typeface="+mn-ea"/>
              <a:cs typeface="Arial" charset="0"/>
            </a:endParaRPr>
          </a:p>
        </p:txBody>
      </p:sp>
      <p:sp>
        <p:nvSpPr>
          <p:cNvPr id="10246" name="Rectangle 6"/>
          <p:cNvSpPr>
            <a:spLocks noGrp="1" noChangeArrowheads="1"/>
          </p:cNvSpPr>
          <p:nvPr>
            <p:ph type="sldNum" sz="quarter" idx="4"/>
          </p:nvPr>
        </p:nvSpPr>
        <p:spPr/>
        <p:txBody>
          <a:bodyPr/>
          <a:lstStyle>
            <a:lvl1pPr>
              <a:defRPr/>
            </a:lvl1pPr>
          </a:lstStyle>
          <a:p>
            <a:pPr marL="0" marR="0" lvl="0" indent="0" algn="r" defTabSz="982136" rtl="0" eaLnBrk="1" fontAlgn="base" latinLnBrk="0" hangingPunct="1">
              <a:lnSpc>
                <a:spcPct val="100000"/>
              </a:lnSpc>
              <a:spcBef>
                <a:spcPct val="0"/>
              </a:spcBef>
              <a:spcAft>
                <a:spcPct val="0"/>
              </a:spcAft>
              <a:buClrTx/>
              <a:buSzTx/>
              <a:buFontTx/>
              <a:buNone/>
              <a:tabLst/>
              <a:defRPr/>
            </a:pPr>
            <a:fld id="{39B8C130-83AE-45C9-96DC-9BAD79FDAF9F}" type="slidenum">
              <a:rPr kumimoji="0" lang="en-US" altLang="en-US" sz="1321" b="0" i="0" u="none" strike="noStrike" kern="1200" cap="none" spc="0" normalizeH="0" baseline="0" noProof="0">
                <a:ln>
                  <a:noFill/>
                </a:ln>
                <a:solidFill>
                  <a:srgbClr val="FFFFFF"/>
                </a:solidFill>
                <a:effectLst/>
                <a:uLnTx/>
                <a:uFillTx/>
                <a:latin typeface="Garamond"/>
                <a:ea typeface="+mn-ea"/>
                <a:cs typeface="Arial" charset="0"/>
              </a:rPr>
              <a:pPr marL="0" marR="0" lvl="0" indent="0" algn="r" defTabSz="982136" rtl="0" eaLnBrk="1" fontAlgn="base" latinLnBrk="0" hangingPunct="1">
                <a:lnSpc>
                  <a:spcPct val="100000"/>
                </a:lnSpc>
                <a:spcBef>
                  <a:spcPct val="0"/>
                </a:spcBef>
                <a:spcAft>
                  <a:spcPct val="0"/>
                </a:spcAft>
                <a:buClrTx/>
                <a:buSzTx/>
                <a:buFontTx/>
                <a:buNone/>
                <a:tabLst/>
                <a:defRPr/>
              </a:pPr>
              <a:t>‹#›</a:t>
            </a:fld>
            <a:endParaRPr kumimoji="0" lang="en-US" altLang="en-US" sz="1321" b="0" i="0" u="none" strike="noStrike" kern="1200" cap="none" spc="0" normalizeH="0" baseline="0" noProof="0">
              <a:ln>
                <a:noFill/>
              </a:ln>
              <a:solidFill>
                <a:srgbClr val="FFFFFF"/>
              </a:solidFill>
              <a:effectLst/>
              <a:uLnTx/>
              <a:uFillTx/>
              <a:latin typeface="Garamond"/>
              <a:ea typeface="+mn-ea"/>
              <a:cs typeface="Arial" charset="0"/>
            </a:endParaRPr>
          </a:p>
        </p:txBody>
      </p:sp>
      <p:sp>
        <p:nvSpPr>
          <p:cNvPr id="10247" name="Freeform 7"/>
          <p:cNvSpPr>
            <a:spLocks noChangeArrowheads="1"/>
          </p:cNvSpPr>
          <p:nvPr/>
        </p:nvSpPr>
        <p:spPr bwMode="auto">
          <a:xfrm>
            <a:off x="866561" y="1300163"/>
            <a:ext cx="11271687" cy="976312"/>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bg1"/>
            </a:solidFill>
            <a:prstDash val="solid"/>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248" name="Line 8"/>
          <p:cNvSpPr>
            <a:spLocks noChangeShapeType="1"/>
          </p:cNvSpPr>
          <p:nvPr/>
        </p:nvSpPr>
        <p:spPr bwMode="auto">
          <a:xfrm>
            <a:off x="2816849" y="4225925"/>
            <a:ext cx="9261191" cy="0"/>
          </a:xfrm>
          <a:prstGeom prst="line">
            <a:avLst/>
          </a:prstGeom>
          <a:noFill/>
          <a:ln w="19050">
            <a:solidFill>
              <a:schemeClr val="bg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8"/>
          <p:cNvSpPr>
            <a:spLocks noChangeArrowheads="1"/>
          </p:cNvSpPr>
          <p:nvPr userDrawn="1"/>
        </p:nvSpPr>
        <p:spPr bwMode="auto">
          <a:xfrm>
            <a:off x="1063038" y="1383502"/>
            <a:ext cx="11077359" cy="650879"/>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38100" cap="flat" cmpd="sng">
            <a:solidFill>
              <a:schemeClr val="tx1"/>
            </a:solidFill>
            <a:prstDash val="solid"/>
            <a:miter lim="800000"/>
            <a:headEnd/>
            <a:tailEnd/>
          </a:ln>
        </p:spPr>
        <p:txBody>
          <a:bodyPr/>
          <a:lstStyle/>
          <a:p>
            <a:endParaRPr lang="en-US"/>
          </a:p>
        </p:txBody>
      </p:sp>
      <p:cxnSp>
        <p:nvCxnSpPr>
          <p:cNvPr id="3" name="Straight Connector 2"/>
          <p:cNvCxnSpPr>
            <a:stCxn id="10248" idx="0"/>
          </p:cNvCxnSpPr>
          <p:nvPr userDrawn="1"/>
        </p:nvCxnSpPr>
        <p:spPr>
          <a:xfrm>
            <a:off x="2816849" y="4225925"/>
            <a:ext cx="9321395"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172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30400" y="296867"/>
            <a:ext cx="10187953" cy="846137"/>
          </a:xfrm>
        </p:spPr>
        <p:txBody>
          <a:bodyPr/>
          <a:lstStyle>
            <a:lvl1pPr>
              <a:defRPr sz="4500">
                <a:solidFill>
                  <a:schemeClr val="accent4">
                    <a:lumMod val="95000"/>
                    <a:lumOff val="5000"/>
                  </a:schemeClr>
                </a:solidFill>
              </a:defRPr>
            </a:lvl1pPr>
          </a:lstStyle>
          <a:p>
            <a:r>
              <a:rPr lang="en-US" dirty="0"/>
              <a:t>Click to edit Master title style</a:t>
            </a:r>
          </a:p>
        </p:txBody>
      </p:sp>
      <p:sp>
        <p:nvSpPr>
          <p:cNvPr id="3" name="Content Placeholder 2"/>
          <p:cNvSpPr>
            <a:spLocks noGrp="1"/>
          </p:cNvSpPr>
          <p:nvPr>
            <p:ph idx="1"/>
          </p:nvPr>
        </p:nvSpPr>
        <p:spPr>
          <a:xfrm>
            <a:off x="619276" y="1676400"/>
            <a:ext cx="11706040" cy="4527550"/>
          </a:xfrm>
        </p:spPr>
        <p:txBody>
          <a:bodyPr/>
          <a:lstStyle>
            <a:lvl1pPr>
              <a:buClrTx/>
              <a:defRPr sz="4000">
                <a:solidFill>
                  <a:schemeClr val="accent4">
                    <a:lumMod val="95000"/>
                    <a:lumOff val="5000"/>
                  </a:schemeClr>
                </a:solidFill>
                <a:latin typeface="Cambria" panose="02040503050406030204" pitchFamily="18" charset="0"/>
                <a:ea typeface="Cambria" panose="02040503050406030204" pitchFamily="18" charset="0"/>
              </a:defRPr>
            </a:lvl1pPr>
            <a:lvl2pPr>
              <a:buClrTx/>
              <a:defRPr sz="3200">
                <a:solidFill>
                  <a:schemeClr val="accent4">
                    <a:lumMod val="95000"/>
                    <a:lumOff val="5000"/>
                  </a:schemeClr>
                </a:solidFill>
                <a:latin typeface="Cambria" panose="02040503050406030204" pitchFamily="18" charset="0"/>
                <a:ea typeface="Cambria" panose="02040503050406030204" pitchFamily="18" charset="0"/>
              </a:defRPr>
            </a:lvl2pPr>
            <a:lvl3pPr marL="1098250" indent="-377372">
              <a:buClrTx/>
              <a:buFont typeface="Courier New" panose="02070309020205020404" pitchFamily="49" charset="0"/>
              <a:buChar char="o"/>
              <a:defRPr sz="2800">
                <a:solidFill>
                  <a:schemeClr val="accent4">
                    <a:lumMod val="95000"/>
                    <a:lumOff val="5000"/>
                  </a:schemeClr>
                </a:solidFill>
                <a:latin typeface="Cambria" panose="02040503050406030204" pitchFamily="18" charset="0"/>
                <a:ea typeface="Cambria" panose="02040503050406030204" pitchFamily="18" charset="0"/>
              </a:defRPr>
            </a:lvl3pPr>
            <a:lvl4pPr marL="1438529" indent="-338668">
              <a:buClrTx/>
              <a:buFont typeface="Wingdings" panose="05000000000000000000" pitchFamily="2" charset="2"/>
              <a:buChar char="Ø"/>
              <a:defRPr sz="2800">
                <a:solidFill>
                  <a:schemeClr val="accent4">
                    <a:lumMod val="95000"/>
                    <a:lumOff val="5000"/>
                  </a:schemeClr>
                </a:solidFill>
                <a:latin typeface="Cambria" panose="02040503050406030204" pitchFamily="18" charset="0"/>
                <a:ea typeface="Cambria" panose="02040503050406030204" pitchFamily="18" charset="0"/>
              </a:defRPr>
            </a:lvl4pPr>
            <a:lvl5pPr>
              <a:defRPr sz="2800">
                <a:solidFill>
                  <a:schemeClr val="accent4">
                    <a:lumMod val="95000"/>
                    <a:lumOff val="5000"/>
                  </a:schemeClr>
                </a:solidFill>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altLang="en-US" dirty="0"/>
              <a:t>Sept 19, 2023</a:t>
            </a:r>
          </a:p>
        </p:txBody>
      </p:sp>
      <p:sp>
        <p:nvSpPr>
          <p:cNvPr id="5" name="Footer Placeholder 4"/>
          <p:cNvSpPr>
            <a:spLocks noGrp="1"/>
          </p:cNvSpPr>
          <p:nvPr>
            <p:ph type="ftr" sz="quarter" idx="11"/>
          </p:nvPr>
        </p:nvSpPr>
        <p:spPr/>
        <p:txBody>
          <a:bodyPr/>
          <a:lstStyle>
            <a:lvl1pPr>
              <a:defRPr/>
            </a:lvl1pPr>
          </a:lstStyle>
          <a:p>
            <a:r>
              <a:rPr lang="en-US" dirty="0"/>
              <a:t>Isaiah 40-66 Introduction and Overview</a:t>
            </a:r>
          </a:p>
        </p:txBody>
      </p:sp>
      <p:sp>
        <p:nvSpPr>
          <p:cNvPr id="6" name="Slide Number Placeholder 5"/>
          <p:cNvSpPr>
            <a:spLocks noGrp="1"/>
          </p:cNvSpPr>
          <p:nvPr>
            <p:ph type="sldNum" sz="quarter" idx="12"/>
          </p:nvPr>
        </p:nvSpPr>
        <p:spPr/>
        <p:txBody>
          <a:bodyPr/>
          <a:lstStyle>
            <a:lvl1pPr>
              <a:defRPr/>
            </a:lvl1pPr>
          </a:lstStyle>
          <a:p>
            <a:fld id="{E82D80B4-CD89-403B-BB19-E43D76EFD309}" type="slidenum">
              <a:rPr lang="en-US" altLang="en-US"/>
              <a:pPr/>
              <a:t>‹#›</a:t>
            </a:fld>
            <a:endParaRPr lang="en-US" altLang="en-US"/>
          </a:p>
        </p:txBody>
      </p:sp>
      <p:sp>
        <p:nvSpPr>
          <p:cNvPr id="10" name="Freeform 7"/>
          <p:cNvSpPr>
            <a:spLocks noChangeArrowheads="1"/>
          </p:cNvSpPr>
          <p:nvPr userDrawn="1"/>
        </p:nvSpPr>
        <p:spPr bwMode="auto">
          <a:xfrm>
            <a:off x="541868" y="244475"/>
            <a:ext cx="11703891" cy="649288"/>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tx1"/>
            </a:solidFill>
            <a:prstDash val="solid"/>
            <a:miter lim="800000"/>
            <a:headEnd/>
            <a:tailEnd/>
          </a:ln>
        </p:spPr>
        <p:txBody>
          <a:bodyPr/>
          <a:lstStyle/>
          <a:p>
            <a:endParaRPr lang="en-US"/>
          </a:p>
        </p:txBody>
      </p:sp>
      <p:pic>
        <p:nvPicPr>
          <p:cNvPr id="14" name="Picture 2" descr="A picture containing icon&#10;&#10;Description automatically generate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6400" y="228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829" y="4700588"/>
            <a:ext cx="11054511" cy="1452562"/>
          </a:xfrm>
        </p:spPr>
        <p:txBody>
          <a:bodyPr/>
          <a:lstStyle>
            <a:lvl1pPr algn="l">
              <a:defRPr sz="4064" b="1" cap="all">
                <a:solidFill>
                  <a:schemeClr val="accent4">
                    <a:lumMod val="95000"/>
                    <a:lumOff val="5000"/>
                  </a:schemeClr>
                </a:solidFill>
              </a:defRPr>
            </a:lvl1pPr>
          </a:lstStyle>
          <a:p>
            <a:r>
              <a:rPr lang="en-US" dirty="0"/>
              <a:t>Click to edit Master title style</a:t>
            </a:r>
          </a:p>
        </p:txBody>
      </p:sp>
      <p:sp>
        <p:nvSpPr>
          <p:cNvPr id="3" name="Text Placeholder 2"/>
          <p:cNvSpPr>
            <a:spLocks noGrp="1"/>
          </p:cNvSpPr>
          <p:nvPr>
            <p:ph type="body" idx="1"/>
          </p:nvPr>
        </p:nvSpPr>
        <p:spPr>
          <a:xfrm>
            <a:off x="1027829" y="3100388"/>
            <a:ext cx="11054511" cy="1600200"/>
          </a:xfrm>
        </p:spPr>
        <p:txBody>
          <a:bodyPr anchor="b"/>
          <a:lstStyle>
            <a:lvl1pPr marL="0" indent="0">
              <a:buNone/>
              <a:defRPr sz="2032"/>
            </a:lvl1pPr>
            <a:lvl2pPr marL="464458" indent="0">
              <a:buNone/>
              <a:defRPr sz="1829"/>
            </a:lvl2pPr>
            <a:lvl3pPr marL="928916" indent="0">
              <a:buNone/>
              <a:defRPr sz="1625"/>
            </a:lvl3pPr>
            <a:lvl4pPr marL="1393373" indent="0">
              <a:buNone/>
              <a:defRPr sz="1422"/>
            </a:lvl4pPr>
            <a:lvl5pPr marL="1857832" indent="0">
              <a:buNone/>
              <a:defRPr sz="1422"/>
            </a:lvl5pPr>
            <a:lvl6pPr marL="2322289" indent="0">
              <a:buNone/>
              <a:defRPr sz="1422"/>
            </a:lvl6pPr>
            <a:lvl7pPr marL="2786747" indent="0">
              <a:buNone/>
              <a:defRPr sz="1422"/>
            </a:lvl7pPr>
            <a:lvl8pPr marL="3251205" indent="0">
              <a:buNone/>
              <a:defRPr sz="1422"/>
            </a:lvl8pPr>
            <a:lvl9pPr marL="3715663" indent="0">
              <a:buNone/>
              <a:defRPr sz="1422"/>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dirty="0"/>
              <a:t>May 23, 2023</a:t>
            </a:r>
          </a:p>
        </p:txBody>
      </p:sp>
      <p:sp>
        <p:nvSpPr>
          <p:cNvPr id="5" name="Footer Placeholder 4"/>
          <p:cNvSpPr>
            <a:spLocks noGrp="1"/>
          </p:cNvSpPr>
          <p:nvPr>
            <p:ph type="ftr" sz="quarter" idx="11"/>
          </p:nvPr>
        </p:nvSpPr>
        <p:spPr/>
        <p:txBody>
          <a:bodyPr/>
          <a:lstStyle>
            <a:lvl1pPr>
              <a:defRPr/>
            </a:lvl1pPr>
          </a:lstStyle>
          <a:p>
            <a:r>
              <a:rPr lang="en-US" dirty="0"/>
              <a:t>Isaiah 40-66 Introduction and Overview</a:t>
            </a:r>
          </a:p>
        </p:txBody>
      </p:sp>
      <p:sp>
        <p:nvSpPr>
          <p:cNvPr id="6" name="Slide Number Placeholder 5"/>
          <p:cNvSpPr>
            <a:spLocks noGrp="1"/>
          </p:cNvSpPr>
          <p:nvPr>
            <p:ph type="sldNum" sz="quarter" idx="12"/>
          </p:nvPr>
        </p:nvSpPr>
        <p:spPr/>
        <p:txBody>
          <a:bodyPr/>
          <a:lstStyle>
            <a:lvl1pPr>
              <a:defRPr/>
            </a:lvl1pPr>
          </a:lstStyle>
          <a:p>
            <a:fld id="{BBC577CB-DC19-42DE-BF48-B80190C32E9B}"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53247" y="296867"/>
            <a:ext cx="10187953" cy="1216025"/>
          </a:xfrm>
        </p:spPr>
        <p:txBody>
          <a:bodyPr/>
          <a:lstStyle>
            <a:lvl1pPr>
              <a:defRPr>
                <a:solidFill>
                  <a:schemeClr val="accent4">
                    <a:lumMod val="95000"/>
                    <a:lumOff val="5000"/>
                  </a:schemeClr>
                </a:solidFill>
              </a:defRPr>
            </a:lvl1pPr>
          </a:lstStyle>
          <a:p>
            <a:r>
              <a:rPr lang="en-US" dirty="0"/>
              <a:t>Click to edit Master title style</a:t>
            </a:r>
          </a:p>
        </p:txBody>
      </p:sp>
      <p:sp>
        <p:nvSpPr>
          <p:cNvPr id="3" name="Content Placeholder 2"/>
          <p:cNvSpPr>
            <a:spLocks noGrp="1"/>
          </p:cNvSpPr>
          <p:nvPr>
            <p:ph sz="half" idx="1"/>
          </p:nvPr>
        </p:nvSpPr>
        <p:spPr>
          <a:xfrm>
            <a:off x="619276" y="1752600"/>
            <a:ext cx="5749808" cy="4832350"/>
          </a:xfrm>
        </p:spPr>
        <p:txBody>
          <a:bodyPr/>
          <a:lstStyle>
            <a:lvl1pPr>
              <a:defRPr sz="2845">
                <a:solidFill>
                  <a:schemeClr val="bg1"/>
                </a:solidFill>
              </a:defRPr>
            </a:lvl1pPr>
            <a:lvl2pPr>
              <a:defRPr sz="2438">
                <a:solidFill>
                  <a:schemeClr val="bg1"/>
                </a:solidFill>
              </a:defRPr>
            </a:lvl2pPr>
            <a:lvl3pPr>
              <a:defRPr sz="2032">
                <a:solidFill>
                  <a:schemeClr val="bg1"/>
                </a:solidFill>
              </a:defRPr>
            </a:lvl3pPr>
            <a:lvl4pPr>
              <a:defRPr sz="1829">
                <a:solidFill>
                  <a:schemeClr val="bg1"/>
                </a:solidFill>
              </a:defRPr>
            </a:lvl4pPr>
            <a:lvl5pPr>
              <a:defRPr sz="1829">
                <a:solidFill>
                  <a:schemeClr val="bg1"/>
                </a:solidFill>
              </a:defRPr>
            </a:lvl5pPr>
            <a:lvl6pPr>
              <a:defRPr sz="1829"/>
            </a:lvl6pPr>
            <a:lvl7pPr>
              <a:defRPr sz="1829"/>
            </a:lvl7pPr>
            <a:lvl8pPr>
              <a:defRPr sz="1829"/>
            </a:lvl8pPr>
            <a:lvl9pPr>
              <a:defRPr sz="18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5509" y="1752600"/>
            <a:ext cx="5749808" cy="4832350"/>
          </a:xfrm>
        </p:spPr>
        <p:txBody>
          <a:bodyPr/>
          <a:lstStyle>
            <a:lvl1pPr>
              <a:defRPr sz="2845">
                <a:solidFill>
                  <a:schemeClr val="bg1"/>
                </a:solidFill>
              </a:defRPr>
            </a:lvl1pPr>
            <a:lvl2pPr>
              <a:defRPr sz="2438">
                <a:solidFill>
                  <a:schemeClr val="bg1"/>
                </a:solidFill>
              </a:defRPr>
            </a:lvl2pPr>
            <a:lvl3pPr>
              <a:defRPr sz="2032">
                <a:solidFill>
                  <a:schemeClr val="bg1"/>
                </a:solidFill>
              </a:defRPr>
            </a:lvl3pPr>
            <a:lvl4pPr>
              <a:defRPr sz="1829">
                <a:solidFill>
                  <a:schemeClr val="bg1"/>
                </a:solidFill>
              </a:defRPr>
            </a:lvl4pPr>
            <a:lvl5pPr>
              <a:defRPr sz="1829">
                <a:solidFill>
                  <a:schemeClr val="bg1"/>
                </a:solidFill>
              </a:defRPr>
            </a:lvl5pPr>
            <a:lvl6pPr>
              <a:defRPr sz="1829"/>
            </a:lvl6pPr>
            <a:lvl7pPr>
              <a:defRPr sz="1829"/>
            </a:lvl7pPr>
            <a:lvl8pPr>
              <a:defRPr sz="1829"/>
            </a:lvl8pPr>
            <a:lvl9pPr>
              <a:defRPr sz="18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4BC33E0-110E-435F-9BD3-B0E65100DECC}" type="slidenum">
              <a:rPr lang="en-US" altLang="en-US"/>
              <a:pPr/>
              <a:t>‹#›</a:t>
            </a:fld>
            <a:endParaRPr lang="en-US" altLang="en-US"/>
          </a:p>
        </p:txBody>
      </p:sp>
      <p:sp>
        <p:nvSpPr>
          <p:cNvPr id="8" name="Freeform 7"/>
          <p:cNvSpPr>
            <a:spLocks noChangeArrowheads="1"/>
          </p:cNvSpPr>
          <p:nvPr userDrawn="1"/>
        </p:nvSpPr>
        <p:spPr bwMode="auto">
          <a:xfrm>
            <a:off x="541868" y="244475"/>
            <a:ext cx="11703891" cy="649288"/>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tx1"/>
            </a:solidFill>
            <a:prstDash val="solid"/>
            <a:miter lim="800000"/>
            <a:headEnd/>
            <a:tailEnd/>
          </a:ln>
        </p:spPr>
        <p:txBody>
          <a:bodyPr/>
          <a:lstStyle/>
          <a:p>
            <a:endParaRPr lang="en-US"/>
          </a:p>
        </p:txBody>
      </p:sp>
      <p:pic>
        <p:nvPicPr>
          <p:cNvPr id="10" name="Picture 2" descr="A picture containing icon&#10;&#10;Description automatically generate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6400" y="228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dirty="0"/>
              <a:t>Sept 19, 2023</a:t>
            </a:r>
          </a:p>
        </p:txBody>
      </p:sp>
      <p:sp>
        <p:nvSpPr>
          <p:cNvPr id="3" name="Footer Placeholder 2"/>
          <p:cNvSpPr>
            <a:spLocks noGrp="1"/>
          </p:cNvSpPr>
          <p:nvPr>
            <p:ph type="ftr" sz="quarter" idx="11"/>
          </p:nvPr>
        </p:nvSpPr>
        <p:spPr/>
        <p:txBody>
          <a:bodyPr/>
          <a:lstStyle>
            <a:lvl1pPr>
              <a:defRPr/>
            </a:lvl1pPr>
          </a:lstStyle>
          <a:p>
            <a:r>
              <a:rPr lang="en-US" dirty="0"/>
              <a:t>Isaiah 40-66 Introduction and Overview</a:t>
            </a:r>
          </a:p>
        </p:txBody>
      </p:sp>
      <p:sp>
        <p:nvSpPr>
          <p:cNvPr id="4" name="Slide Number Placeholder 3"/>
          <p:cNvSpPr>
            <a:spLocks noGrp="1"/>
          </p:cNvSpPr>
          <p:nvPr>
            <p:ph type="sldNum" sz="quarter" idx="12"/>
          </p:nvPr>
        </p:nvSpPr>
        <p:spPr/>
        <p:txBody>
          <a:bodyPr/>
          <a:lstStyle>
            <a:lvl1pPr>
              <a:defRPr/>
            </a:lvl1pPr>
          </a:lstStyle>
          <a:p>
            <a:fld id="{79B663FC-48E2-4696-831B-9C14E8FF401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381" y="1905000"/>
            <a:ext cx="4279027" cy="1239837"/>
          </a:xfrm>
        </p:spPr>
        <p:txBody>
          <a:bodyPr anchor="b"/>
          <a:lstStyle>
            <a:lvl1pPr algn="l">
              <a:defRPr sz="2032" b="1"/>
            </a:lvl1pPr>
          </a:lstStyle>
          <a:p>
            <a:r>
              <a:rPr lang="en-US" dirty="0"/>
              <a:t>Click to edit Master title style</a:t>
            </a:r>
          </a:p>
        </p:txBody>
      </p:sp>
      <p:sp>
        <p:nvSpPr>
          <p:cNvPr id="3" name="Content Placeholder 2"/>
          <p:cNvSpPr>
            <a:spLocks noGrp="1"/>
          </p:cNvSpPr>
          <p:nvPr>
            <p:ph idx="1"/>
          </p:nvPr>
        </p:nvSpPr>
        <p:spPr>
          <a:xfrm>
            <a:off x="5085379" y="1905000"/>
            <a:ext cx="7270044" cy="4629154"/>
          </a:xfrm>
        </p:spPr>
        <p:txBody>
          <a:bodyPr/>
          <a:lstStyle>
            <a:lvl1pPr>
              <a:defRPr sz="3251"/>
            </a:lvl1pPr>
            <a:lvl2pPr>
              <a:defRPr sz="2845"/>
            </a:lvl2pPr>
            <a:lvl3pPr>
              <a:defRPr sz="2438"/>
            </a:lvl3pPr>
            <a:lvl4pPr>
              <a:defRPr sz="2032"/>
            </a:lvl4pPr>
            <a:lvl5pPr>
              <a:defRPr sz="2032"/>
            </a:lvl5pPr>
            <a:lvl6pPr>
              <a:defRPr sz="2032"/>
            </a:lvl6pPr>
            <a:lvl7pPr>
              <a:defRPr sz="2032"/>
            </a:lvl7pPr>
            <a:lvl8pPr>
              <a:defRPr sz="2032"/>
            </a:lvl8pPr>
            <a:lvl9pPr>
              <a:defRPr sz="2032"/>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49381" y="3581400"/>
            <a:ext cx="4279027" cy="2952750"/>
          </a:xfrm>
        </p:spPr>
        <p:txBody>
          <a:bodyPr/>
          <a:lstStyle>
            <a:lvl1pPr marL="0" indent="0">
              <a:buNone/>
              <a:defRPr sz="1422"/>
            </a:lvl1pPr>
            <a:lvl2pPr marL="464458" indent="0">
              <a:buNone/>
              <a:defRPr sz="1219"/>
            </a:lvl2pPr>
            <a:lvl3pPr marL="928916" indent="0">
              <a:buNone/>
              <a:defRPr sz="1016"/>
            </a:lvl3pPr>
            <a:lvl4pPr marL="1393373" indent="0">
              <a:buNone/>
              <a:defRPr sz="914"/>
            </a:lvl4pPr>
            <a:lvl5pPr marL="1857832" indent="0">
              <a:buNone/>
              <a:defRPr sz="914"/>
            </a:lvl5pPr>
            <a:lvl6pPr marL="2322289" indent="0">
              <a:buNone/>
              <a:defRPr sz="914"/>
            </a:lvl6pPr>
            <a:lvl7pPr marL="2786747" indent="0">
              <a:buNone/>
              <a:defRPr sz="914"/>
            </a:lvl7pPr>
            <a:lvl8pPr marL="3251205" indent="0">
              <a:buNone/>
              <a:defRPr sz="914"/>
            </a:lvl8pPr>
            <a:lvl9pPr marL="3715663" indent="0">
              <a:buNone/>
              <a:defRPr sz="914"/>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876AFA3-8D8B-4CDA-9312-832A97FC910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1948408" y="296867"/>
            <a:ext cx="10497592" cy="1216025"/>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p>
            <a:pPr lvl="0"/>
            <a:r>
              <a:rPr lang="en-US" altLang="en-US" dirty="0"/>
              <a:t>Click to edit Master title style</a:t>
            </a:r>
          </a:p>
        </p:txBody>
      </p:sp>
      <p:sp>
        <p:nvSpPr>
          <p:cNvPr id="9219" name="Rectangle 3"/>
          <p:cNvSpPr>
            <a:spLocks noGrp="1" noChangeArrowheads="1"/>
          </p:cNvSpPr>
          <p:nvPr>
            <p:ph type="body" idx="1"/>
          </p:nvPr>
        </p:nvSpPr>
        <p:spPr bwMode="auto">
          <a:xfrm>
            <a:off x="619276" y="1752600"/>
            <a:ext cx="11706040" cy="4832350"/>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9220" name="Rectangle 4"/>
          <p:cNvSpPr>
            <a:spLocks noGrp="1" noChangeArrowheads="1"/>
          </p:cNvSpPr>
          <p:nvPr>
            <p:ph type="dt" sz="half" idx="2"/>
          </p:nvPr>
        </p:nvSpPr>
        <p:spPr bwMode="auto">
          <a:xfrm>
            <a:off x="649380" y="6659563"/>
            <a:ext cx="3036173" cy="487362"/>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defTabSz="982136">
              <a:defRPr sz="1321">
                <a:latin typeface="+mj-lt"/>
              </a:defRPr>
            </a:lvl1pPr>
          </a:lstStyle>
          <a:p>
            <a:r>
              <a:rPr lang="en-US" altLang="en-US" dirty="0"/>
              <a:t>Sept 19, 2023</a:t>
            </a:r>
          </a:p>
        </p:txBody>
      </p:sp>
      <p:sp>
        <p:nvSpPr>
          <p:cNvPr id="9221" name="Rectangle 5"/>
          <p:cNvSpPr>
            <a:spLocks noGrp="1" noChangeArrowheads="1"/>
          </p:cNvSpPr>
          <p:nvPr>
            <p:ph type="ftr" sz="quarter" idx="3"/>
          </p:nvPr>
        </p:nvSpPr>
        <p:spPr bwMode="auto">
          <a:xfrm>
            <a:off x="4442448" y="6664325"/>
            <a:ext cx="4119907" cy="488950"/>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algn="ctr" defTabSz="982136">
              <a:defRPr sz="1321">
                <a:latin typeface="+mj-lt"/>
              </a:defRPr>
            </a:lvl1pPr>
          </a:lstStyle>
          <a:p>
            <a:r>
              <a:rPr lang="en-US" dirty="0"/>
              <a:t>Isaiah 40-66 Introduction and Overview</a:t>
            </a:r>
          </a:p>
        </p:txBody>
      </p:sp>
      <p:sp>
        <p:nvSpPr>
          <p:cNvPr id="9222" name="Rectangle 6"/>
          <p:cNvSpPr>
            <a:spLocks noGrp="1" noChangeArrowheads="1"/>
          </p:cNvSpPr>
          <p:nvPr>
            <p:ph type="sldNum" sz="quarter" idx="4"/>
          </p:nvPr>
        </p:nvSpPr>
        <p:spPr bwMode="auto">
          <a:xfrm>
            <a:off x="9319248" y="6659563"/>
            <a:ext cx="3036173" cy="487362"/>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algn="r" defTabSz="982136">
              <a:defRPr sz="1321">
                <a:latin typeface="+mj-lt"/>
              </a:defRPr>
            </a:lvl1pPr>
          </a:lstStyle>
          <a:p>
            <a:fld id="{5ABA91E8-6EBE-4BF6-8E33-00CD92C22D18}" type="slidenum">
              <a:rPr lang="en-US" altLang="en-US"/>
              <a:pPr/>
              <a:t>‹#›</a:t>
            </a:fld>
            <a:endParaRPr lang="en-US" altLang="en-US"/>
          </a:p>
        </p:txBody>
      </p:sp>
      <p:sp>
        <p:nvSpPr>
          <p:cNvPr id="9224" name="Line 8"/>
          <p:cNvSpPr>
            <a:spLocks noChangeShapeType="1"/>
          </p:cNvSpPr>
          <p:nvPr/>
        </p:nvSpPr>
        <p:spPr bwMode="auto">
          <a:xfrm>
            <a:off x="649380" y="7162800"/>
            <a:ext cx="11706040" cy="0"/>
          </a:xfrm>
          <a:prstGeom prst="line">
            <a:avLst/>
          </a:prstGeom>
          <a:noFill/>
          <a:ln w="19050">
            <a:solidFill>
              <a:schemeClr val="tx1"/>
            </a:solidFill>
            <a:round/>
            <a:headEnd/>
            <a:tailEnd/>
          </a:ln>
          <a:effectLst/>
        </p:spPr>
        <p:txBody>
          <a:bodyPr/>
          <a:lstStyle/>
          <a:p>
            <a:endParaRPr lang="en-US"/>
          </a:p>
        </p:txBody>
      </p:sp>
      <p:sp>
        <p:nvSpPr>
          <p:cNvPr id="8" name="Freeform 7"/>
          <p:cNvSpPr>
            <a:spLocks noChangeArrowheads="1"/>
          </p:cNvSpPr>
          <p:nvPr userDrawn="1"/>
        </p:nvSpPr>
        <p:spPr bwMode="auto">
          <a:xfrm>
            <a:off x="541868" y="244475"/>
            <a:ext cx="11703891" cy="649288"/>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tx1"/>
            </a:solidFill>
            <a:prstDash val="solid"/>
            <a:miter lim="800000"/>
            <a:headEnd/>
            <a:tailEnd/>
          </a:ln>
        </p:spPr>
        <p:txBody>
          <a:bodyPr/>
          <a:lstStyle/>
          <a:p>
            <a:endParaRPr lang="en-US"/>
          </a:p>
        </p:txBody>
      </p:sp>
      <p:pic>
        <p:nvPicPr>
          <p:cNvPr id="9" name="Picture 2" descr="A picture containing icon&#10;&#10;Description automatically generated"/>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06400" y="228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MOB logo"/>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426700" y="312742"/>
            <a:ext cx="20193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66" r:id="rId2"/>
    <p:sldLayoutId id="2147483651" r:id="rId3"/>
    <p:sldLayoutId id="2147483652" r:id="rId4"/>
    <p:sldLayoutId id="2147483653" r:id="rId5"/>
    <p:sldLayoutId id="2147483656" r:id="rId6"/>
    <p:sldLayoutId id="2147483657" r:id="rId7"/>
  </p:sldLayoutIdLst>
  <p:txStyles>
    <p:titleStyle>
      <a:lvl1pPr algn="l" defTabSz="982136" rtl="0" fontAlgn="base">
        <a:spcBef>
          <a:spcPct val="0"/>
        </a:spcBef>
        <a:spcAft>
          <a:spcPct val="0"/>
        </a:spcAft>
        <a:defRPr sz="4500">
          <a:solidFill>
            <a:schemeClr val="accent4">
              <a:lumMod val="95000"/>
              <a:lumOff val="5000"/>
            </a:schemeClr>
          </a:solidFill>
          <a:latin typeface="+mj-lt"/>
          <a:ea typeface="+mj-ea"/>
          <a:cs typeface="+mj-cs"/>
        </a:defRPr>
      </a:lvl1pPr>
      <a:lvl2pPr algn="l" defTabSz="982136" rtl="0" fontAlgn="base">
        <a:spcBef>
          <a:spcPct val="0"/>
        </a:spcBef>
        <a:spcAft>
          <a:spcPct val="0"/>
        </a:spcAft>
        <a:defRPr sz="4470">
          <a:solidFill>
            <a:schemeClr val="tx2"/>
          </a:solidFill>
          <a:latin typeface="Garamond" pitchFamily="18" charset="0"/>
          <a:cs typeface="Arial" charset="0"/>
        </a:defRPr>
      </a:lvl2pPr>
      <a:lvl3pPr algn="l" defTabSz="982136" rtl="0" fontAlgn="base">
        <a:spcBef>
          <a:spcPct val="0"/>
        </a:spcBef>
        <a:spcAft>
          <a:spcPct val="0"/>
        </a:spcAft>
        <a:defRPr sz="4470">
          <a:solidFill>
            <a:schemeClr val="tx2"/>
          </a:solidFill>
          <a:latin typeface="Garamond" pitchFamily="18" charset="0"/>
          <a:cs typeface="Arial" charset="0"/>
        </a:defRPr>
      </a:lvl3pPr>
      <a:lvl4pPr algn="l" defTabSz="982136" rtl="0" fontAlgn="base">
        <a:spcBef>
          <a:spcPct val="0"/>
        </a:spcBef>
        <a:spcAft>
          <a:spcPct val="0"/>
        </a:spcAft>
        <a:defRPr sz="4470">
          <a:solidFill>
            <a:schemeClr val="tx2"/>
          </a:solidFill>
          <a:latin typeface="Garamond" pitchFamily="18" charset="0"/>
          <a:cs typeface="Arial" charset="0"/>
        </a:defRPr>
      </a:lvl4pPr>
      <a:lvl5pPr algn="l" defTabSz="982136" rtl="0" fontAlgn="base">
        <a:spcBef>
          <a:spcPct val="0"/>
        </a:spcBef>
        <a:spcAft>
          <a:spcPct val="0"/>
        </a:spcAft>
        <a:defRPr sz="4470">
          <a:solidFill>
            <a:schemeClr val="tx2"/>
          </a:solidFill>
          <a:latin typeface="Garamond" pitchFamily="18" charset="0"/>
          <a:cs typeface="Arial" charset="0"/>
        </a:defRPr>
      </a:lvl5pPr>
      <a:lvl6pPr marL="464458" algn="l" defTabSz="982136" rtl="0" fontAlgn="base">
        <a:spcBef>
          <a:spcPct val="0"/>
        </a:spcBef>
        <a:spcAft>
          <a:spcPct val="0"/>
        </a:spcAft>
        <a:defRPr sz="4470">
          <a:solidFill>
            <a:schemeClr val="tx2"/>
          </a:solidFill>
          <a:latin typeface="Garamond" pitchFamily="18" charset="0"/>
          <a:cs typeface="Arial" charset="0"/>
        </a:defRPr>
      </a:lvl6pPr>
      <a:lvl7pPr marL="928916" algn="l" defTabSz="982136" rtl="0" fontAlgn="base">
        <a:spcBef>
          <a:spcPct val="0"/>
        </a:spcBef>
        <a:spcAft>
          <a:spcPct val="0"/>
        </a:spcAft>
        <a:defRPr sz="4470">
          <a:solidFill>
            <a:schemeClr val="tx2"/>
          </a:solidFill>
          <a:latin typeface="Garamond" pitchFamily="18" charset="0"/>
          <a:cs typeface="Arial" charset="0"/>
        </a:defRPr>
      </a:lvl7pPr>
      <a:lvl8pPr marL="1393373" algn="l" defTabSz="982136" rtl="0" fontAlgn="base">
        <a:spcBef>
          <a:spcPct val="0"/>
        </a:spcBef>
        <a:spcAft>
          <a:spcPct val="0"/>
        </a:spcAft>
        <a:defRPr sz="4470">
          <a:solidFill>
            <a:schemeClr val="tx2"/>
          </a:solidFill>
          <a:latin typeface="Garamond" pitchFamily="18" charset="0"/>
          <a:cs typeface="Arial" charset="0"/>
        </a:defRPr>
      </a:lvl8pPr>
      <a:lvl9pPr marL="1857832" algn="l" defTabSz="982136" rtl="0" fontAlgn="base">
        <a:spcBef>
          <a:spcPct val="0"/>
        </a:spcBef>
        <a:spcAft>
          <a:spcPct val="0"/>
        </a:spcAft>
        <a:defRPr sz="4470">
          <a:solidFill>
            <a:schemeClr val="tx2"/>
          </a:solidFill>
          <a:latin typeface="Garamond" pitchFamily="18" charset="0"/>
          <a:cs typeface="Arial" charset="0"/>
        </a:defRPr>
      </a:lvl9pPr>
    </p:titleStyle>
    <p:bodyStyle>
      <a:lvl1pPr marL="367696" indent="-367696" algn="l" defTabSz="982136" rtl="0" fontAlgn="base">
        <a:spcBef>
          <a:spcPct val="20000"/>
        </a:spcBef>
        <a:spcAft>
          <a:spcPct val="0"/>
        </a:spcAft>
        <a:buClr>
          <a:schemeClr val="tx1"/>
        </a:buClr>
        <a:buSzPct val="65000"/>
        <a:buFont typeface="Wingdings" pitchFamily="2" charset="2"/>
        <a:buChar char="n"/>
        <a:defRPr sz="3251">
          <a:solidFill>
            <a:schemeClr val="tx1"/>
          </a:solidFill>
          <a:latin typeface="+mn-lt"/>
          <a:ea typeface="+mn-ea"/>
          <a:cs typeface="+mn-cs"/>
        </a:defRPr>
      </a:lvl1pPr>
      <a:lvl2pPr marL="719265" indent="-349956" algn="l" defTabSz="982136" rtl="0" fontAlgn="base">
        <a:spcBef>
          <a:spcPct val="20000"/>
        </a:spcBef>
        <a:spcAft>
          <a:spcPct val="0"/>
        </a:spcAft>
        <a:buClrTx/>
        <a:buSzPct val="60000"/>
        <a:buFont typeface="Wingdings" pitchFamily="2" charset="2"/>
        <a:buChar char="q"/>
        <a:defRPr sz="2743">
          <a:solidFill>
            <a:schemeClr val="tx1"/>
          </a:solidFill>
          <a:latin typeface="+mn-lt"/>
          <a:cs typeface="+mn-cs"/>
        </a:defRPr>
      </a:lvl2pPr>
      <a:lvl3pPr marL="1098250" indent="-377372" algn="l" defTabSz="982136" rtl="0" fontAlgn="base">
        <a:spcBef>
          <a:spcPct val="20000"/>
        </a:spcBef>
        <a:spcAft>
          <a:spcPct val="0"/>
        </a:spcAft>
        <a:buClrTx/>
        <a:buSzPct val="65000"/>
        <a:buFont typeface="Wingdings" pitchFamily="2" charset="2"/>
        <a:buChar char="n"/>
        <a:defRPr sz="2337">
          <a:solidFill>
            <a:schemeClr val="tx1"/>
          </a:solidFill>
          <a:latin typeface="+mn-lt"/>
          <a:cs typeface="+mn-cs"/>
        </a:defRPr>
      </a:lvl3pPr>
      <a:lvl4pPr marL="1438529" indent="-338668" algn="l" defTabSz="982136" rtl="0" fontAlgn="base">
        <a:spcBef>
          <a:spcPct val="20000"/>
        </a:spcBef>
        <a:spcAft>
          <a:spcPct val="0"/>
        </a:spcAft>
        <a:buClrTx/>
        <a:buSzPct val="70000"/>
        <a:buFont typeface="Wingdings" pitchFamily="2" charset="2"/>
        <a:buChar char="q"/>
        <a:defRPr sz="2133">
          <a:solidFill>
            <a:schemeClr val="tx1"/>
          </a:solidFill>
          <a:latin typeface="+mn-lt"/>
          <a:cs typeface="+mn-cs"/>
        </a:defRPr>
      </a:lvl4pPr>
      <a:lvl5pPr marL="1803000" indent="-362858" algn="l" defTabSz="982136" rtl="0" fontAlgn="base">
        <a:spcBef>
          <a:spcPct val="20000"/>
        </a:spcBef>
        <a:spcAft>
          <a:spcPct val="0"/>
        </a:spcAft>
        <a:buClrTx/>
        <a:buSzPct val="75000"/>
        <a:buFont typeface="Wingdings" pitchFamily="2" charset="2"/>
        <a:buChar char="§"/>
        <a:defRPr sz="2133">
          <a:solidFill>
            <a:schemeClr val="tx1"/>
          </a:solidFill>
          <a:latin typeface="+mn-lt"/>
          <a:cs typeface="+mn-cs"/>
        </a:defRPr>
      </a:lvl5pPr>
      <a:lvl6pPr marL="2267457"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6pPr>
      <a:lvl7pPr marL="2731916"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7pPr>
      <a:lvl8pPr marL="3196373"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8pPr>
      <a:lvl9pPr marL="3660832"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9pPr>
    </p:bodyStyle>
    <p:otherStyle>
      <a:defPPr>
        <a:defRPr lang="en-US"/>
      </a:defPPr>
      <a:lvl1pPr marL="0" algn="l" defTabSz="928916" rtl="0" eaLnBrk="1" latinLnBrk="0" hangingPunct="1">
        <a:defRPr sz="1829" kern="1200">
          <a:solidFill>
            <a:schemeClr val="tx1"/>
          </a:solidFill>
          <a:latin typeface="+mn-lt"/>
          <a:ea typeface="+mn-ea"/>
          <a:cs typeface="+mn-cs"/>
        </a:defRPr>
      </a:lvl1pPr>
      <a:lvl2pPr marL="464458" algn="l" defTabSz="928916" rtl="0" eaLnBrk="1" latinLnBrk="0" hangingPunct="1">
        <a:defRPr sz="1829" kern="1200">
          <a:solidFill>
            <a:schemeClr val="tx1"/>
          </a:solidFill>
          <a:latin typeface="+mn-lt"/>
          <a:ea typeface="+mn-ea"/>
          <a:cs typeface="+mn-cs"/>
        </a:defRPr>
      </a:lvl2pPr>
      <a:lvl3pPr marL="928916" algn="l" defTabSz="928916" rtl="0" eaLnBrk="1" latinLnBrk="0" hangingPunct="1">
        <a:defRPr sz="1829" kern="1200">
          <a:solidFill>
            <a:schemeClr val="tx1"/>
          </a:solidFill>
          <a:latin typeface="+mn-lt"/>
          <a:ea typeface="+mn-ea"/>
          <a:cs typeface="+mn-cs"/>
        </a:defRPr>
      </a:lvl3pPr>
      <a:lvl4pPr marL="1393373" algn="l" defTabSz="928916" rtl="0" eaLnBrk="1" latinLnBrk="0" hangingPunct="1">
        <a:defRPr sz="1829" kern="1200">
          <a:solidFill>
            <a:schemeClr val="tx1"/>
          </a:solidFill>
          <a:latin typeface="+mn-lt"/>
          <a:ea typeface="+mn-ea"/>
          <a:cs typeface="+mn-cs"/>
        </a:defRPr>
      </a:lvl4pPr>
      <a:lvl5pPr marL="1857832" algn="l" defTabSz="928916" rtl="0" eaLnBrk="1" latinLnBrk="0" hangingPunct="1">
        <a:defRPr sz="1829" kern="1200">
          <a:solidFill>
            <a:schemeClr val="tx1"/>
          </a:solidFill>
          <a:latin typeface="+mn-lt"/>
          <a:ea typeface="+mn-ea"/>
          <a:cs typeface="+mn-cs"/>
        </a:defRPr>
      </a:lvl5pPr>
      <a:lvl6pPr marL="2322289" algn="l" defTabSz="928916" rtl="0" eaLnBrk="1" latinLnBrk="0" hangingPunct="1">
        <a:defRPr sz="1829" kern="1200">
          <a:solidFill>
            <a:schemeClr val="tx1"/>
          </a:solidFill>
          <a:latin typeface="+mn-lt"/>
          <a:ea typeface="+mn-ea"/>
          <a:cs typeface="+mn-cs"/>
        </a:defRPr>
      </a:lvl6pPr>
      <a:lvl7pPr marL="2786747" algn="l" defTabSz="928916" rtl="0" eaLnBrk="1" latinLnBrk="0" hangingPunct="1">
        <a:defRPr sz="1829" kern="1200">
          <a:solidFill>
            <a:schemeClr val="tx1"/>
          </a:solidFill>
          <a:latin typeface="+mn-lt"/>
          <a:ea typeface="+mn-ea"/>
          <a:cs typeface="+mn-cs"/>
        </a:defRPr>
      </a:lvl7pPr>
      <a:lvl8pPr marL="3251205" algn="l" defTabSz="928916" rtl="0" eaLnBrk="1" latinLnBrk="0" hangingPunct="1">
        <a:defRPr sz="1829" kern="1200">
          <a:solidFill>
            <a:schemeClr val="tx1"/>
          </a:solidFill>
          <a:latin typeface="+mn-lt"/>
          <a:ea typeface="+mn-ea"/>
          <a:cs typeface="+mn-cs"/>
        </a:defRPr>
      </a:lvl8pPr>
      <a:lvl9pPr marL="3715663" algn="l" defTabSz="928916" rtl="0" eaLnBrk="1" latinLnBrk="0" hangingPunct="1">
        <a:defRPr sz="182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ibcmob.net/"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975360" y="2032001"/>
            <a:ext cx="11054080" cy="1168400"/>
          </a:xfrm>
        </p:spPr>
        <p:txBody>
          <a:bodyPr/>
          <a:lstStyle/>
          <a:p>
            <a:r>
              <a:rPr lang="en-US" altLang="en-US" sz="6600" b="1" dirty="0">
                <a:solidFill>
                  <a:schemeClr val="tx1">
                    <a:lumMod val="75000"/>
                    <a:lumOff val="25000"/>
                  </a:schemeClr>
                </a:solidFill>
                <a:latin typeface="Arial" panose="020B0604020202020204" pitchFamily="34" charset="0"/>
                <a:ea typeface="MS PGothic" panose="020B0600070205080204" pitchFamily="34" charset="-128"/>
                <a:cs typeface="Arial" panose="020B0604020202020204" pitchFamily="34" charset="0"/>
              </a:rPr>
              <a:t>WELCOME  TO  THE  MOB!</a:t>
            </a:r>
            <a:endParaRPr lang="en-US" altLang="en-US" sz="4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49400" y="3626224"/>
            <a:ext cx="9504680" cy="1869440"/>
          </a:xfrm>
        </p:spPr>
        <p:txBody>
          <a:bodyPr/>
          <a:lstStyle/>
          <a:p>
            <a:pPr>
              <a:defRPr/>
            </a:pPr>
            <a:r>
              <a:rPr lang="en-US" altLang="en-US" b="1" dirty="0">
                <a:solidFill>
                  <a:schemeClr val="tx1">
                    <a:lumMod val="75000"/>
                    <a:lumOff val="25000"/>
                  </a:schemeClr>
                </a:solidFill>
                <a:ea typeface="MS PGothic" panose="020B0600070205080204" pitchFamily="34" charset="-128"/>
              </a:rPr>
              <a:t>All Scripture is breathed out by God and profitable                for teaching, for reproof, for correction, and for training in righteousness, that the man of God may be complete, equipped for every good work. </a:t>
            </a:r>
          </a:p>
          <a:p>
            <a:pPr>
              <a:defRPr/>
            </a:pPr>
            <a:r>
              <a:rPr lang="en-US" altLang="en-US" b="1" dirty="0">
                <a:solidFill>
                  <a:schemeClr val="tx1">
                    <a:lumMod val="75000"/>
                    <a:lumOff val="25000"/>
                  </a:schemeClr>
                </a:solidFill>
                <a:ea typeface="MS PGothic" panose="020B0600070205080204" pitchFamily="34" charset="-128"/>
              </a:rPr>
              <a:t>2 Timothy 3:16-17 </a:t>
            </a:r>
            <a:r>
              <a:rPr lang="en-US" altLang="en-US" sz="2560" b="1" dirty="0">
                <a:solidFill>
                  <a:schemeClr val="tx1">
                    <a:lumMod val="75000"/>
                    <a:lumOff val="25000"/>
                  </a:schemeClr>
                </a:solidFill>
                <a:ea typeface="MS PGothic" panose="020B0600070205080204" pitchFamily="34" charset="-128"/>
              </a:rPr>
              <a:t>(ESV)</a:t>
            </a:r>
            <a:endParaRPr lang="en-US" b="1" dirty="0">
              <a:solidFill>
                <a:schemeClr val="tx1">
                  <a:lumMod val="75000"/>
                  <a:lumOff val="25000"/>
                </a:schemeClr>
              </a:solidFill>
            </a:endParaRPr>
          </a:p>
        </p:txBody>
      </p:sp>
      <p:sp>
        <p:nvSpPr>
          <p:cNvPr id="4" name="Date Placeholder 3"/>
          <p:cNvSpPr>
            <a:spLocks noGrp="1"/>
          </p:cNvSpPr>
          <p:nvPr>
            <p:ph type="dt" sz="quarter" idx="10"/>
          </p:nvPr>
        </p:nvSpPr>
        <p:spPr>
          <a:xfrm>
            <a:off x="182880" y="6781800"/>
            <a:ext cx="2230121" cy="389467"/>
          </a:xfrm>
          <a:prstGeom prst="rect">
            <a:avLst/>
          </a:prstGeom>
        </p:spPr>
        <p:txBody>
          <a:bodyPr vert="horz" lIns="91429" tIns="45714" rIns="91429" bIns="45714" rtlCol="0" anchor="ctr"/>
          <a:lstStyle>
            <a:defPPr>
              <a:defRPr lang="en-US"/>
            </a:defPPr>
            <a:lvl1pPr algn="l" defTabSz="975276" rtl="0" eaLnBrk="1" fontAlgn="auto" hangingPunct="1">
              <a:spcBef>
                <a:spcPts val="0"/>
              </a:spcBef>
              <a:spcAft>
                <a:spcPts val="0"/>
              </a:spcAft>
              <a:defRPr sz="1280" kern="1200" dirty="0">
                <a:solidFill>
                  <a:schemeClr val="tx1"/>
                </a:solidFill>
                <a:latin typeface="+mn-lt"/>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prstClr val="black"/>
                </a:solidFill>
                <a:cs typeface="+mn-cs"/>
              </a:rPr>
              <a:t>Nov 7, 2023</a:t>
            </a:r>
            <a:endParaRPr lang="en-US" dirty="0">
              <a:solidFill>
                <a:prstClr val="black"/>
              </a:solidFill>
              <a:latin typeface="Calibri"/>
              <a:cs typeface="+mn-cs"/>
            </a:endParaRPr>
          </a:p>
        </p:txBody>
      </p:sp>
      <p:sp>
        <p:nvSpPr>
          <p:cNvPr id="20486" name="Slide Number Placeholder 5"/>
          <p:cNvSpPr>
            <a:spLocks noGrp="1" noChangeArrowheads="1"/>
          </p:cNvSpPr>
          <p:nvPr>
            <p:ph type="sldNum" sz="quarter" idx="12"/>
          </p:nvPr>
        </p:nvSpPr>
        <p:spPr bwMode="auto">
          <a:xfrm>
            <a:off x="11963401" y="6954521"/>
            <a:ext cx="975360" cy="3894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defPPr>
              <a:defRPr lang="en-US"/>
            </a:defPPr>
            <a:lvl1pPr algn="r" rtl="0" eaLnBrk="1" fontAlgn="base" hangingPunct="1">
              <a:spcBef>
                <a:spcPct val="0"/>
              </a:spcBef>
              <a:spcAft>
                <a:spcPct val="0"/>
              </a:spcAft>
              <a:defRPr sz="128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73698"/>
            <a:fld id="{4C2CFBB3-495C-4C7C-A55D-D7673611F889}" type="slidenum">
              <a:rPr lang="en-US" altLang="en-US" smtClean="0">
                <a:solidFill>
                  <a:prstClr val="black"/>
                </a:solidFill>
                <a:latin typeface="Calibri" panose="020F0502020204030204" pitchFamily="34" charset="0"/>
                <a:cs typeface="+mn-cs"/>
              </a:rPr>
              <a:pPr defTabSz="973698"/>
              <a:t>1</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4040760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a:t>Isaiah Outline</a:t>
            </a:r>
          </a:p>
        </p:txBody>
      </p:sp>
      <p:sp>
        <p:nvSpPr>
          <p:cNvPr id="32773"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0193808-E6A5-49F0-AC39-2358EB306C33}" type="slidenum">
              <a:rPr lang="en-US" altLang="en-US" smtClean="0"/>
              <a:pPr/>
              <a:t>10</a:t>
            </a:fld>
            <a:endParaRPr lang="en-US" altLang="en-US"/>
          </a:p>
        </p:txBody>
      </p:sp>
      <p:graphicFrame>
        <p:nvGraphicFramePr>
          <p:cNvPr id="8" name="Table 7"/>
          <p:cNvGraphicFramePr>
            <a:graphicFrameLocks noGrp="1"/>
          </p:cNvGraphicFramePr>
          <p:nvPr/>
        </p:nvGraphicFramePr>
        <p:xfrm>
          <a:off x="275340" y="1563465"/>
          <a:ext cx="12450735" cy="5334320"/>
        </p:xfrm>
        <a:graphic>
          <a:graphicData uri="http://schemas.openxmlformats.org/drawingml/2006/table">
            <a:tbl>
              <a:tblPr/>
              <a:tblGrid>
                <a:gridCol w="1164317">
                  <a:extLst>
                    <a:ext uri="{9D8B030D-6E8A-4147-A177-3AD203B41FA5}">
                      <a16:colId xmlns:a16="http://schemas.microsoft.com/office/drawing/2014/main" val="20000"/>
                    </a:ext>
                  </a:extLst>
                </a:gridCol>
                <a:gridCol w="591552">
                  <a:extLst>
                    <a:ext uri="{9D8B030D-6E8A-4147-A177-3AD203B41FA5}">
                      <a16:colId xmlns:a16="http://schemas.microsoft.com/office/drawing/2014/main" val="20001"/>
                    </a:ext>
                  </a:extLst>
                </a:gridCol>
                <a:gridCol w="591552">
                  <a:extLst>
                    <a:ext uri="{9D8B030D-6E8A-4147-A177-3AD203B41FA5}">
                      <a16:colId xmlns:a16="http://schemas.microsoft.com/office/drawing/2014/main" val="20002"/>
                    </a:ext>
                  </a:extLst>
                </a:gridCol>
                <a:gridCol w="591552">
                  <a:extLst>
                    <a:ext uri="{9D8B030D-6E8A-4147-A177-3AD203B41FA5}">
                      <a16:colId xmlns:a16="http://schemas.microsoft.com/office/drawing/2014/main" val="20003"/>
                    </a:ext>
                  </a:extLst>
                </a:gridCol>
                <a:gridCol w="591552">
                  <a:extLst>
                    <a:ext uri="{9D8B030D-6E8A-4147-A177-3AD203B41FA5}">
                      <a16:colId xmlns:a16="http://schemas.microsoft.com/office/drawing/2014/main" val="20004"/>
                    </a:ext>
                  </a:extLst>
                </a:gridCol>
                <a:gridCol w="591552">
                  <a:extLst>
                    <a:ext uri="{9D8B030D-6E8A-4147-A177-3AD203B41FA5}">
                      <a16:colId xmlns:a16="http://schemas.microsoft.com/office/drawing/2014/main" val="20005"/>
                    </a:ext>
                  </a:extLst>
                </a:gridCol>
                <a:gridCol w="591552">
                  <a:extLst>
                    <a:ext uri="{9D8B030D-6E8A-4147-A177-3AD203B41FA5}">
                      <a16:colId xmlns:a16="http://schemas.microsoft.com/office/drawing/2014/main" val="20006"/>
                    </a:ext>
                  </a:extLst>
                </a:gridCol>
                <a:gridCol w="591552">
                  <a:extLst>
                    <a:ext uri="{9D8B030D-6E8A-4147-A177-3AD203B41FA5}">
                      <a16:colId xmlns:a16="http://schemas.microsoft.com/office/drawing/2014/main" val="20007"/>
                    </a:ext>
                  </a:extLst>
                </a:gridCol>
                <a:gridCol w="591552">
                  <a:extLst>
                    <a:ext uri="{9D8B030D-6E8A-4147-A177-3AD203B41FA5}">
                      <a16:colId xmlns:a16="http://schemas.microsoft.com/office/drawing/2014/main" val="20008"/>
                    </a:ext>
                  </a:extLst>
                </a:gridCol>
                <a:gridCol w="1794225">
                  <a:extLst>
                    <a:ext uri="{9D8B030D-6E8A-4147-A177-3AD203B41FA5}">
                      <a16:colId xmlns:a16="http://schemas.microsoft.com/office/drawing/2014/main" val="20009"/>
                    </a:ext>
                  </a:extLst>
                </a:gridCol>
                <a:gridCol w="1346019">
                  <a:extLst>
                    <a:ext uri="{9D8B030D-6E8A-4147-A177-3AD203B41FA5}">
                      <a16:colId xmlns:a16="http://schemas.microsoft.com/office/drawing/2014/main" val="20010"/>
                    </a:ext>
                  </a:extLst>
                </a:gridCol>
                <a:gridCol w="487680">
                  <a:extLst>
                    <a:ext uri="{9D8B030D-6E8A-4147-A177-3AD203B41FA5}">
                      <a16:colId xmlns:a16="http://schemas.microsoft.com/office/drawing/2014/main" val="20011"/>
                    </a:ext>
                  </a:extLst>
                </a:gridCol>
                <a:gridCol w="162560">
                  <a:extLst>
                    <a:ext uri="{9D8B030D-6E8A-4147-A177-3AD203B41FA5}">
                      <a16:colId xmlns:a16="http://schemas.microsoft.com/office/drawing/2014/main" val="3696222143"/>
                    </a:ext>
                  </a:extLst>
                </a:gridCol>
                <a:gridCol w="397310">
                  <a:extLst>
                    <a:ext uri="{9D8B030D-6E8A-4147-A177-3AD203B41FA5}">
                      <a16:colId xmlns:a16="http://schemas.microsoft.com/office/drawing/2014/main" val="3693788791"/>
                    </a:ext>
                  </a:extLst>
                </a:gridCol>
                <a:gridCol w="591552">
                  <a:extLst>
                    <a:ext uri="{9D8B030D-6E8A-4147-A177-3AD203B41FA5}">
                      <a16:colId xmlns:a16="http://schemas.microsoft.com/office/drawing/2014/main" val="20013"/>
                    </a:ext>
                  </a:extLst>
                </a:gridCol>
                <a:gridCol w="591552">
                  <a:extLst>
                    <a:ext uri="{9D8B030D-6E8A-4147-A177-3AD203B41FA5}">
                      <a16:colId xmlns:a16="http://schemas.microsoft.com/office/drawing/2014/main" val="20014"/>
                    </a:ext>
                  </a:extLst>
                </a:gridCol>
                <a:gridCol w="591552">
                  <a:extLst>
                    <a:ext uri="{9D8B030D-6E8A-4147-A177-3AD203B41FA5}">
                      <a16:colId xmlns:a16="http://schemas.microsoft.com/office/drawing/2014/main" val="20015"/>
                    </a:ext>
                  </a:extLst>
                </a:gridCol>
                <a:gridCol w="591552">
                  <a:extLst>
                    <a:ext uri="{9D8B030D-6E8A-4147-A177-3AD203B41FA5}">
                      <a16:colId xmlns:a16="http://schemas.microsoft.com/office/drawing/2014/main" val="20016"/>
                    </a:ext>
                  </a:extLst>
                </a:gridCol>
              </a:tblGrid>
              <a:tr h="494457">
                <a:tc rowSpan="2">
                  <a:txBody>
                    <a:bodyPr/>
                    <a:lstStyle/>
                    <a:p>
                      <a:pPr algn="ctr" fontAlgn="ctr"/>
                      <a:r>
                        <a:rPr lang="en-US" sz="2500" b="1" i="0" u="none" strike="noStrike" dirty="0">
                          <a:solidFill>
                            <a:schemeClr val="tx1"/>
                          </a:solidFill>
                          <a:effectLst/>
                          <a:latin typeface="Calibri" panose="020F0502020204030204" pitchFamily="34" charset="0"/>
                        </a:rPr>
                        <a:t>Focus</a:t>
                      </a:r>
                    </a:p>
                  </a:txBody>
                  <a:tcPr marL="94580" marR="94580" marT="47291" marB="47291"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8">
                  <a:txBody>
                    <a:bodyPr/>
                    <a:lstStyle/>
                    <a:p>
                      <a:pPr algn="ctr" fontAlgn="ctr"/>
                      <a:r>
                        <a:rPr lang="en-US" sz="2500" b="1" i="0" u="none" strike="noStrike" dirty="0">
                          <a:solidFill>
                            <a:schemeClr val="tx1"/>
                          </a:solidFill>
                          <a:effectLst/>
                          <a:latin typeface="Calibri" panose="020F0502020204030204" pitchFamily="34" charset="0"/>
                        </a:rPr>
                        <a:t>Prophecies of Condemnation</a:t>
                      </a:r>
                    </a:p>
                  </a:txBody>
                  <a:tcPr marL="94580" marR="94580" marT="47291" marB="47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ctr"/>
                      <a:r>
                        <a:rPr lang="en-US" sz="2500" b="1" i="0" u="none" strike="noStrike" dirty="0">
                          <a:solidFill>
                            <a:schemeClr val="tx1"/>
                          </a:solidFill>
                          <a:effectLst/>
                          <a:latin typeface="Calibri" panose="020F0502020204030204" pitchFamily="34" charset="0"/>
                        </a:rPr>
                        <a:t>Historical Parenthesis</a:t>
                      </a:r>
                    </a:p>
                  </a:txBody>
                  <a:tcPr marL="94580" marR="94580" marT="47291" marB="47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7">
                  <a:txBody>
                    <a:bodyPr/>
                    <a:lstStyle/>
                    <a:p>
                      <a:pPr algn="ctr" fontAlgn="ctr"/>
                      <a:r>
                        <a:rPr lang="en-US" sz="2500" b="1" i="0" u="none" strike="noStrike" dirty="0">
                          <a:solidFill>
                            <a:schemeClr val="tx1"/>
                          </a:solidFill>
                          <a:effectLst/>
                          <a:latin typeface="Calibri" panose="020F0502020204030204" pitchFamily="34" charset="0"/>
                        </a:rPr>
                        <a:t>Prophecies of Comfort</a:t>
                      </a:r>
                    </a:p>
                  </a:txBody>
                  <a:tcPr marL="94580" marR="94580" marT="47291" marB="47291"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2511">
                <a:tc vMerge="1">
                  <a:txBody>
                    <a:bodyPr/>
                    <a:lstStyle/>
                    <a:p>
                      <a:endParaRPr lang="en-US"/>
                    </a:p>
                  </a:txBody>
                  <a:tcPr/>
                </a:tc>
                <a:tc>
                  <a:txBody>
                    <a:bodyPr/>
                    <a:lstStyle/>
                    <a:p>
                      <a:pPr algn="ctr" fontAlgn="b"/>
                      <a:r>
                        <a:rPr lang="en-US" sz="1500" b="1" i="0" u="none" strike="noStrike">
                          <a:solidFill>
                            <a:schemeClr val="tx1"/>
                          </a:solidFill>
                          <a:effectLst/>
                          <a:latin typeface="Calibri" panose="020F0502020204030204" pitchFamily="34" charset="0"/>
                        </a:rPr>
                        <a:t>1:1</a:t>
                      </a:r>
                      <a:endParaRPr lang="en-US" sz="1500" b="1" i="0" u="none" strike="noStrike" dirty="0">
                        <a:solidFill>
                          <a:schemeClr val="tx1"/>
                        </a:solidFill>
                        <a:effectLst/>
                        <a:latin typeface="Calibri" panose="020F0502020204030204" pitchFamily="34" charset="0"/>
                      </a:endParaRPr>
                    </a:p>
                  </a:txBody>
                  <a:tcPr marL="5961" marR="5961" marT="4927"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endParaRPr lang="en-US" sz="1500" b="1" i="0" u="none" strike="noStrike" dirty="0">
                        <a:solidFill>
                          <a:schemeClr val="tx1"/>
                        </a:solidFill>
                        <a:effectLst/>
                        <a:latin typeface="Calibri" panose="020F0502020204030204" pitchFamily="34" charset="0"/>
                      </a:endParaRP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marR="0" indent="0" algn="ctr" defTabSz="928916" rtl="0" eaLnBrk="1" fontAlgn="b" latinLnBrk="0" hangingPunct="1">
                        <a:lnSpc>
                          <a:spcPct val="100000"/>
                        </a:lnSpc>
                        <a:spcBef>
                          <a:spcPts val="0"/>
                        </a:spcBef>
                        <a:spcAft>
                          <a:spcPts val="0"/>
                        </a:spcAft>
                        <a:buClrTx/>
                        <a:buSzTx/>
                        <a:buFontTx/>
                        <a:buNone/>
                        <a:tabLst/>
                        <a:defRPr/>
                      </a:pPr>
                      <a:r>
                        <a:rPr lang="en-US" sz="1500" b="1" i="0" u="none" strike="noStrike">
                          <a:solidFill>
                            <a:schemeClr val="tx1"/>
                          </a:solidFill>
                          <a:effectLst/>
                          <a:latin typeface="Calibri" panose="020F0502020204030204" pitchFamily="34" charset="0"/>
                        </a:rPr>
                        <a:t> 35:10</a:t>
                      </a:r>
                      <a:endParaRPr lang="en-US" sz="1500" b="1" i="0" u="none" strike="noStrike" dirty="0">
                        <a:solidFill>
                          <a:schemeClr val="tx1"/>
                        </a:solidFill>
                        <a:effectLst/>
                        <a:latin typeface="Calibri" panose="020F0502020204030204" pitchFamily="34" charset="0"/>
                      </a:endParaRPr>
                    </a:p>
                  </a:txBody>
                  <a:tcPr marL="5961" marR="5961" marT="4927" marB="0" anchor="b">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500" b="1" i="0" u="none" strike="noStrike">
                          <a:solidFill>
                            <a:schemeClr val="tx1"/>
                          </a:solidFill>
                          <a:effectLst/>
                          <a:latin typeface="Calibri" panose="020F0502020204030204" pitchFamily="34" charset="0"/>
                        </a:rPr>
                        <a:t>  36:1</a:t>
                      </a:r>
                      <a:endParaRPr lang="en-US" sz="1500" b="1" i="0" u="none" strike="noStrike" dirty="0">
                        <a:solidFill>
                          <a:schemeClr val="tx1"/>
                        </a:solidFill>
                        <a:effectLst/>
                        <a:latin typeface="Calibri" panose="020F0502020204030204" pitchFamily="34" charset="0"/>
                      </a:endParaRPr>
                    </a:p>
                  </a:txBody>
                  <a:tcPr marL="5961" marR="5961" marT="4927"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a:solidFill>
                            <a:schemeClr val="tx1"/>
                          </a:solidFill>
                          <a:effectLst/>
                          <a:latin typeface="Calibri" panose="020F0502020204030204" pitchFamily="34" charset="0"/>
                        </a:rPr>
                        <a:t>                   39:8</a:t>
                      </a:r>
                      <a:endParaRPr lang="en-US" sz="1500" b="1" i="0" u="none" strike="noStrike" dirty="0">
                        <a:solidFill>
                          <a:schemeClr val="tx1"/>
                        </a:solidFill>
                        <a:effectLst/>
                        <a:latin typeface="Calibri" panose="020F0502020204030204" pitchFamily="34" charset="0"/>
                      </a:endParaRPr>
                    </a:p>
                  </a:txBody>
                  <a:tcPr marL="5961" marR="5961" marT="4927" marB="0" anchor="b">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b"/>
                      <a:r>
                        <a:rPr lang="en-US" sz="1500" b="1" i="0" u="none" strike="noStrike">
                          <a:solidFill>
                            <a:schemeClr val="tx1"/>
                          </a:solidFill>
                          <a:effectLst/>
                          <a:latin typeface="Calibri" panose="020F0502020204030204" pitchFamily="34" charset="0"/>
                        </a:rPr>
                        <a:t>40:1</a:t>
                      </a:r>
                      <a:endParaRPr lang="en-US" sz="1500" b="1" i="0" u="none" strike="noStrike" dirty="0">
                        <a:solidFill>
                          <a:schemeClr val="tx1"/>
                        </a:solidFill>
                        <a:effectLst/>
                        <a:latin typeface="Calibri" panose="020F0502020204030204" pitchFamily="34" charset="0"/>
                      </a:endParaRPr>
                    </a:p>
                  </a:txBody>
                  <a:tcPr marL="5961" marR="5961" marT="4927"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a:solidFill>
                            <a:schemeClr val="tx1"/>
                          </a:solidFill>
                          <a:effectLst/>
                          <a:latin typeface="Calibri" panose="020F0502020204030204" pitchFamily="34" charset="0"/>
                        </a:rPr>
                        <a:t>66:24</a:t>
                      </a:r>
                      <a:endParaRPr lang="en-US" sz="1500" b="1" i="0" u="none" strike="noStrike" dirty="0">
                        <a:solidFill>
                          <a:schemeClr val="tx1"/>
                        </a:solidFill>
                        <a:effectLst/>
                        <a:latin typeface="Calibri" panose="020F0502020204030204" pitchFamily="34" charset="0"/>
                      </a:endParaRPr>
                    </a:p>
                  </a:txBody>
                  <a:tcPr marL="5961" marR="5961" marT="4927" marB="0" anchor="b">
                    <a:lnL w="3175" cap="flat" cmpd="sng" algn="ctr">
                      <a:solidFill>
                        <a:schemeClr val="bg1">
                          <a:lumMod val="85000"/>
                        </a:schemeClr>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2472637">
                <a:tc>
                  <a:txBody>
                    <a:bodyPr/>
                    <a:lstStyle/>
                    <a:p>
                      <a:pPr algn="ctr" fontAlgn="ctr"/>
                      <a:r>
                        <a:rPr lang="en-US" sz="2900" b="1" i="0" u="none" strike="noStrike" dirty="0">
                          <a:solidFill>
                            <a:schemeClr val="tx1"/>
                          </a:solidFill>
                          <a:effectLst/>
                          <a:latin typeface="Calibri" panose="020F0502020204030204" pitchFamily="34" charset="0"/>
                        </a:rPr>
                        <a:t>Divisions</a:t>
                      </a:r>
                    </a:p>
                  </a:txBody>
                  <a:tcPr marL="5961" marR="5961" marT="4927" marB="0"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en-US" sz="2200" b="1" i="0" u="none" strike="noStrike" dirty="0">
                          <a:solidFill>
                            <a:schemeClr val="tx1"/>
                          </a:solidFill>
                          <a:effectLst/>
                          <a:latin typeface="Calibri" panose="020F0502020204030204" pitchFamily="34" charset="0"/>
                        </a:rPr>
                        <a:t>Prophecies Against Judah</a:t>
                      </a:r>
                    </a:p>
                  </a:txBody>
                  <a:tcPr marL="94580" marR="94580" marT="47291" marB="47291"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Prophecies Against the Nation</a:t>
                      </a:r>
                    </a:p>
                  </a:txBody>
                  <a:tcPr marL="94580" marR="94580" marT="47291" marB="47291"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Prophesies Against the Day of the Lord</a:t>
                      </a:r>
                    </a:p>
                  </a:txBody>
                  <a:tcPr marL="94580" marR="94580" marT="47291" marB="47291"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Prophesies of Judgement and Blessing</a:t>
                      </a:r>
                    </a:p>
                  </a:txBody>
                  <a:tcPr marL="94580" marR="94580" marT="47291" marB="47291"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fontAlgn="ctr"/>
                      <a:r>
                        <a:rPr lang="en-US" sz="2200" b="1" i="0" u="none" strike="noStrike" dirty="0">
                          <a:solidFill>
                            <a:schemeClr val="tx1"/>
                          </a:solidFill>
                          <a:effectLst/>
                          <a:latin typeface="Calibri" panose="020F0502020204030204" pitchFamily="34" charset="0"/>
                        </a:rPr>
                        <a:t>Sickness and Sin</a:t>
                      </a:r>
                    </a:p>
                  </a:txBody>
                  <a:tcPr marL="171663" marR="171663" marT="141871" marB="141871"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2200" b="1" i="0" u="none" strike="noStrike" dirty="0">
                          <a:solidFill>
                            <a:schemeClr val="tx1"/>
                          </a:solidFill>
                          <a:effectLst/>
                          <a:latin typeface="Calibri" panose="020F0502020204030204" pitchFamily="34" charset="0"/>
                        </a:rPr>
                        <a:t>Hezekiah’s Salvation</a:t>
                      </a:r>
                    </a:p>
                  </a:txBody>
                  <a:tcPr marL="171663" marR="171663" marT="141871" marB="141871"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3">
                  <a:txBody>
                    <a:bodyPr/>
                    <a:lstStyle/>
                    <a:p>
                      <a:pPr algn="ctr" fontAlgn="ctr"/>
                      <a:r>
                        <a:rPr lang="en-US" sz="2200" b="1" i="0" u="none" strike="noStrike" dirty="0">
                          <a:solidFill>
                            <a:schemeClr val="tx1"/>
                          </a:solidFill>
                          <a:effectLst/>
                          <a:latin typeface="Calibri" panose="020F0502020204030204" pitchFamily="34" charset="0"/>
                        </a:rPr>
                        <a:t>Israel’s Deliverance</a:t>
                      </a:r>
                    </a:p>
                  </a:txBody>
                  <a:tcPr marL="94580" marR="94580" marT="47291" marB="47291"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Israel’s Deliverer</a:t>
                      </a:r>
                    </a:p>
                  </a:txBody>
                  <a:tcPr marL="94580" marR="94580" marT="47291" marB="47291"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Israel’s Glorious Future</a:t>
                      </a:r>
                    </a:p>
                  </a:txBody>
                  <a:tcPr marL="94580" marR="94580" marT="47291" marB="47291"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2"/>
                  </a:ext>
                </a:extLst>
              </a:tr>
              <a:tr h="265023">
                <a:tc>
                  <a:txBody>
                    <a:bodyPr/>
                    <a:lstStyle/>
                    <a:p>
                      <a:pPr algn="l" fontAlgn="b"/>
                      <a:r>
                        <a:rPr lang="en-US" sz="1700" b="1" i="0" u="none" strike="noStrike" dirty="0">
                          <a:solidFill>
                            <a:schemeClr val="tx1"/>
                          </a:solidFill>
                          <a:effectLst/>
                          <a:latin typeface="Calibri" panose="020F0502020204030204" pitchFamily="34" charset="0"/>
                        </a:rPr>
                        <a:t> </a:t>
                      </a:r>
                    </a:p>
                  </a:txBody>
                  <a:tcPr marL="5961" marR="5961" marT="4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a:solidFill>
                            <a:schemeClr val="tx1"/>
                          </a:solidFill>
                          <a:effectLst/>
                          <a:latin typeface="Calibri" panose="020F0502020204030204" pitchFamily="34" charset="0"/>
                        </a:rPr>
                        <a:t>1:1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12:6</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13:1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23:18</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24:1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27:13</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28:1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35:10</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36:1</a:t>
                      </a:r>
                      <a:endParaRPr lang="en-US" sz="1400" b="1" i="0" u="none" strike="noStrike" dirty="0">
                        <a:solidFill>
                          <a:schemeClr val="tx1"/>
                        </a:solidFill>
                        <a:effectLst/>
                        <a:latin typeface="Calibri" panose="020F0502020204030204" pitchFamily="34" charset="0"/>
                      </a:endParaRPr>
                    </a:p>
                  </a:txBody>
                  <a:tcPr marL="5961" marR="5961" marT="492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39:8</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40:1</a:t>
                      </a:r>
                      <a:endParaRPr lang="en-US" sz="1400" b="1" i="0" u="none" strike="noStrike" dirty="0">
                        <a:solidFill>
                          <a:schemeClr val="tx1"/>
                        </a:solidFill>
                        <a:effectLst/>
                        <a:latin typeface="Calibri" panose="020F0502020204030204" pitchFamily="34" charset="0"/>
                      </a:endParaRPr>
                    </a:p>
                  </a:txBody>
                  <a:tcPr marL="5961" marR="5961" marT="492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b"/>
                      <a:r>
                        <a:rPr lang="en-US" sz="1400" b="1" i="0" u="none" strike="noStrike">
                          <a:solidFill>
                            <a:schemeClr val="tx1"/>
                          </a:solidFill>
                          <a:effectLst/>
                          <a:latin typeface="Calibri" panose="020F0502020204030204" pitchFamily="34" charset="0"/>
                        </a:rPr>
                        <a:t>48:22</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b"/>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49:1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57:21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58:1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66:24</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67169">
                <a:tc rowSpan="2">
                  <a:txBody>
                    <a:bodyPr/>
                    <a:lstStyle/>
                    <a:p>
                      <a:pPr algn="ctr" fontAlgn="b"/>
                      <a:r>
                        <a:rPr lang="en-US" sz="2500" b="1" i="0" u="none" strike="noStrike" dirty="0">
                          <a:solidFill>
                            <a:schemeClr val="tx1"/>
                          </a:solidFill>
                          <a:effectLst/>
                          <a:latin typeface="Calibri" panose="020F0502020204030204" pitchFamily="34" charset="0"/>
                        </a:rPr>
                        <a:t>Topics</a:t>
                      </a:r>
                    </a:p>
                  </a:txBody>
                  <a:tcPr marL="94580" marR="94580" marT="47291" marB="4729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8">
                  <a:txBody>
                    <a:bodyPr/>
                    <a:lstStyle/>
                    <a:p>
                      <a:pPr algn="ctr" fontAlgn="b"/>
                      <a:r>
                        <a:rPr lang="en-US" sz="2200" b="1" i="0" u="none" strike="noStrike" dirty="0">
                          <a:solidFill>
                            <a:schemeClr val="tx1"/>
                          </a:solidFill>
                          <a:effectLst/>
                          <a:latin typeface="Calibri" panose="020F0502020204030204" pitchFamily="34" charset="0"/>
                        </a:rPr>
                        <a:t>Prophetic</a:t>
                      </a:r>
                    </a:p>
                  </a:txBody>
                  <a:tcPr marL="94580" marR="94580" marT="47291" marB="47291"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2200" b="1" i="0" u="none" strike="noStrike" dirty="0">
                          <a:solidFill>
                            <a:schemeClr val="tx1"/>
                          </a:solidFill>
                          <a:effectLst/>
                          <a:latin typeface="Calibri" panose="020F0502020204030204" pitchFamily="34" charset="0"/>
                        </a:rPr>
                        <a:t>Historic</a:t>
                      </a:r>
                    </a:p>
                  </a:txBody>
                  <a:tcPr marL="94580" marR="94580" marT="47291" marB="47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7">
                  <a:txBody>
                    <a:bodyPr/>
                    <a:lstStyle/>
                    <a:p>
                      <a:pPr algn="ctr" fontAlgn="b"/>
                      <a:r>
                        <a:rPr lang="en-US" sz="2200" b="1" i="0" u="none" strike="noStrike" dirty="0">
                          <a:solidFill>
                            <a:schemeClr val="tx1"/>
                          </a:solidFill>
                          <a:effectLst/>
                          <a:latin typeface="Calibri" panose="020F0502020204030204" pitchFamily="34" charset="0"/>
                        </a:rPr>
                        <a:t>Messianic</a:t>
                      </a:r>
                    </a:p>
                  </a:txBody>
                  <a:tcPr marL="94580" marR="94580" marT="47291" marB="47291"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467169">
                <a:tc vMerge="1">
                  <a:txBody>
                    <a:bodyPr/>
                    <a:lstStyle/>
                    <a:p>
                      <a:endParaRPr lang="en-US"/>
                    </a:p>
                  </a:txBody>
                  <a:tcPr/>
                </a:tc>
                <a:tc gridSpan="8">
                  <a:txBody>
                    <a:bodyPr/>
                    <a:lstStyle/>
                    <a:p>
                      <a:pPr algn="ctr" fontAlgn="b"/>
                      <a:r>
                        <a:rPr lang="en-US" sz="2200" b="1" i="0" u="none" strike="noStrike" dirty="0">
                          <a:solidFill>
                            <a:schemeClr val="tx1"/>
                          </a:solidFill>
                          <a:effectLst/>
                          <a:latin typeface="Calibri" panose="020F0502020204030204" pitchFamily="34" charset="0"/>
                        </a:rPr>
                        <a:t>Judgement</a:t>
                      </a:r>
                    </a:p>
                  </a:txBody>
                  <a:tcPr marL="94580" marR="94580" marT="47291" marB="47291"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2200" b="1" i="0" u="none" strike="noStrike" dirty="0">
                          <a:solidFill>
                            <a:schemeClr val="tx1"/>
                          </a:solidFill>
                          <a:effectLst/>
                          <a:latin typeface="Calibri" panose="020F0502020204030204" pitchFamily="34" charset="0"/>
                        </a:rPr>
                        <a:t>Transition</a:t>
                      </a:r>
                    </a:p>
                  </a:txBody>
                  <a:tcPr marL="94580" marR="94580" marT="47291" marB="47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7">
                  <a:txBody>
                    <a:bodyPr/>
                    <a:lstStyle/>
                    <a:p>
                      <a:pPr algn="ctr" fontAlgn="b"/>
                      <a:r>
                        <a:rPr lang="en-US" sz="2200" b="1" i="0" u="none" strike="noStrike" dirty="0">
                          <a:solidFill>
                            <a:schemeClr val="tx1"/>
                          </a:solidFill>
                          <a:effectLst/>
                          <a:latin typeface="Calibri" panose="020F0502020204030204" pitchFamily="34" charset="0"/>
                        </a:rPr>
                        <a:t>Hope</a:t>
                      </a:r>
                    </a:p>
                  </a:txBody>
                  <a:tcPr marL="94580" marR="94580" marT="47291" marB="47291"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467169">
                <a:tc>
                  <a:txBody>
                    <a:bodyPr/>
                    <a:lstStyle/>
                    <a:p>
                      <a:pPr algn="ctr" fontAlgn="b"/>
                      <a:r>
                        <a:rPr lang="en-US" sz="2500" b="1" i="0" u="none" strike="noStrike" dirty="0">
                          <a:solidFill>
                            <a:schemeClr val="tx1"/>
                          </a:solidFill>
                          <a:effectLst/>
                          <a:latin typeface="Calibri" panose="020F0502020204030204" pitchFamily="34" charset="0"/>
                        </a:rPr>
                        <a:t>Place</a:t>
                      </a: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7">
                  <a:txBody>
                    <a:bodyPr/>
                    <a:lstStyle/>
                    <a:p>
                      <a:pPr algn="ctr" fontAlgn="b"/>
                      <a:r>
                        <a:rPr lang="en-US" sz="2200" b="1" i="0" u="none" strike="noStrike" dirty="0">
                          <a:solidFill>
                            <a:schemeClr val="tx1"/>
                          </a:solidFill>
                          <a:effectLst/>
                          <a:latin typeface="Calibri" panose="020F0502020204030204" pitchFamily="34" charset="0"/>
                        </a:rPr>
                        <a:t>Israel &amp; Judah</a:t>
                      </a:r>
                    </a:p>
                  </a:txBody>
                  <a:tcPr marL="94580" marR="94580" marT="47291" marB="4729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467169">
                <a:tc>
                  <a:txBody>
                    <a:bodyPr/>
                    <a:lstStyle/>
                    <a:p>
                      <a:pPr algn="ctr" fontAlgn="b"/>
                      <a:r>
                        <a:rPr lang="en-US" sz="2500" b="1" i="0" u="none" strike="noStrike" dirty="0">
                          <a:solidFill>
                            <a:schemeClr val="tx1"/>
                          </a:solidFill>
                          <a:effectLst/>
                          <a:latin typeface="Calibri" panose="020F0502020204030204" pitchFamily="34" charset="0"/>
                        </a:rPr>
                        <a:t>Time</a:t>
                      </a: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7">
                  <a:txBody>
                    <a:bodyPr/>
                    <a:lstStyle/>
                    <a:p>
                      <a:pPr algn="ctr" fontAlgn="b"/>
                      <a:r>
                        <a:rPr lang="en-US" sz="2200" b="1" i="0" u="none" strike="noStrike" dirty="0">
                          <a:solidFill>
                            <a:schemeClr val="tx1"/>
                          </a:solidFill>
                          <a:effectLst/>
                          <a:latin typeface="Calibri" panose="020F0502020204030204" pitchFamily="34" charset="0"/>
                        </a:rPr>
                        <a:t>740 - 680 B.C.</a:t>
                      </a:r>
                    </a:p>
                  </a:txBody>
                  <a:tcPr marL="94580" marR="94580" marT="47291" marB="4729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32775" name="TextBox 9"/>
          <p:cNvSpPr txBox="1">
            <a:spLocks noChangeArrowheads="1"/>
          </p:cNvSpPr>
          <p:nvPr/>
        </p:nvSpPr>
        <p:spPr bwMode="auto">
          <a:xfrm>
            <a:off x="215054" y="6847841"/>
            <a:ext cx="5020926"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marL="2284413" indent="1588" defTabSz="912813" eaLnBrk="0" fontAlgn="base" hangingPunct="0">
              <a:spcBef>
                <a:spcPct val="0"/>
              </a:spcBef>
              <a:spcAft>
                <a:spcPct val="0"/>
              </a:spcAft>
              <a:defRPr>
                <a:solidFill>
                  <a:schemeClr val="tx1"/>
                </a:solidFill>
                <a:latin typeface="Calibri" panose="020F0502020204030204" pitchFamily="34" charset="0"/>
              </a:defRPr>
            </a:lvl6pPr>
            <a:lvl7pPr marL="2741613" indent="1588" defTabSz="912813" eaLnBrk="0" fontAlgn="base" hangingPunct="0">
              <a:spcBef>
                <a:spcPct val="0"/>
              </a:spcBef>
              <a:spcAft>
                <a:spcPct val="0"/>
              </a:spcAft>
              <a:defRPr>
                <a:solidFill>
                  <a:schemeClr val="tx1"/>
                </a:solidFill>
                <a:latin typeface="Calibri" panose="020F0502020204030204" pitchFamily="34" charset="0"/>
              </a:defRPr>
            </a:lvl7pPr>
            <a:lvl8pPr marL="3198813" indent="1588" defTabSz="912813" eaLnBrk="0" fontAlgn="base" hangingPunct="0">
              <a:spcBef>
                <a:spcPct val="0"/>
              </a:spcBef>
              <a:spcAft>
                <a:spcPct val="0"/>
              </a:spcAft>
              <a:defRPr>
                <a:solidFill>
                  <a:schemeClr val="tx1"/>
                </a:solidFill>
                <a:latin typeface="Calibri" panose="020F0502020204030204" pitchFamily="34" charset="0"/>
              </a:defRPr>
            </a:lvl8pPr>
            <a:lvl9pPr marL="3656013" indent="1588" defTabSz="912813" eaLnBrk="0" fontAlgn="base" hangingPunct="0">
              <a:spcBef>
                <a:spcPct val="0"/>
              </a:spcBef>
              <a:spcAft>
                <a:spcPct val="0"/>
              </a:spcAft>
              <a:defRPr>
                <a:solidFill>
                  <a:schemeClr val="tx1"/>
                </a:solidFill>
                <a:latin typeface="Calibri" panose="020F0502020204030204" pitchFamily="34" charset="0"/>
              </a:defRPr>
            </a:lvl9pPr>
          </a:lstStyle>
          <a:p>
            <a:pPr marL="0" lvl="1"/>
            <a:r>
              <a:rPr lang="en-US" altLang="en-US" sz="1067" dirty="0"/>
              <a:t>Bruce Wilkinson and Kenneth Boa, Talk Thru the Bible </a:t>
            </a:r>
            <a:r>
              <a:rPr lang="en-US" altLang="en-US" sz="1067"/>
              <a:t>(Nashville: </a:t>
            </a:r>
            <a:r>
              <a:rPr lang="en-US" altLang="en-US" sz="1067" dirty="0"/>
              <a:t>T. Nelson, 1983), 189.</a:t>
            </a:r>
            <a:endParaRPr lang="en-US" altLang="en-US" sz="1493" dirty="0"/>
          </a:p>
        </p:txBody>
      </p:sp>
      <p:sp>
        <p:nvSpPr>
          <p:cNvPr id="6" name="Arrow: Right 1">
            <a:extLst>
              <a:ext uri="{FF2B5EF4-FFF2-40B4-BE49-F238E27FC236}">
                <a16:creationId xmlns:a16="http://schemas.microsoft.com/office/drawing/2014/main" id="{B4B9CC16-E6CF-FDAC-7FEB-CE78AC48E442}"/>
              </a:ext>
            </a:extLst>
          </p:cNvPr>
          <p:cNvSpPr/>
          <p:nvPr/>
        </p:nvSpPr>
        <p:spPr>
          <a:xfrm rot="17274955">
            <a:off x="9597196" y="5288755"/>
            <a:ext cx="587586" cy="36576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73698" eaLnBrk="0" hangingPunct="0">
              <a:defRPr/>
            </a:pPr>
            <a:endParaRPr lang="en-US" sz="1920">
              <a:solidFill>
                <a:prstClr val="white"/>
              </a:solidFill>
              <a:latin typeface="Calibri"/>
            </a:endParaRPr>
          </a:p>
        </p:txBody>
      </p:sp>
      <p:sp>
        <p:nvSpPr>
          <p:cNvPr id="7" name="TextBox 6">
            <a:extLst>
              <a:ext uri="{FF2B5EF4-FFF2-40B4-BE49-F238E27FC236}">
                <a16:creationId xmlns:a16="http://schemas.microsoft.com/office/drawing/2014/main" id="{DF0EFB01-26A0-8808-E594-D42B811EB0B7}"/>
              </a:ext>
            </a:extLst>
          </p:cNvPr>
          <p:cNvSpPr txBox="1"/>
          <p:nvPr/>
        </p:nvSpPr>
        <p:spPr>
          <a:xfrm>
            <a:off x="8712200" y="5943600"/>
            <a:ext cx="1950720" cy="387798"/>
          </a:xfrm>
          <a:prstGeom prst="rect">
            <a:avLst/>
          </a:prstGeom>
          <a:noFill/>
        </p:spPr>
        <p:txBody>
          <a:bodyPr>
            <a:spAutoFit/>
          </a:bodyPr>
          <a:lstStyle/>
          <a:p>
            <a:pPr defTabSz="973698" eaLnBrk="0" hangingPunct="0">
              <a:defRPr/>
            </a:pPr>
            <a:r>
              <a:rPr lang="en-US" sz="1920" b="1" dirty="0">
                <a:solidFill>
                  <a:srgbClr val="FF0000"/>
                </a:solidFill>
                <a:latin typeface="Calibri" panose="020F0502020204030204" pitchFamily="34" charset="0"/>
                <a:cs typeface="+mn-cs"/>
              </a:rPr>
              <a:t>We are here!</a:t>
            </a:r>
          </a:p>
        </p:txBody>
      </p:sp>
      <p:sp>
        <p:nvSpPr>
          <p:cNvPr id="9" name="Rectangle 8">
            <a:extLst>
              <a:ext uri="{FF2B5EF4-FFF2-40B4-BE49-F238E27FC236}">
                <a16:creationId xmlns:a16="http://schemas.microsoft.com/office/drawing/2014/main" id="{D03C9EA7-272B-BF02-EE27-9566E070D2A1}"/>
              </a:ext>
            </a:extLst>
          </p:cNvPr>
          <p:cNvSpPr/>
          <p:nvPr/>
        </p:nvSpPr>
        <p:spPr>
          <a:xfrm>
            <a:off x="9300200" y="2317461"/>
            <a:ext cx="1069352" cy="242354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3698" eaLnBrk="0" hangingPunct="0"/>
            <a:endParaRPr lang="en-US" sz="1920">
              <a:solidFill>
                <a:prstClr val="white"/>
              </a:solidFill>
              <a:latin typeface="Calibri"/>
            </a:endParaRPr>
          </a:p>
        </p:txBody>
      </p:sp>
    </p:spTree>
    <p:extLst>
      <p:ext uri="{BB962C8B-B14F-4D97-AF65-F5344CB8AC3E}">
        <p14:creationId xmlns:p14="http://schemas.microsoft.com/office/powerpoint/2010/main" val="1329959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500"/>
                                        <p:tgtEl>
                                          <p:spTgt spid="3584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 presetClass="entr" presetSubtype="0" fill="hold" grpId="0" nodeType="withEffect">
                                  <p:stCondLst>
                                    <p:cond delay="0"/>
                                  </p:stCondLst>
                                  <p:childTnLst>
                                    <p:set>
                                      <p:cBhvr>
                                        <p:cTn id="12"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6"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159000" y="491331"/>
            <a:ext cx="8077200" cy="727869"/>
          </a:xfrm>
          <a:solidFill>
            <a:schemeClr val="accent2">
              <a:lumMod val="60000"/>
              <a:lumOff val="40000"/>
            </a:schemeClr>
          </a:solidFill>
        </p:spPr>
        <p:txBody>
          <a:bodyPr/>
          <a:lstStyle/>
          <a:p>
            <a:pPr algn="ctr"/>
            <a:r>
              <a:rPr lang="en-US" sz="4000" b="1" dirty="0">
                <a:solidFill>
                  <a:schemeClr val="tx1"/>
                </a:solidFill>
                <a:latin typeface="+mn-lt"/>
              </a:rPr>
              <a:t>Unlikely Headlines Department</a:t>
            </a:r>
          </a:p>
        </p:txBody>
      </p:sp>
      <p:sp>
        <p:nvSpPr>
          <p:cNvPr id="3" name="Content Placeholder 2">
            <a:extLst>
              <a:ext uri="{FF2B5EF4-FFF2-40B4-BE49-F238E27FC236}">
                <a16:creationId xmlns:a16="http://schemas.microsoft.com/office/drawing/2014/main" id="{0FED6276-76ED-375D-A924-97732ABD05C1}"/>
              </a:ext>
            </a:extLst>
          </p:cNvPr>
          <p:cNvSpPr>
            <a:spLocks noGrp="1"/>
          </p:cNvSpPr>
          <p:nvPr>
            <p:ph idx="1"/>
          </p:nvPr>
        </p:nvSpPr>
        <p:spPr>
          <a:xfrm>
            <a:off x="1930400" y="1981200"/>
            <a:ext cx="10896600" cy="5029200"/>
          </a:xfrm>
        </p:spPr>
        <p:txBody>
          <a:bodyPr/>
          <a:lstStyle/>
          <a:p>
            <a:pPr marL="0" indent="0">
              <a:buNone/>
            </a:pPr>
            <a:r>
              <a:rPr lang="en-US" sz="7200" b="1" u="sng" dirty="0">
                <a:solidFill>
                  <a:schemeClr val="tx1"/>
                </a:solidFill>
                <a:latin typeface="APPLE CHANCERY" panose="03020702040506060504" pitchFamily="66" charset="-79"/>
                <a:cs typeface="APPLE CHANCERY" panose="03020702040506060504" pitchFamily="66" charset="-79"/>
              </a:rPr>
              <a:t>The Jerusalem Times</a:t>
            </a:r>
          </a:p>
          <a:p>
            <a:pPr marL="0" indent="0">
              <a:buNone/>
            </a:pPr>
            <a:endParaRPr lang="en-US" sz="2000" b="1" dirty="0">
              <a:solidFill>
                <a:schemeClr val="tx1">
                  <a:lumMod val="65000"/>
                  <a:lumOff val="35000"/>
                </a:schemeClr>
              </a:solidFill>
              <a:latin typeface="+mn-lt"/>
            </a:endParaRPr>
          </a:p>
          <a:p>
            <a:pPr marL="0" indent="0">
              <a:buNone/>
            </a:pPr>
            <a:r>
              <a:rPr lang="en-US" b="1" dirty="0">
                <a:solidFill>
                  <a:schemeClr val="tx1">
                    <a:lumMod val="65000"/>
                    <a:lumOff val="35000"/>
                  </a:schemeClr>
                </a:solidFill>
                <a:latin typeface="+mn-lt"/>
              </a:rPr>
              <a:t>Dateline: 700 BC - 586 BC</a:t>
            </a:r>
          </a:p>
          <a:p>
            <a:pPr marL="0" indent="0">
              <a:buNone/>
            </a:pPr>
            <a:r>
              <a:rPr lang="en-US" b="1" dirty="0">
                <a:solidFill>
                  <a:schemeClr val="tx1">
                    <a:lumMod val="65000"/>
                    <a:lumOff val="35000"/>
                  </a:schemeClr>
                </a:solidFill>
                <a:latin typeface="+mn-lt"/>
              </a:rPr>
              <a:t>- Jews released from captivity! </a:t>
            </a:r>
          </a:p>
          <a:p>
            <a:pPr marL="0" indent="0">
              <a:buNone/>
            </a:pPr>
            <a:r>
              <a:rPr lang="en-US" b="1" dirty="0">
                <a:solidFill>
                  <a:schemeClr val="tx1">
                    <a:lumMod val="65000"/>
                    <a:lumOff val="35000"/>
                  </a:schemeClr>
                </a:solidFill>
                <a:latin typeface="+mn-lt"/>
              </a:rPr>
              <a:t>- Temple to be rebuilt! </a:t>
            </a:r>
          </a:p>
          <a:p>
            <a:pPr marL="0" indent="0">
              <a:buNone/>
            </a:pPr>
            <a:r>
              <a:rPr lang="en-US" b="1" dirty="0">
                <a:solidFill>
                  <a:schemeClr val="tx1">
                    <a:lumMod val="65000"/>
                    <a:lumOff val="35000"/>
                  </a:schemeClr>
                </a:solidFill>
                <a:latin typeface="+mn-lt"/>
              </a:rPr>
              <a:t>- Gentile king to pay for it!</a:t>
            </a:r>
            <a:r>
              <a:rPr lang="en-US" sz="2800" b="1" dirty="0">
                <a:solidFill>
                  <a:schemeClr val="tx1">
                    <a:lumMod val="65000"/>
                    <a:lumOff val="35000"/>
                  </a:schemeClr>
                </a:solidFill>
                <a:latin typeface="+mn-lt"/>
              </a:rPr>
              <a:t> </a:t>
            </a:r>
            <a:endParaRPr lang="en-US" sz="1800" b="1" dirty="0">
              <a:solidFill>
                <a:schemeClr val="tx1">
                  <a:lumMod val="65000"/>
                  <a:lumOff val="35000"/>
                </a:schemeClr>
              </a:solidFill>
              <a:latin typeface="+mn-lt"/>
            </a:endParaRPr>
          </a:p>
        </p:txBody>
      </p:sp>
    </p:spTree>
    <p:extLst>
      <p:ext uri="{BB962C8B-B14F-4D97-AF65-F5344CB8AC3E}">
        <p14:creationId xmlns:p14="http://schemas.microsoft.com/office/powerpoint/2010/main" val="40072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D6276-76ED-375D-A924-97732ABD05C1}"/>
              </a:ext>
            </a:extLst>
          </p:cNvPr>
          <p:cNvSpPr>
            <a:spLocks noGrp="1"/>
          </p:cNvSpPr>
          <p:nvPr>
            <p:ph idx="1"/>
          </p:nvPr>
        </p:nvSpPr>
        <p:spPr>
          <a:xfrm>
            <a:off x="402342" y="1905000"/>
            <a:ext cx="11662658" cy="2819400"/>
          </a:xfrm>
        </p:spPr>
        <p:txBody>
          <a:bodyPr/>
          <a:lstStyle/>
          <a:p>
            <a:pPr marL="0" indent="0">
              <a:buNone/>
            </a:pPr>
            <a:r>
              <a:rPr lang="en-US" b="1" dirty="0">
                <a:solidFill>
                  <a:schemeClr val="tx1">
                    <a:lumMod val="65000"/>
                    <a:lumOff val="35000"/>
                  </a:schemeClr>
                </a:solidFill>
                <a:latin typeface="+mn-lt"/>
              </a:rPr>
              <a:t>YHWH will rescue </a:t>
            </a:r>
          </a:p>
          <a:p>
            <a:r>
              <a:rPr lang="en-US" b="1" i="1" dirty="0">
                <a:solidFill>
                  <a:schemeClr val="tx1">
                    <a:lumMod val="65000"/>
                    <a:lumOff val="35000"/>
                  </a:schemeClr>
                </a:solidFill>
                <a:latin typeface="+mn-lt"/>
              </a:rPr>
              <a:t>It is I</a:t>
            </a:r>
            <a:r>
              <a:rPr lang="en-US" b="1" dirty="0">
                <a:solidFill>
                  <a:schemeClr val="tx1">
                    <a:lumMod val="65000"/>
                    <a:lumOff val="35000"/>
                  </a:schemeClr>
                </a:solidFill>
                <a:latin typeface="+mn-lt"/>
              </a:rPr>
              <a:t> who says of</a:t>
            </a:r>
            <a:br>
              <a:rPr lang="en-US" b="1" dirty="0">
                <a:solidFill>
                  <a:schemeClr val="tx1">
                    <a:lumMod val="65000"/>
                    <a:lumOff val="35000"/>
                  </a:schemeClr>
                </a:solidFill>
                <a:latin typeface="+mn-lt"/>
              </a:rPr>
            </a:br>
            <a:r>
              <a:rPr lang="en-US" b="1" dirty="0">
                <a:solidFill>
                  <a:schemeClr val="tx1">
                    <a:lumMod val="65000"/>
                    <a:lumOff val="35000"/>
                  </a:schemeClr>
                </a:solidFill>
                <a:latin typeface="+mn-lt"/>
              </a:rPr>
              <a:t>Jerusalem, ‘She shall </a:t>
            </a:r>
            <a:br>
              <a:rPr lang="en-US" b="1" dirty="0">
                <a:solidFill>
                  <a:schemeClr val="tx1">
                    <a:lumMod val="65000"/>
                    <a:lumOff val="35000"/>
                  </a:schemeClr>
                </a:solidFill>
                <a:latin typeface="+mn-lt"/>
              </a:rPr>
            </a:br>
            <a:r>
              <a:rPr lang="en-US" b="1" dirty="0">
                <a:solidFill>
                  <a:schemeClr val="tx1">
                    <a:lumMod val="65000"/>
                    <a:lumOff val="35000"/>
                  </a:schemeClr>
                </a:solidFill>
                <a:latin typeface="+mn-lt"/>
              </a:rPr>
              <a:t>be inhabited!’ And of </a:t>
            </a:r>
            <a:br>
              <a:rPr lang="en-US" b="1" dirty="0">
                <a:solidFill>
                  <a:schemeClr val="tx1">
                    <a:lumMod val="65000"/>
                    <a:lumOff val="35000"/>
                  </a:schemeClr>
                </a:solidFill>
                <a:latin typeface="+mn-lt"/>
              </a:rPr>
            </a:br>
            <a:r>
              <a:rPr lang="en-US" b="1" dirty="0">
                <a:solidFill>
                  <a:schemeClr val="tx1">
                    <a:lumMod val="65000"/>
                    <a:lumOff val="35000"/>
                  </a:schemeClr>
                </a:solidFill>
                <a:latin typeface="+mn-lt"/>
              </a:rPr>
              <a:t>the cities of Judah, </a:t>
            </a:r>
            <a:br>
              <a:rPr lang="en-US" b="1" dirty="0">
                <a:solidFill>
                  <a:schemeClr val="tx1">
                    <a:lumMod val="65000"/>
                    <a:lumOff val="35000"/>
                  </a:schemeClr>
                </a:solidFill>
                <a:latin typeface="+mn-lt"/>
              </a:rPr>
            </a:br>
            <a:r>
              <a:rPr lang="en-US" b="1" dirty="0">
                <a:solidFill>
                  <a:schemeClr val="tx1">
                    <a:lumMod val="65000"/>
                    <a:lumOff val="35000"/>
                  </a:schemeClr>
                </a:solidFill>
                <a:latin typeface="+mn-lt"/>
              </a:rPr>
              <a:t>‘They shall be built.’ </a:t>
            </a:r>
          </a:p>
          <a:p>
            <a:r>
              <a:rPr lang="en-US" b="1" dirty="0">
                <a:solidFill>
                  <a:schemeClr val="tx1">
                    <a:lumMod val="65000"/>
                    <a:lumOff val="35000"/>
                  </a:schemeClr>
                </a:solidFill>
                <a:latin typeface="+mn-lt"/>
              </a:rPr>
              <a:t>And I will raise up her ruins </a:t>
            </a:r>
            <a:r>
              <a:rPr lang="en-US" b="1" i="1" dirty="0">
                <a:solidFill>
                  <a:schemeClr val="tx1">
                    <a:lumMod val="65000"/>
                    <a:lumOff val="35000"/>
                  </a:schemeClr>
                </a:solidFill>
                <a:latin typeface="+mn-lt"/>
              </a:rPr>
              <a:t>again.</a:t>
            </a:r>
            <a:r>
              <a:rPr lang="en-US" b="1" dirty="0">
                <a:solidFill>
                  <a:schemeClr val="tx1">
                    <a:lumMod val="65000"/>
                    <a:lumOff val="35000"/>
                  </a:schemeClr>
                </a:solidFill>
                <a:latin typeface="+mn-lt"/>
              </a:rPr>
              <a:t> </a:t>
            </a:r>
          </a:p>
        </p:txBody>
      </p:sp>
      <p:sp>
        <p:nvSpPr>
          <p:cNvPr id="16" name="Title 1">
            <a:extLst>
              <a:ext uri="{FF2B5EF4-FFF2-40B4-BE49-F238E27FC236}">
                <a16:creationId xmlns:a16="http://schemas.microsoft.com/office/drawing/2014/main" id="{1EEABEAB-5FDE-6719-3761-23822DCC2374}"/>
              </a:ext>
            </a:extLst>
          </p:cNvPr>
          <p:cNvSpPr txBox="1">
            <a:spLocks/>
          </p:cNvSpPr>
          <p:nvPr/>
        </p:nvSpPr>
        <p:spPr bwMode="auto">
          <a:xfrm>
            <a:off x="2159000" y="491331"/>
            <a:ext cx="8077200" cy="727869"/>
          </a:xfrm>
          <a:prstGeom prst="rect">
            <a:avLst/>
          </a:prstGeom>
          <a:solidFill>
            <a:schemeClr val="accent2">
              <a:lumMod val="60000"/>
              <a:lumOff val="40000"/>
            </a:schemeClr>
          </a:solidFill>
          <a:ln w="9525">
            <a:noFill/>
            <a:miter lim="800000"/>
            <a:headEnd/>
            <a:tailEnd/>
          </a:ln>
          <a:effectLst/>
        </p:spPr>
        <p:txBody>
          <a:bodyPr vert="horz" wrap="square" lIns="96653" tIns="48326" rIns="96653" bIns="48326" numCol="1" anchor="t" anchorCtr="0" compatLnSpc="1">
            <a:prstTxWarp prst="textNoShape">
              <a:avLst/>
            </a:prstTxWarp>
          </a:bodyPr>
          <a:lstStyle>
            <a:lvl1pPr algn="l" defTabSz="982136" rtl="0" fontAlgn="base">
              <a:spcBef>
                <a:spcPct val="0"/>
              </a:spcBef>
              <a:spcAft>
                <a:spcPct val="0"/>
              </a:spcAft>
              <a:defRPr sz="4500">
                <a:solidFill>
                  <a:schemeClr val="accent4">
                    <a:lumMod val="95000"/>
                    <a:lumOff val="5000"/>
                  </a:schemeClr>
                </a:solidFill>
                <a:latin typeface="+mj-lt"/>
                <a:ea typeface="+mj-ea"/>
                <a:cs typeface="+mj-cs"/>
              </a:defRPr>
            </a:lvl1pPr>
            <a:lvl2pPr algn="l" defTabSz="982136" rtl="0" fontAlgn="base">
              <a:spcBef>
                <a:spcPct val="0"/>
              </a:spcBef>
              <a:spcAft>
                <a:spcPct val="0"/>
              </a:spcAft>
              <a:defRPr sz="4470">
                <a:solidFill>
                  <a:schemeClr val="tx2"/>
                </a:solidFill>
                <a:latin typeface="Garamond" pitchFamily="18" charset="0"/>
                <a:cs typeface="Arial" charset="0"/>
              </a:defRPr>
            </a:lvl2pPr>
            <a:lvl3pPr algn="l" defTabSz="982136" rtl="0" fontAlgn="base">
              <a:spcBef>
                <a:spcPct val="0"/>
              </a:spcBef>
              <a:spcAft>
                <a:spcPct val="0"/>
              </a:spcAft>
              <a:defRPr sz="4470">
                <a:solidFill>
                  <a:schemeClr val="tx2"/>
                </a:solidFill>
                <a:latin typeface="Garamond" pitchFamily="18" charset="0"/>
                <a:cs typeface="Arial" charset="0"/>
              </a:defRPr>
            </a:lvl3pPr>
            <a:lvl4pPr algn="l" defTabSz="982136" rtl="0" fontAlgn="base">
              <a:spcBef>
                <a:spcPct val="0"/>
              </a:spcBef>
              <a:spcAft>
                <a:spcPct val="0"/>
              </a:spcAft>
              <a:defRPr sz="4470">
                <a:solidFill>
                  <a:schemeClr val="tx2"/>
                </a:solidFill>
                <a:latin typeface="Garamond" pitchFamily="18" charset="0"/>
                <a:cs typeface="Arial" charset="0"/>
              </a:defRPr>
            </a:lvl4pPr>
            <a:lvl5pPr algn="l" defTabSz="982136" rtl="0" fontAlgn="base">
              <a:spcBef>
                <a:spcPct val="0"/>
              </a:spcBef>
              <a:spcAft>
                <a:spcPct val="0"/>
              </a:spcAft>
              <a:defRPr sz="4470">
                <a:solidFill>
                  <a:schemeClr val="tx2"/>
                </a:solidFill>
                <a:latin typeface="Garamond" pitchFamily="18" charset="0"/>
                <a:cs typeface="Arial" charset="0"/>
              </a:defRPr>
            </a:lvl5pPr>
            <a:lvl6pPr marL="464458" algn="l" defTabSz="982136" rtl="0" fontAlgn="base">
              <a:spcBef>
                <a:spcPct val="0"/>
              </a:spcBef>
              <a:spcAft>
                <a:spcPct val="0"/>
              </a:spcAft>
              <a:defRPr sz="4470">
                <a:solidFill>
                  <a:schemeClr val="tx2"/>
                </a:solidFill>
                <a:latin typeface="Garamond" pitchFamily="18" charset="0"/>
                <a:cs typeface="Arial" charset="0"/>
              </a:defRPr>
            </a:lvl6pPr>
            <a:lvl7pPr marL="928916" algn="l" defTabSz="982136" rtl="0" fontAlgn="base">
              <a:spcBef>
                <a:spcPct val="0"/>
              </a:spcBef>
              <a:spcAft>
                <a:spcPct val="0"/>
              </a:spcAft>
              <a:defRPr sz="4470">
                <a:solidFill>
                  <a:schemeClr val="tx2"/>
                </a:solidFill>
                <a:latin typeface="Garamond" pitchFamily="18" charset="0"/>
                <a:cs typeface="Arial" charset="0"/>
              </a:defRPr>
            </a:lvl7pPr>
            <a:lvl8pPr marL="1393373" algn="l" defTabSz="982136" rtl="0" fontAlgn="base">
              <a:spcBef>
                <a:spcPct val="0"/>
              </a:spcBef>
              <a:spcAft>
                <a:spcPct val="0"/>
              </a:spcAft>
              <a:defRPr sz="4470">
                <a:solidFill>
                  <a:schemeClr val="tx2"/>
                </a:solidFill>
                <a:latin typeface="Garamond" pitchFamily="18" charset="0"/>
                <a:cs typeface="Arial" charset="0"/>
              </a:defRPr>
            </a:lvl8pPr>
            <a:lvl9pPr marL="1857832" algn="l" defTabSz="982136" rtl="0" fontAlgn="base">
              <a:spcBef>
                <a:spcPct val="0"/>
              </a:spcBef>
              <a:spcAft>
                <a:spcPct val="0"/>
              </a:spcAft>
              <a:defRPr sz="4470">
                <a:solidFill>
                  <a:schemeClr val="tx2"/>
                </a:solidFill>
                <a:latin typeface="Garamond" pitchFamily="18" charset="0"/>
                <a:cs typeface="Arial" charset="0"/>
              </a:defRPr>
            </a:lvl9pPr>
          </a:lstStyle>
          <a:p>
            <a:pPr algn="ctr"/>
            <a:r>
              <a:rPr lang="en-US" sz="4000" b="1" kern="0" dirty="0">
                <a:solidFill>
                  <a:schemeClr val="tx1"/>
                </a:solidFill>
                <a:latin typeface="+mn-lt"/>
              </a:rPr>
              <a:t>Background: Isaiah 44:26b</a:t>
            </a:r>
          </a:p>
        </p:txBody>
      </p:sp>
      <p:pic>
        <p:nvPicPr>
          <p:cNvPr id="2" name="Picture 1">
            <a:extLst>
              <a:ext uri="{FF2B5EF4-FFF2-40B4-BE49-F238E27FC236}">
                <a16:creationId xmlns:a16="http://schemas.microsoft.com/office/drawing/2014/main" id="{D3D23651-528C-F73A-F3E5-827F4F16F140}"/>
              </a:ext>
            </a:extLst>
          </p:cNvPr>
          <p:cNvPicPr>
            <a:picLocks noChangeAspect="1"/>
          </p:cNvPicPr>
          <p:nvPr/>
        </p:nvPicPr>
        <p:blipFill>
          <a:blip r:embed="rId3"/>
          <a:stretch>
            <a:fillRect/>
          </a:stretch>
        </p:blipFill>
        <p:spPr>
          <a:xfrm>
            <a:off x="6908800" y="1663182"/>
            <a:ext cx="6096000" cy="3988836"/>
          </a:xfrm>
          <a:prstGeom prst="rect">
            <a:avLst/>
          </a:prstGeom>
        </p:spPr>
      </p:pic>
    </p:spTree>
    <p:extLst>
      <p:ext uri="{BB962C8B-B14F-4D97-AF65-F5344CB8AC3E}">
        <p14:creationId xmlns:p14="http://schemas.microsoft.com/office/powerpoint/2010/main" val="324474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77CD18-03C0-A159-A716-A03A95A21EEB}"/>
              </a:ext>
            </a:extLst>
          </p:cNvPr>
          <p:cNvPicPr>
            <a:picLocks noChangeAspect="1"/>
          </p:cNvPicPr>
          <p:nvPr/>
        </p:nvPicPr>
        <p:blipFill>
          <a:blip r:embed="rId3"/>
          <a:stretch>
            <a:fillRect/>
          </a:stretch>
        </p:blipFill>
        <p:spPr>
          <a:xfrm>
            <a:off x="9218579" y="1600200"/>
            <a:ext cx="3786221" cy="4724400"/>
          </a:xfrm>
          <a:prstGeom prst="rect">
            <a:avLst/>
          </a:prstGeom>
        </p:spPr>
      </p:pic>
      <p:sp>
        <p:nvSpPr>
          <p:cNvPr id="3" name="Content Placeholder 2">
            <a:extLst>
              <a:ext uri="{FF2B5EF4-FFF2-40B4-BE49-F238E27FC236}">
                <a16:creationId xmlns:a16="http://schemas.microsoft.com/office/drawing/2014/main" id="{0FED6276-76ED-375D-A924-97732ABD05C1}"/>
              </a:ext>
            </a:extLst>
          </p:cNvPr>
          <p:cNvSpPr>
            <a:spLocks noGrp="1"/>
          </p:cNvSpPr>
          <p:nvPr>
            <p:ph idx="1"/>
          </p:nvPr>
        </p:nvSpPr>
        <p:spPr>
          <a:xfrm>
            <a:off x="558800" y="2247900"/>
            <a:ext cx="12272258" cy="2819400"/>
          </a:xfrm>
        </p:spPr>
        <p:txBody>
          <a:bodyPr/>
          <a:lstStyle/>
          <a:p>
            <a:pPr marL="0" indent="0">
              <a:buNone/>
            </a:pPr>
            <a:r>
              <a:rPr lang="en-US" b="1" dirty="0">
                <a:solidFill>
                  <a:schemeClr val="tx1">
                    <a:lumMod val="65000"/>
                    <a:lumOff val="35000"/>
                  </a:schemeClr>
                </a:solidFill>
                <a:latin typeface="+mn-lt"/>
              </a:rPr>
              <a:t>YHWH provides historical evidence</a:t>
            </a:r>
          </a:p>
          <a:p>
            <a:pPr marL="0" indent="0">
              <a:buNone/>
            </a:pPr>
            <a:endParaRPr lang="en-US" sz="1200" b="1" dirty="0">
              <a:solidFill>
                <a:schemeClr val="tx1">
                  <a:lumMod val="65000"/>
                  <a:lumOff val="35000"/>
                </a:schemeClr>
              </a:solidFill>
              <a:latin typeface="+mn-lt"/>
            </a:endParaRPr>
          </a:p>
          <a:p>
            <a:r>
              <a:rPr lang="en-US" sz="3600" b="1" i="1" dirty="0">
                <a:solidFill>
                  <a:schemeClr val="tx1">
                    <a:lumMod val="65000"/>
                    <a:lumOff val="35000"/>
                  </a:schemeClr>
                </a:solidFill>
                <a:latin typeface="+mn-lt"/>
              </a:rPr>
              <a:t>It is I</a:t>
            </a:r>
            <a:r>
              <a:rPr lang="en-US" sz="3600" b="1" dirty="0">
                <a:solidFill>
                  <a:schemeClr val="tx1">
                    <a:lumMod val="65000"/>
                    <a:lumOff val="35000"/>
                  </a:schemeClr>
                </a:solidFill>
                <a:latin typeface="+mn-lt"/>
              </a:rPr>
              <a:t> who says to the depth of the </a:t>
            </a:r>
            <a:br>
              <a:rPr lang="en-US" sz="3600" b="1" dirty="0">
                <a:solidFill>
                  <a:schemeClr val="tx1">
                    <a:lumMod val="65000"/>
                    <a:lumOff val="35000"/>
                  </a:schemeClr>
                </a:solidFill>
                <a:latin typeface="+mn-lt"/>
              </a:rPr>
            </a:br>
            <a:r>
              <a:rPr lang="en-US" sz="3600" b="1" dirty="0">
                <a:solidFill>
                  <a:schemeClr val="tx1">
                    <a:lumMod val="65000"/>
                    <a:lumOff val="35000"/>
                  </a:schemeClr>
                </a:solidFill>
                <a:latin typeface="+mn-lt"/>
              </a:rPr>
              <a:t>sea, ‘Be dried up!’</a:t>
            </a:r>
          </a:p>
          <a:p>
            <a:pPr lvl="1"/>
            <a:r>
              <a:rPr lang="en-US" b="1" dirty="0">
                <a:solidFill>
                  <a:schemeClr val="tx1">
                    <a:lumMod val="65000"/>
                    <a:lumOff val="35000"/>
                  </a:schemeClr>
                </a:solidFill>
                <a:latin typeface="+mn-lt"/>
              </a:rPr>
              <a:t>Reminiscent of Israel crossing the </a:t>
            </a:r>
            <a:br>
              <a:rPr lang="en-US" b="1" dirty="0">
                <a:solidFill>
                  <a:schemeClr val="tx1">
                    <a:lumMod val="65000"/>
                    <a:lumOff val="35000"/>
                  </a:schemeClr>
                </a:solidFill>
                <a:latin typeface="+mn-lt"/>
              </a:rPr>
            </a:br>
            <a:r>
              <a:rPr lang="en-US" b="1" dirty="0">
                <a:solidFill>
                  <a:schemeClr val="tx1">
                    <a:lumMod val="65000"/>
                    <a:lumOff val="35000"/>
                  </a:schemeClr>
                </a:solidFill>
                <a:latin typeface="+mn-lt"/>
              </a:rPr>
              <a:t>Red Sea</a:t>
            </a:r>
          </a:p>
          <a:p>
            <a:pPr marL="369309" lvl="1" indent="0">
              <a:buNone/>
            </a:pPr>
            <a:endParaRPr lang="en-US" sz="1600" b="1" dirty="0">
              <a:solidFill>
                <a:schemeClr val="tx1">
                  <a:lumMod val="65000"/>
                  <a:lumOff val="35000"/>
                </a:schemeClr>
              </a:solidFill>
              <a:latin typeface="+mn-lt"/>
            </a:endParaRPr>
          </a:p>
          <a:p>
            <a:r>
              <a:rPr lang="en-US" b="1" dirty="0">
                <a:solidFill>
                  <a:schemeClr val="tx1">
                    <a:lumMod val="65000"/>
                    <a:lumOff val="35000"/>
                  </a:schemeClr>
                </a:solidFill>
                <a:latin typeface="+mn-lt"/>
              </a:rPr>
              <a:t> </a:t>
            </a:r>
            <a:r>
              <a:rPr lang="en-US" sz="3600" b="1" dirty="0">
                <a:solidFill>
                  <a:schemeClr val="tx1">
                    <a:lumMod val="65000"/>
                    <a:lumOff val="35000"/>
                  </a:schemeClr>
                </a:solidFill>
                <a:latin typeface="+mn-lt"/>
              </a:rPr>
              <a:t>And I will make your rivers dry. </a:t>
            </a:r>
            <a:endParaRPr lang="en-US" b="1" dirty="0">
              <a:solidFill>
                <a:schemeClr val="tx1">
                  <a:lumMod val="65000"/>
                  <a:lumOff val="35000"/>
                </a:schemeClr>
              </a:solidFill>
              <a:latin typeface="+mn-lt"/>
            </a:endParaRPr>
          </a:p>
          <a:p>
            <a:pPr lvl="1"/>
            <a:r>
              <a:rPr lang="en-US" b="1" dirty="0">
                <a:solidFill>
                  <a:schemeClr val="tx1">
                    <a:lumMod val="65000"/>
                    <a:lumOff val="35000"/>
                  </a:schemeClr>
                </a:solidFill>
                <a:latin typeface="+mn-lt"/>
              </a:rPr>
              <a:t>Reminiscent of Israel crossing Jordan into Canaan</a:t>
            </a:r>
          </a:p>
        </p:txBody>
      </p:sp>
      <p:sp>
        <p:nvSpPr>
          <p:cNvPr id="16" name="Title 1">
            <a:extLst>
              <a:ext uri="{FF2B5EF4-FFF2-40B4-BE49-F238E27FC236}">
                <a16:creationId xmlns:a16="http://schemas.microsoft.com/office/drawing/2014/main" id="{1EEABEAB-5FDE-6719-3761-23822DCC2374}"/>
              </a:ext>
            </a:extLst>
          </p:cNvPr>
          <p:cNvSpPr txBox="1">
            <a:spLocks/>
          </p:cNvSpPr>
          <p:nvPr/>
        </p:nvSpPr>
        <p:spPr bwMode="auto">
          <a:xfrm>
            <a:off x="2159000" y="491331"/>
            <a:ext cx="8077200" cy="727869"/>
          </a:xfrm>
          <a:prstGeom prst="rect">
            <a:avLst/>
          </a:prstGeom>
          <a:solidFill>
            <a:schemeClr val="accent2">
              <a:lumMod val="60000"/>
              <a:lumOff val="40000"/>
            </a:schemeClr>
          </a:solidFill>
          <a:ln w="9525">
            <a:noFill/>
            <a:miter lim="800000"/>
            <a:headEnd/>
            <a:tailEnd/>
          </a:ln>
          <a:effectLst/>
        </p:spPr>
        <p:txBody>
          <a:bodyPr vert="horz" wrap="square" lIns="96653" tIns="48326" rIns="96653" bIns="48326" numCol="1" anchor="t" anchorCtr="0" compatLnSpc="1">
            <a:prstTxWarp prst="textNoShape">
              <a:avLst/>
            </a:prstTxWarp>
          </a:bodyPr>
          <a:lstStyle>
            <a:lvl1pPr algn="l" defTabSz="982136" rtl="0" fontAlgn="base">
              <a:spcBef>
                <a:spcPct val="0"/>
              </a:spcBef>
              <a:spcAft>
                <a:spcPct val="0"/>
              </a:spcAft>
              <a:defRPr sz="4500">
                <a:solidFill>
                  <a:schemeClr val="accent4">
                    <a:lumMod val="95000"/>
                    <a:lumOff val="5000"/>
                  </a:schemeClr>
                </a:solidFill>
                <a:latin typeface="+mj-lt"/>
                <a:ea typeface="+mj-ea"/>
                <a:cs typeface="+mj-cs"/>
              </a:defRPr>
            </a:lvl1pPr>
            <a:lvl2pPr algn="l" defTabSz="982136" rtl="0" fontAlgn="base">
              <a:spcBef>
                <a:spcPct val="0"/>
              </a:spcBef>
              <a:spcAft>
                <a:spcPct val="0"/>
              </a:spcAft>
              <a:defRPr sz="4470">
                <a:solidFill>
                  <a:schemeClr val="tx2"/>
                </a:solidFill>
                <a:latin typeface="Garamond" pitchFamily="18" charset="0"/>
                <a:cs typeface="Arial" charset="0"/>
              </a:defRPr>
            </a:lvl2pPr>
            <a:lvl3pPr algn="l" defTabSz="982136" rtl="0" fontAlgn="base">
              <a:spcBef>
                <a:spcPct val="0"/>
              </a:spcBef>
              <a:spcAft>
                <a:spcPct val="0"/>
              </a:spcAft>
              <a:defRPr sz="4470">
                <a:solidFill>
                  <a:schemeClr val="tx2"/>
                </a:solidFill>
                <a:latin typeface="Garamond" pitchFamily="18" charset="0"/>
                <a:cs typeface="Arial" charset="0"/>
              </a:defRPr>
            </a:lvl3pPr>
            <a:lvl4pPr algn="l" defTabSz="982136" rtl="0" fontAlgn="base">
              <a:spcBef>
                <a:spcPct val="0"/>
              </a:spcBef>
              <a:spcAft>
                <a:spcPct val="0"/>
              </a:spcAft>
              <a:defRPr sz="4470">
                <a:solidFill>
                  <a:schemeClr val="tx2"/>
                </a:solidFill>
                <a:latin typeface="Garamond" pitchFamily="18" charset="0"/>
                <a:cs typeface="Arial" charset="0"/>
              </a:defRPr>
            </a:lvl4pPr>
            <a:lvl5pPr algn="l" defTabSz="982136" rtl="0" fontAlgn="base">
              <a:spcBef>
                <a:spcPct val="0"/>
              </a:spcBef>
              <a:spcAft>
                <a:spcPct val="0"/>
              </a:spcAft>
              <a:defRPr sz="4470">
                <a:solidFill>
                  <a:schemeClr val="tx2"/>
                </a:solidFill>
                <a:latin typeface="Garamond" pitchFamily="18" charset="0"/>
                <a:cs typeface="Arial" charset="0"/>
              </a:defRPr>
            </a:lvl5pPr>
            <a:lvl6pPr marL="464458" algn="l" defTabSz="982136" rtl="0" fontAlgn="base">
              <a:spcBef>
                <a:spcPct val="0"/>
              </a:spcBef>
              <a:spcAft>
                <a:spcPct val="0"/>
              </a:spcAft>
              <a:defRPr sz="4470">
                <a:solidFill>
                  <a:schemeClr val="tx2"/>
                </a:solidFill>
                <a:latin typeface="Garamond" pitchFamily="18" charset="0"/>
                <a:cs typeface="Arial" charset="0"/>
              </a:defRPr>
            </a:lvl6pPr>
            <a:lvl7pPr marL="928916" algn="l" defTabSz="982136" rtl="0" fontAlgn="base">
              <a:spcBef>
                <a:spcPct val="0"/>
              </a:spcBef>
              <a:spcAft>
                <a:spcPct val="0"/>
              </a:spcAft>
              <a:defRPr sz="4470">
                <a:solidFill>
                  <a:schemeClr val="tx2"/>
                </a:solidFill>
                <a:latin typeface="Garamond" pitchFamily="18" charset="0"/>
                <a:cs typeface="Arial" charset="0"/>
              </a:defRPr>
            </a:lvl7pPr>
            <a:lvl8pPr marL="1393373" algn="l" defTabSz="982136" rtl="0" fontAlgn="base">
              <a:spcBef>
                <a:spcPct val="0"/>
              </a:spcBef>
              <a:spcAft>
                <a:spcPct val="0"/>
              </a:spcAft>
              <a:defRPr sz="4470">
                <a:solidFill>
                  <a:schemeClr val="tx2"/>
                </a:solidFill>
                <a:latin typeface="Garamond" pitchFamily="18" charset="0"/>
                <a:cs typeface="Arial" charset="0"/>
              </a:defRPr>
            </a:lvl8pPr>
            <a:lvl9pPr marL="1857832" algn="l" defTabSz="982136" rtl="0" fontAlgn="base">
              <a:spcBef>
                <a:spcPct val="0"/>
              </a:spcBef>
              <a:spcAft>
                <a:spcPct val="0"/>
              </a:spcAft>
              <a:defRPr sz="4470">
                <a:solidFill>
                  <a:schemeClr val="tx2"/>
                </a:solidFill>
                <a:latin typeface="Garamond" pitchFamily="18" charset="0"/>
                <a:cs typeface="Arial" charset="0"/>
              </a:defRPr>
            </a:lvl9pPr>
          </a:lstStyle>
          <a:p>
            <a:pPr algn="ctr"/>
            <a:r>
              <a:rPr lang="en-US" sz="4000" b="1" kern="0" dirty="0">
                <a:solidFill>
                  <a:schemeClr val="tx1"/>
                </a:solidFill>
                <a:latin typeface="+mn-lt"/>
              </a:rPr>
              <a:t>Background: Isaiah 44:27</a:t>
            </a:r>
          </a:p>
        </p:txBody>
      </p:sp>
    </p:spTree>
    <p:extLst>
      <p:ext uri="{BB962C8B-B14F-4D97-AF65-F5344CB8AC3E}">
        <p14:creationId xmlns:p14="http://schemas.microsoft.com/office/powerpoint/2010/main" val="116965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D6276-76ED-375D-A924-97732ABD05C1}"/>
              </a:ext>
            </a:extLst>
          </p:cNvPr>
          <p:cNvSpPr>
            <a:spLocks noGrp="1"/>
          </p:cNvSpPr>
          <p:nvPr>
            <p:ph idx="1"/>
          </p:nvPr>
        </p:nvSpPr>
        <p:spPr>
          <a:xfrm>
            <a:off x="558800" y="2247900"/>
            <a:ext cx="8610600" cy="2819400"/>
          </a:xfrm>
        </p:spPr>
        <p:txBody>
          <a:bodyPr/>
          <a:lstStyle/>
          <a:p>
            <a:pPr marL="0" indent="0">
              <a:buNone/>
            </a:pPr>
            <a:r>
              <a:rPr lang="en-US" b="1" dirty="0">
                <a:solidFill>
                  <a:schemeClr val="tx1">
                    <a:lumMod val="65000"/>
                    <a:lumOff val="35000"/>
                  </a:schemeClr>
                </a:solidFill>
                <a:latin typeface="+mn-lt"/>
              </a:rPr>
              <a:t>YHWH will do something </a:t>
            </a:r>
            <a:r>
              <a:rPr lang="en-US" b="1" i="1" dirty="0">
                <a:solidFill>
                  <a:schemeClr val="tx1">
                    <a:lumMod val="65000"/>
                    <a:lumOff val="35000"/>
                  </a:schemeClr>
                </a:solidFill>
                <a:latin typeface="+mn-lt"/>
              </a:rPr>
              <a:t>NEW</a:t>
            </a:r>
            <a:r>
              <a:rPr lang="en-US" b="1" dirty="0">
                <a:solidFill>
                  <a:schemeClr val="tx1">
                    <a:lumMod val="65000"/>
                    <a:lumOff val="35000"/>
                  </a:schemeClr>
                </a:solidFill>
                <a:latin typeface="+mn-lt"/>
              </a:rPr>
              <a:t> </a:t>
            </a:r>
            <a:br>
              <a:rPr lang="en-US" sz="3200" b="1" dirty="0">
                <a:solidFill>
                  <a:schemeClr val="tx1">
                    <a:lumMod val="65000"/>
                    <a:lumOff val="35000"/>
                  </a:schemeClr>
                </a:solidFill>
                <a:latin typeface="+mn-lt"/>
              </a:rPr>
            </a:br>
            <a:r>
              <a:rPr lang="en-US" sz="3200" b="1" dirty="0">
                <a:solidFill>
                  <a:schemeClr val="tx1">
                    <a:lumMod val="65000"/>
                    <a:lumOff val="35000"/>
                  </a:schemeClr>
                </a:solidFill>
                <a:latin typeface="+mn-lt"/>
              </a:rPr>
              <a:t>(cf. 43.19)</a:t>
            </a:r>
          </a:p>
          <a:p>
            <a:pPr marL="0" indent="0">
              <a:buNone/>
            </a:pPr>
            <a:endParaRPr lang="en-US" sz="1600" b="1" dirty="0">
              <a:solidFill>
                <a:schemeClr val="tx1">
                  <a:lumMod val="65000"/>
                  <a:lumOff val="35000"/>
                </a:schemeClr>
              </a:solidFill>
              <a:latin typeface="+mn-lt"/>
            </a:endParaRPr>
          </a:p>
          <a:p>
            <a:r>
              <a:rPr lang="en-US" sz="3200" b="1" i="1" dirty="0">
                <a:solidFill>
                  <a:schemeClr val="tx1">
                    <a:lumMod val="65000"/>
                    <a:lumOff val="35000"/>
                  </a:schemeClr>
                </a:solidFill>
                <a:latin typeface="+mn-lt"/>
              </a:rPr>
              <a:t>It is I</a:t>
            </a:r>
            <a:r>
              <a:rPr lang="en-US" sz="3200" b="1" dirty="0">
                <a:solidFill>
                  <a:schemeClr val="tx1">
                    <a:lumMod val="65000"/>
                    <a:lumOff val="35000"/>
                  </a:schemeClr>
                </a:solidFill>
                <a:latin typeface="+mn-lt"/>
              </a:rPr>
              <a:t> who says of Cyrus, ‘</a:t>
            </a:r>
            <a:r>
              <a:rPr lang="en-US" sz="3200" b="1" i="1" dirty="0">
                <a:solidFill>
                  <a:schemeClr val="tx1">
                    <a:lumMod val="65000"/>
                    <a:lumOff val="35000"/>
                  </a:schemeClr>
                </a:solidFill>
                <a:latin typeface="+mn-lt"/>
              </a:rPr>
              <a:t>He is</a:t>
            </a:r>
            <a:r>
              <a:rPr lang="en-US" sz="3200" b="1" dirty="0">
                <a:solidFill>
                  <a:schemeClr val="tx1">
                    <a:lumMod val="65000"/>
                    <a:lumOff val="35000"/>
                  </a:schemeClr>
                </a:solidFill>
                <a:latin typeface="+mn-lt"/>
              </a:rPr>
              <a:t> My shepherd! And he will perform all My desire.’ </a:t>
            </a:r>
          </a:p>
          <a:p>
            <a:r>
              <a:rPr lang="en-US" sz="3200" b="1" dirty="0">
                <a:solidFill>
                  <a:schemeClr val="tx1">
                    <a:lumMod val="65000"/>
                    <a:lumOff val="35000"/>
                  </a:schemeClr>
                </a:solidFill>
                <a:latin typeface="+mn-lt"/>
              </a:rPr>
              <a:t>And he declares of Jerusalem, ‘She will be built,’ And of the temple, ‘Your foundation will be laid.’  </a:t>
            </a:r>
          </a:p>
        </p:txBody>
      </p:sp>
      <p:sp>
        <p:nvSpPr>
          <p:cNvPr id="16" name="Title 1">
            <a:extLst>
              <a:ext uri="{FF2B5EF4-FFF2-40B4-BE49-F238E27FC236}">
                <a16:creationId xmlns:a16="http://schemas.microsoft.com/office/drawing/2014/main" id="{1EEABEAB-5FDE-6719-3761-23822DCC2374}"/>
              </a:ext>
            </a:extLst>
          </p:cNvPr>
          <p:cNvSpPr txBox="1">
            <a:spLocks/>
          </p:cNvSpPr>
          <p:nvPr/>
        </p:nvSpPr>
        <p:spPr bwMode="auto">
          <a:xfrm>
            <a:off x="2159000" y="491331"/>
            <a:ext cx="8077200" cy="727869"/>
          </a:xfrm>
          <a:prstGeom prst="rect">
            <a:avLst/>
          </a:prstGeom>
          <a:solidFill>
            <a:schemeClr val="accent2">
              <a:lumMod val="60000"/>
              <a:lumOff val="40000"/>
            </a:schemeClr>
          </a:solidFill>
          <a:ln w="9525">
            <a:noFill/>
            <a:miter lim="800000"/>
            <a:headEnd/>
            <a:tailEnd/>
          </a:ln>
          <a:effectLst/>
        </p:spPr>
        <p:txBody>
          <a:bodyPr vert="horz" wrap="square" lIns="96653" tIns="48326" rIns="96653" bIns="48326" numCol="1" anchor="t" anchorCtr="0" compatLnSpc="1">
            <a:prstTxWarp prst="textNoShape">
              <a:avLst/>
            </a:prstTxWarp>
          </a:bodyPr>
          <a:lstStyle>
            <a:lvl1pPr algn="l" defTabSz="982136" rtl="0" fontAlgn="base">
              <a:spcBef>
                <a:spcPct val="0"/>
              </a:spcBef>
              <a:spcAft>
                <a:spcPct val="0"/>
              </a:spcAft>
              <a:defRPr sz="4500">
                <a:solidFill>
                  <a:schemeClr val="accent4">
                    <a:lumMod val="95000"/>
                    <a:lumOff val="5000"/>
                  </a:schemeClr>
                </a:solidFill>
                <a:latin typeface="+mj-lt"/>
                <a:ea typeface="+mj-ea"/>
                <a:cs typeface="+mj-cs"/>
              </a:defRPr>
            </a:lvl1pPr>
            <a:lvl2pPr algn="l" defTabSz="982136" rtl="0" fontAlgn="base">
              <a:spcBef>
                <a:spcPct val="0"/>
              </a:spcBef>
              <a:spcAft>
                <a:spcPct val="0"/>
              </a:spcAft>
              <a:defRPr sz="4470">
                <a:solidFill>
                  <a:schemeClr val="tx2"/>
                </a:solidFill>
                <a:latin typeface="Garamond" pitchFamily="18" charset="0"/>
                <a:cs typeface="Arial" charset="0"/>
              </a:defRPr>
            </a:lvl2pPr>
            <a:lvl3pPr algn="l" defTabSz="982136" rtl="0" fontAlgn="base">
              <a:spcBef>
                <a:spcPct val="0"/>
              </a:spcBef>
              <a:spcAft>
                <a:spcPct val="0"/>
              </a:spcAft>
              <a:defRPr sz="4470">
                <a:solidFill>
                  <a:schemeClr val="tx2"/>
                </a:solidFill>
                <a:latin typeface="Garamond" pitchFamily="18" charset="0"/>
                <a:cs typeface="Arial" charset="0"/>
              </a:defRPr>
            </a:lvl3pPr>
            <a:lvl4pPr algn="l" defTabSz="982136" rtl="0" fontAlgn="base">
              <a:spcBef>
                <a:spcPct val="0"/>
              </a:spcBef>
              <a:spcAft>
                <a:spcPct val="0"/>
              </a:spcAft>
              <a:defRPr sz="4470">
                <a:solidFill>
                  <a:schemeClr val="tx2"/>
                </a:solidFill>
                <a:latin typeface="Garamond" pitchFamily="18" charset="0"/>
                <a:cs typeface="Arial" charset="0"/>
              </a:defRPr>
            </a:lvl4pPr>
            <a:lvl5pPr algn="l" defTabSz="982136" rtl="0" fontAlgn="base">
              <a:spcBef>
                <a:spcPct val="0"/>
              </a:spcBef>
              <a:spcAft>
                <a:spcPct val="0"/>
              </a:spcAft>
              <a:defRPr sz="4470">
                <a:solidFill>
                  <a:schemeClr val="tx2"/>
                </a:solidFill>
                <a:latin typeface="Garamond" pitchFamily="18" charset="0"/>
                <a:cs typeface="Arial" charset="0"/>
              </a:defRPr>
            </a:lvl5pPr>
            <a:lvl6pPr marL="464458" algn="l" defTabSz="982136" rtl="0" fontAlgn="base">
              <a:spcBef>
                <a:spcPct val="0"/>
              </a:spcBef>
              <a:spcAft>
                <a:spcPct val="0"/>
              </a:spcAft>
              <a:defRPr sz="4470">
                <a:solidFill>
                  <a:schemeClr val="tx2"/>
                </a:solidFill>
                <a:latin typeface="Garamond" pitchFamily="18" charset="0"/>
                <a:cs typeface="Arial" charset="0"/>
              </a:defRPr>
            </a:lvl6pPr>
            <a:lvl7pPr marL="928916" algn="l" defTabSz="982136" rtl="0" fontAlgn="base">
              <a:spcBef>
                <a:spcPct val="0"/>
              </a:spcBef>
              <a:spcAft>
                <a:spcPct val="0"/>
              </a:spcAft>
              <a:defRPr sz="4470">
                <a:solidFill>
                  <a:schemeClr val="tx2"/>
                </a:solidFill>
                <a:latin typeface="Garamond" pitchFamily="18" charset="0"/>
                <a:cs typeface="Arial" charset="0"/>
              </a:defRPr>
            </a:lvl7pPr>
            <a:lvl8pPr marL="1393373" algn="l" defTabSz="982136" rtl="0" fontAlgn="base">
              <a:spcBef>
                <a:spcPct val="0"/>
              </a:spcBef>
              <a:spcAft>
                <a:spcPct val="0"/>
              </a:spcAft>
              <a:defRPr sz="4470">
                <a:solidFill>
                  <a:schemeClr val="tx2"/>
                </a:solidFill>
                <a:latin typeface="Garamond" pitchFamily="18" charset="0"/>
                <a:cs typeface="Arial" charset="0"/>
              </a:defRPr>
            </a:lvl8pPr>
            <a:lvl9pPr marL="1857832" algn="l" defTabSz="982136" rtl="0" fontAlgn="base">
              <a:spcBef>
                <a:spcPct val="0"/>
              </a:spcBef>
              <a:spcAft>
                <a:spcPct val="0"/>
              </a:spcAft>
              <a:defRPr sz="4470">
                <a:solidFill>
                  <a:schemeClr val="tx2"/>
                </a:solidFill>
                <a:latin typeface="Garamond" pitchFamily="18" charset="0"/>
                <a:cs typeface="Arial" charset="0"/>
              </a:defRPr>
            </a:lvl9pPr>
          </a:lstStyle>
          <a:p>
            <a:pPr algn="ctr"/>
            <a:r>
              <a:rPr lang="en-US" sz="4000" b="1" kern="0" dirty="0">
                <a:solidFill>
                  <a:schemeClr val="tx1"/>
                </a:solidFill>
                <a:latin typeface="+mn-lt"/>
              </a:rPr>
              <a:t>A Twist: Isaiah 44:28</a:t>
            </a:r>
          </a:p>
        </p:txBody>
      </p:sp>
      <p:pic>
        <p:nvPicPr>
          <p:cNvPr id="2" name="Picture 1">
            <a:extLst>
              <a:ext uri="{FF2B5EF4-FFF2-40B4-BE49-F238E27FC236}">
                <a16:creationId xmlns:a16="http://schemas.microsoft.com/office/drawing/2014/main" id="{FA1CC37F-3585-3A97-E0D4-8C1377C2D9FC}"/>
              </a:ext>
            </a:extLst>
          </p:cNvPr>
          <p:cNvPicPr>
            <a:picLocks noChangeAspect="1"/>
          </p:cNvPicPr>
          <p:nvPr/>
        </p:nvPicPr>
        <p:blipFill>
          <a:blip r:embed="rId3"/>
          <a:stretch>
            <a:fillRect/>
          </a:stretch>
        </p:blipFill>
        <p:spPr>
          <a:xfrm>
            <a:off x="8900160" y="1676400"/>
            <a:ext cx="4114800" cy="5037401"/>
          </a:xfrm>
          <a:prstGeom prst="rect">
            <a:avLst/>
          </a:prstGeom>
        </p:spPr>
      </p:pic>
    </p:spTree>
    <p:extLst>
      <p:ext uri="{BB962C8B-B14F-4D97-AF65-F5344CB8AC3E}">
        <p14:creationId xmlns:p14="http://schemas.microsoft.com/office/powerpoint/2010/main" val="244271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D6276-76ED-375D-A924-97732ABD05C1}"/>
              </a:ext>
            </a:extLst>
          </p:cNvPr>
          <p:cNvSpPr>
            <a:spLocks noGrp="1"/>
          </p:cNvSpPr>
          <p:nvPr>
            <p:ph idx="1"/>
          </p:nvPr>
        </p:nvSpPr>
        <p:spPr>
          <a:xfrm>
            <a:off x="366271" y="1905000"/>
            <a:ext cx="12272258" cy="2819400"/>
          </a:xfrm>
        </p:spPr>
        <p:txBody>
          <a:bodyPr/>
          <a:lstStyle/>
          <a:p>
            <a:pPr marL="0" indent="0">
              <a:buNone/>
            </a:pPr>
            <a:r>
              <a:rPr lang="en-US" sz="3200" b="1" dirty="0">
                <a:solidFill>
                  <a:schemeClr val="tx1">
                    <a:lumMod val="65000"/>
                    <a:lumOff val="35000"/>
                  </a:schemeClr>
                </a:solidFill>
                <a:latin typeface="+mn-lt"/>
              </a:rPr>
              <a:t>The Bible critics say:</a:t>
            </a:r>
          </a:p>
          <a:p>
            <a:r>
              <a:rPr lang="en-US" sz="3200" b="1" dirty="0">
                <a:solidFill>
                  <a:schemeClr val="tx1">
                    <a:lumMod val="65000"/>
                    <a:lumOff val="35000"/>
                  </a:schemeClr>
                </a:solidFill>
                <a:latin typeface="+mn-lt"/>
              </a:rPr>
              <a:t>Isaiah could not possibly have known Cyrus’ name in advance.</a:t>
            </a:r>
          </a:p>
          <a:p>
            <a:r>
              <a:rPr lang="en-US" sz="3200" b="1" dirty="0">
                <a:solidFill>
                  <a:schemeClr val="tx1">
                    <a:lumMod val="65000"/>
                    <a:lumOff val="35000"/>
                  </a:schemeClr>
                </a:solidFill>
                <a:latin typeface="+mn-lt"/>
              </a:rPr>
              <a:t>This proves there must be a second writer, </a:t>
            </a:r>
            <a:r>
              <a:rPr lang="en-US" sz="3200" b="1" dirty="0" err="1">
                <a:solidFill>
                  <a:schemeClr val="tx1">
                    <a:lumMod val="65000"/>
                    <a:lumOff val="35000"/>
                  </a:schemeClr>
                </a:solidFill>
                <a:latin typeface="+mn-lt"/>
              </a:rPr>
              <a:t>Deutero</a:t>
            </a:r>
            <a:r>
              <a:rPr lang="en-US" sz="3200" b="1" dirty="0">
                <a:solidFill>
                  <a:schemeClr val="tx1">
                    <a:lumMod val="65000"/>
                    <a:lumOff val="35000"/>
                  </a:schemeClr>
                </a:solidFill>
                <a:latin typeface="+mn-lt"/>
              </a:rPr>
              <a:t>-Isaiah, about 550 BC or later, when Cyrus was living.</a:t>
            </a:r>
          </a:p>
        </p:txBody>
      </p:sp>
      <p:sp>
        <p:nvSpPr>
          <p:cNvPr id="16" name="Title 1">
            <a:extLst>
              <a:ext uri="{FF2B5EF4-FFF2-40B4-BE49-F238E27FC236}">
                <a16:creationId xmlns:a16="http://schemas.microsoft.com/office/drawing/2014/main" id="{1EEABEAB-5FDE-6719-3761-23822DCC2374}"/>
              </a:ext>
            </a:extLst>
          </p:cNvPr>
          <p:cNvSpPr txBox="1">
            <a:spLocks/>
          </p:cNvSpPr>
          <p:nvPr/>
        </p:nvSpPr>
        <p:spPr bwMode="auto">
          <a:xfrm>
            <a:off x="2159000" y="491331"/>
            <a:ext cx="8077200" cy="727869"/>
          </a:xfrm>
          <a:prstGeom prst="rect">
            <a:avLst/>
          </a:prstGeom>
          <a:solidFill>
            <a:schemeClr val="accent2">
              <a:lumMod val="60000"/>
              <a:lumOff val="40000"/>
            </a:schemeClr>
          </a:solidFill>
          <a:ln w="9525">
            <a:noFill/>
            <a:miter lim="800000"/>
            <a:headEnd/>
            <a:tailEnd/>
          </a:ln>
          <a:effectLst/>
        </p:spPr>
        <p:txBody>
          <a:bodyPr vert="horz" wrap="square" lIns="96653" tIns="48326" rIns="96653" bIns="48326" numCol="1" anchor="t" anchorCtr="0" compatLnSpc="1">
            <a:prstTxWarp prst="textNoShape">
              <a:avLst/>
            </a:prstTxWarp>
          </a:bodyPr>
          <a:lstStyle>
            <a:lvl1pPr algn="l" defTabSz="982136" rtl="0" fontAlgn="base">
              <a:spcBef>
                <a:spcPct val="0"/>
              </a:spcBef>
              <a:spcAft>
                <a:spcPct val="0"/>
              </a:spcAft>
              <a:defRPr sz="4500">
                <a:solidFill>
                  <a:schemeClr val="accent4">
                    <a:lumMod val="95000"/>
                    <a:lumOff val="5000"/>
                  </a:schemeClr>
                </a:solidFill>
                <a:latin typeface="+mj-lt"/>
                <a:ea typeface="+mj-ea"/>
                <a:cs typeface="+mj-cs"/>
              </a:defRPr>
            </a:lvl1pPr>
            <a:lvl2pPr algn="l" defTabSz="982136" rtl="0" fontAlgn="base">
              <a:spcBef>
                <a:spcPct val="0"/>
              </a:spcBef>
              <a:spcAft>
                <a:spcPct val="0"/>
              </a:spcAft>
              <a:defRPr sz="4470">
                <a:solidFill>
                  <a:schemeClr val="tx2"/>
                </a:solidFill>
                <a:latin typeface="Garamond" pitchFamily="18" charset="0"/>
                <a:cs typeface="Arial" charset="0"/>
              </a:defRPr>
            </a:lvl2pPr>
            <a:lvl3pPr algn="l" defTabSz="982136" rtl="0" fontAlgn="base">
              <a:spcBef>
                <a:spcPct val="0"/>
              </a:spcBef>
              <a:spcAft>
                <a:spcPct val="0"/>
              </a:spcAft>
              <a:defRPr sz="4470">
                <a:solidFill>
                  <a:schemeClr val="tx2"/>
                </a:solidFill>
                <a:latin typeface="Garamond" pitchFamily="18" charset="0"/>
                <a:cs typeface="Arial" charset="0"/>
              </a:defRPr>
            </a:lvl3pPr>
            <a:lvl4pPr algn="l" defTabSz="982136" rtl="0" fontAlgn="base">
              <a:spcBef>
                <a:spcPct val="0"/>
              </a:spcBef>
              <a:spcAft>
                <a:spcPct val="0"/>
              </a:spcAft>
              <a:defRPr sz="4470">
                <a:solidFill>
                  <a:schemeClr val="tx2"/>
                </a:solidFill>
                <a:latin typeface="Garamond" pitchFamily="18" charset="0"/>
                <a:cs typeface="Arial" charset="0"/>
              </a:defRPr>
            </a:lvl4pPr>
            <a:lvl5pPr algn="l" defTabSz="982136" rtl="0" fontAlgn="base">
              <a:spcBef>
                <a:spcPct val="0"/>
              </a:spcBef>
              <a:spcAft>
                <a:spcPct val="0"/>
              </a:spcAft>
              <a:defRPr sz="4470">
                <a:solidFill>
                  <a:schemeClr val="tx2"/>
                </a:solidFill>
                <a:latin typeface="Garamond" pitchFamily="18" charset="0"/>
                <a:cs typeface="Arial" charset="0"/>
              </a:defRPr>
            </a:lvl5pPr>
            <a:lvl6pPr marL="464458" algn="l" defTabSz="982136" rtl="0" fontAlgn="base">
              <a:spcBef>
                <a:spcPct val="0"/>
              </a:spcBef>
              <a:spcAft>
                <a:spcPct val="0"/>
              </a:spcAft>
              <a:defRPr sz="4470">
                <a:solidFill>
                  <a:schemeClr val="tx2"/>
                </a:solidFill>
                <a:latin typeface="Garamond" pitchFamily="18" charset="0"/>
                <a:cs typeface="Arial" charset="0"/>
              </a:defRPr>
            </a:lvl6pPr>
            <a:lvl7pPr marL="928916" algn="l" defTabSz="982136" rtl="0" fontAlgn="base">
              <a:spcBef>
                <a:spcPct val="0"/>
              </a:spcBef>
              <a:spcAft>
                <a:spcPct val="0"/>
              </a:spcAft>
              <a:defRPr sz="4470">
                <a:solidFill>
                  <a:schemeClr val="tx2"/>
                </a:solidFill>
                <a:latin typeface="Garamond" pitchFamily="18" charset="0"/>
                <a:cs typeface="Arial" charset="0"/>
              </a:defRPr>
            </a:lvl7pPr>
            <a:lvl8pPr marL="1393373" algn="l" defTabSz="982136" rtl="0" fontAlgn="base">
              <a:spcBef>
                <a:spcPct val="0"/>
              </a:spcBef>
              <a:spcAft>
                <a:spcPct val="0"/>
              </a:spcAft>
              <a:defRPr sz="4470">
                <a:solidFill>
                  <a:schemeClr val="tx2"/>
                </a:solidFill>
                <a:latin typeface="Garamond" pitchFamily="18" charset="0"/>
                <a:cs typeface="Arial" charset="0"/>
              </a:defRPr>
            </a:lvl8pPr>
            <a:lvl9pPr marL="1857832" algn="l" defTabSz="982136" rtl="0" fontAlgn="base">
              <a:spcBef>
                <a:spcPct val="0"/>
              </a:spcBef>
              <a:spcAft>
                <a:spcPct val="0"/>
              </a:spcAft>
              <a:defRPr sz="4470">
                <a:solidFill>
                  <a:schemeClr val="tx2"/>
                </a:solidFill>
                <a:latin typeface="Garamond" pitchFamily="18" charset="0"/>
                <a:cs typeface="Arial" charset="0"/>
              </a:defRPr>
            </a:lvl9pPr>
          </a:lstStyle>
          <a:p>
            <a:pPr algn="ctr"/>
            <a:r>
              <a:rPr lang="en-US" sz="4000" b="1" kern="0" dirty="0">
                <a:solidFill>
                  <a:schemeClr val="tx1"/>
                </a:solidFill>
                <a:latin typeface="+mn-lt"/>
              </a:rPr>
              <a:t>A Twist: Bible Critics Reaction</a:t>
            </a:r>
          </a:p>
        </p:txBody>
      </p:sp>
      <p:sp>
        <p:nvSpPr>
          <p:cNvPr id="4" name="Content Placeholder 2">
            <a:extLst>
              <a:ext uri="{FF2B5EF4-FFF2-40B4-BE49-F238E27FC236}">
                <a16:creationId xmlns:a16="http://schemas.microsoft.com/office/drawing/2014/main" id="{6DF6FDB0-3696-68B8-5B43-B5BE933B6004}"/>
              </a:ext>
            </a:extLst>
          </p:cNvPr>
          <p:cNvSpPr txBox="1">
            <a:spLocks/>
          </p:cNvSpPr>
          <p:nvPr/>
        </p:nvSpPr>
        <p:spPr bwMode="auto">
          <a:xfrm>
            <a:off x="376431" y="5029200"/>
            <a:ext cx="12272258" cy="2133600"/>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lvl1pPr marL="367696" indent="-367696" algn="l" defTabSz="982136" rtl="0" fontAlgn="base">
              <a:spcBef>
                <a:spcPct val="20000"/>
              </a:spcBef>
              <a:spcAft>
                <a:spcPct val="0"/>
              </a:spcAft>
              <a:buClrTx/>
              <a:buSzPct val="65000"/>
              <a:buFont typeface="Wingdings" pitchFamily="2" charset="2"/>
              <a:buChar char="n"/>
              <a:defRPr sz="4000">
                <a:solidFill>
                  <a:schemeClr val="accent4">
                    <a:lumMod val="95000"/>
                    <a:lumOff val="5000"/>
                  </a:schemeClr>
                </a:solidFill>
                <a:latin typeface="Cambria" panose="02040503050406030204" pitchFamily="18" charset="0"/>
                <a:ea typeface="Cambria" panose="02040503050406030204" pitchFamily="18" charset="0"/>
                <a:cs typeface="+mn-cs"/>
              </a:defRPr>
            </a:lvl1pPr>
            <a:lvl2pPr marL="719265" indent="-349956" algn="l" defTabSz="982136" rtl="0" fontAlgn="base">
              <a:spcBef>
                <a:spcPct val="20000"/>
              </a:spcBef>
              <a:spcAft>
                <a:spcPct val="0"/>
              </a:spcAft>
              <a:buClrTx/>
              <a:buSzPct val="60000"/>
              <a:buFont typeface="Wingdings" pitchFamily="2" charset="2"/>
              <a:buChar char="q"/>
              <a:defRPr sz="3200">
                <a:solidFill>
                  <a:schemeClr val="accent4">
                    <a:lumMod val="95000"/>
                    <a:lumOff val="5000"/>
                  </a:schemeClr>
                </a:solidFill>
                <a:latin typeface="Cambria" panose="02040503050406030204" pitchFamily="18" charset="0"/>
                <a:ea typeface="Cambria" panose="02040503050406030204" pitchFamily="18" charset="0"/>
                <a:cs typeface="+mn-cs"/>
              </a:defRPr>
            </a:lvl2pPr>
            <a:lvl3pPr marL="1098250" indent="-377372" algn="l" defTabSz="982136" rtl="0" fontAlgn="base">
              <a:spcBef>
                <a:spcPct val="20000"/>
              </a:spcBef>
              <a:spcAft>
                <a:spcPct val="0"/>
              </a:spcAft>
              <a:buClrTx/>
              <a:buSzPct val="65000"/>
              <a:buFont typeface="Courier New" panose="02070309020205020404" pitchFamily="49" charset="0"/>
              <a:buChar char="o"/>
              <a:defRPr sz="2800">
                <a:solidFill>
                  <a:schemeClr val="accent4">
                    <a:lumMod val="95000"/>
                    <a:lumOff val="5000"/>
                  </a:schemeClr>
                </a:solidFill>
                <a:latin typeface="Cambria" panose="02040503050406030204" pitchFamily="18" charset="0"/>
                <a:ea typeface="Cambria" panose="02040503050406030204" pitchFamily="18" charset="0"/>
                <a:cs typeface="+mn-cs"/>
              </a:defRPr>
            </a:lvl3pPr>
            <a:lvl4pPr marL="1438529" indent="-338668" algn="l" defTabSz="982136" rtl="0" fontAlgn="base">
              <a:spcBef>
                <a:spcPct val="20000"/>
              </a:spcBef>
              <a:spcAft>
                <a:spcPct val="0"/>
              </a:spcAft>
              <a:buClrTx/>
              <a:buSzPct val="70000"/>
              <a:buFont typeface="Wingdings" panose="05000000000000000000" pitchFamily="2" charset="2"/>
              <a:buChar char="Ø"/>
              <a:defRPr sz="2800">
                <a:solidFill>
                  <a:schemeClr val="accent4">
                    <a:lumMod val="95000"/>
                    <a:lumOff val="5000"/>
                  </a:schemeClr>
                </a:solidFill>
                <a:latin typeface="Cambria" panose="02040503050406030204" pitchFamily="18" charset="0"/>
                <a:ea typeface="Cambria" panose="02040503050406030204" pitchFamily="18" charset="0"/>
                <a:cs typeface="+mn-cs"/>
              </a:defRPr>
            </a:lvl4pPr>
            <a:lvl5pPr marL="1803000" indent="-362858" algn="l" defTabSz="982136" rtl="0" fontAlgn="base">
              <a:spcBef>
                <a:spcPct val="20000"/>
              </a:spcBef>
              <a:spcAft>
                <a:spcPct val="0"/>
              </a:spcAft>
              <a:buClrTx/>
              <a:buSzPct val="75000"/>
              <a:buFont typeface="Wingdings" pitchFamily="2" charset="2"/>
              <a:buChar char="§"/>
              <a:defRPr sz="2800">
                <a:solidFill>
                  <a:schemeClr val="accent4">
                    <a:lumMod val="95000"/>
                    <a:lumOff val="5000"/>
                  </a:schemeClr>
                </a:solidFill>
                <a:latin typeface="Cambria" panose="02040503050406030204" pitchFamily="18" charset="0"/>
                <a:ea typeface="Cambria" panose="02040503050406030204" pitchFamily="18" charset="0"/>
                <a:cs typeface="+mn-cs"/>
              </a:defRPr>
            </a:lvl5pPr>
            <a:lvl6pPr marL="2267457"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6pPr>
            <a:lvl7pPr marL="2731916"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7pPr>
            <a:lvl8pPr marL="3196373"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8pPr>
            <a:lvl9pPr marL="3660832"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9pPr>
          </a:lstStyle>
          <a:p>
            <a:pPr marL="0" indent="0">
              <a:buFont typeface="Wingdings" pitchFamily="2" charset="2"/>
              <a:buNone/>
            </a:pPr>
            <a:r>
              <a:rPr lang="en-US" sz="3200" b="1" kern="0" dirty="0">
                <a:solidFill>
                  <a:schemeClr val="tx1">
                    <a:lumMod val="65000"/>
                    <a:lumOff val="35000"/>
                  </a:schemeClr>
                </a:solidFill>
                <a:latin typeface="+mn-lt"/>
              </a:rPr>
              <a:t>We would respond:</a:t>
            </a:r>
          </a:p>
          <a:p>
            <a:r>
              <a:rPr lang="en-US" sz="3200" b="1" kern="0" dirty="0">
                <a:solidFill>
                  <a:schemeClr val="tx1">
                    <a:lumMod val="65000"/>
                    <a:lumOff val="35000"/>
                  </a:schemeClr>
                </a:solidFill>
                <a:latin typeface="+mn-lt"/>
              </a:rPr>
              <a:t>No. Since God is omniscient, He knows in advance. Since God speaks through prophets, He could tell Isaiah in advance. </a:t>
            </a:r>
          </a:p>
        </p:txBody>
      </p:sp>
    </p:spTree>
    <p:extLst>
      <p:ext uri="{BB962C8B-B14F-4D97-AF65-F5344CB8AC3E}">
        <p14:creationId xmlns:p14="http://schemas.microsoft.com/office/powerpoint/2010/main" val="104323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D6276-76ED-375D-A924-97732ABD05C1}"/>
              </a:ext>
            </a:extLst>
          </p:cNvPr>
          <p:cNvSpPr>
            <a:spLocks noGrp="1"/>
          </p:cNvSpPr>
          <p:nvPr>
            <p:ph idx="1"/>
          </p:nvPr>
        </p:nvSpPr>
        <p:spPr>
          <a:xfrm>
            <a:off x="732542" y="1981200"/>
            <a:ext cx="12272258" cy="2819400"/>
          </a:xfrm>
        </p:spPr>
        <p:txBody>
          <a:bodyPr/>
          <a:lstStyle/>
          <a:p>
            <a:pPr marL="0" indent="0">
              <a:buNone/>
            </a:pPr>
            <a:r>
              <a:rPr lang="en-US" sz="3200" b="1" dirty="0">
                <a:solidFill>
                  <a:schemeClr val="tx1">
                    <a:lumMod val="65000"/>
                    <a:lumOff val="35000"/>
                  </a:schemeClr>
                </a:solidFill>
                <a:latin typeface="+mn-lt"/>
              </a:rPr>
              <a:t>At this point, apparently Israel took exception too.</a:t>
            </a:r>
          </a:p>
          <a:p>
            <a:pPr marL="0" indent="0">
              <a:buNone/>
            </a:pPr>
            <a:endParaRPr lang="en-US" sz="1600" b="1" dirty="0">
              <a:solidFill>
                <a:schemeClr val="tx1">
                  <a:lumMod val="65000"/>
                  <a:lumOff val="35000"/>
                </a:schemeClr>
              </a:solidFill>
              <a:latin typeface="+mn-lt"/>
            </a:endParaRPr>
          </a:p>
          <a:p>
            <a:pPr marL="0" indent="0">
              <a:buNone/>
            </a:pPr>
            <a:r>
              <a:rPr lang="en-US" sz="3200" b="1" dirty="0">
                <a:solidFill>
                  <a:schemeClr val="tx1">
                    <a:lumMod val="65000"/>
                    <a:lumOff val="35000"/>
                  </a:schemeClr>
                </a:solidFill>
                <a:latin typeface="+mn-lt"/>
              </a:rPr>
              <a:t>Remember Isaiah wrote this ~700 BC. Israel had a lot of issues. And the Exile was not clearly in their view.  But …</a:t>
            </a:r>
          </a:p>
          <a:p>
            <a:pPr marL="0" indent="0">
              <a:buNone/>
            </a:pPr>
            <a:endParaRPr lang="en-US" sz="3200" b="1" dirty="0">
              <a:solidFill>
                <a:schemeClr val="tx1">
                  <a:lumMod val="65000"/>
                  <a:lumOff val="35000"/>
                </a:schemeClr>
              </a:solidFill>
              <a:latin typeface="+mn-lt"/>
            </a:endParaRPr>
          </a:p>
          <a:p>
            <a:pPr marL="0" indent="0">
              <a:buNone/>
            </a:pPr>
            <a:r>
              <a:rPr lang="en-US" sz="3200" b="1" dirty="0">
                <a:solidFill>
                  <a:schemeClr val="tx1">
                    <a:lumMod val="65000"/>
                    <a:lumOff val="35000"/>
                  </a:schemeClr>
                </a:solidFill>
                <a:latin typeface="+mn-lt"/>
              </a:rPr>
              <a:t>Perhaps they were expecting somebody from the line of David. (Remember God’s covenant with David.)</a:t>
            </a:r>
          </a:p>
          <a:p>
            <a:pPr marL="0" indent="0">
              <a:spcBef>
                <a:spcPts val="0"/>
              </a:spcBef>
              <a:buNone/>
            </a:pPr>
            <a:endParaRPr lang="en-US" sz="3200" b="1" dirty="0">
              <a:solidFill>
                <a:schemeClr val="tx1">
                  <a:lumMod val="65000"/>
                  <a:lumOff val="35000"/>
                </a:schemeClr>
              </a:solidFill>
              <a:latin typeface="+mn-lt"/>
            </a:endParaRPr>
          </a:p>
          <a:p>
            <a:pPr marL="0" indent="0">
              <a:spcBef>
                <a:spcPts val="0"/>
              </a:spcBef>
              <a:buNone/>
            </a:pPr>
            <a:r>
              <a:rPr lang="en-US" sz="3200" b="1" dirty="0">
                <a:solidFill>
                  <a:schemeClr val="tx1">
                    <a:lumMod val="65000"/>
                    <a:lumOff val="35000"/>
                  </a:schemeClr>
                </a:solidFill>
                <a:latin typeface="+mn-lt"/>
              </a:rPr>
              <a:t>At any rate, like Jonah, they wanted nothing to do with Gentiles</a:t>
            </a:r>
          </a:p>
        </p:txBody>
      </p:sp>
      <p:sp>
        <p:nvSpPr>
          <p:cNvPr id="16" name="Title 1">
            <a:extLst>
              <a:ext uri="{FF2B5EF4-FFF2-40B4-BE49-F238E27FC236}">
                <a16:creationId xmlns:a16="http://schemas.microsoft.com/office/drawing/2014/main" id="{1EEABEAB-5FDE-6719-3761-23822DCC2374}"/>
              </a:ext>
            </a:extLst>
          </p:cNvPr>
          <p:cNvSpPr txBox="1">
            <a:spLocks/>
          </p:cNvSpPr>
          <p:nvPr/>
        </p:nvSpPr>
        <p:spPr bwMode="auto">
          <a:xfrm>
            <a:off x="2159000" y="491331"/>
            <a:ext cx="8077200" cy="727869"/>
          </a:xfrm>
          <a:prstGeom prst="rect">
            <a:avLst/>
          </a:prstGeom>
          <a:solidFill>
            <a:schemeClr val="accent2">
              <a:lumMod val="60000"/>
              <a:lumOff val="40000"/>
            </a:schemeClr>
          </a:solidFill>
          <a:ln w="9525">
            <a:noFill/>
            <a:miter lim="800000"/>
            <a:headEnd/>
            <a:tailEnd/>
          </a:ln>
          <a:effectLst/>
        </p:spPr>
        <p:txBody>
          <a:bodyPr vert="horz" wrap="square" lIns="96653" tIns="48326" rIns="96653" bIns="48326" numCol="1" anchor="t" anchorCtr="0" compatLnSpc="1">
            <a:prstTxWarp prst="textNoShape">
              <a:avLst/>
            </a:prstTxWarp>
          </a:bodyPr>
          <a:lstStyle>
            <a:lvl1pPr algn="l" defTabSz="982136" rtl="0" fontAlgn="base">
              <a:spcBef>
                <a:spcPct val="0"/>
              </a:spcBef>
              <a:spcAft>
                <a:spcPct val="0"/>
              </a:spcAft>
              <a:defRPr sz="4500">
                <a:solidFill>
                  <a:schemeClr val="accent4">
                    <a:lumMod val="95000"/>
                    <a:lumOff val="5000"/>
                  </a:schemeClr>
                </a:solidFill>
                <a:latin typeface="+mj-lt"/>
                <a:ea typeface="+mj-ea"/>
                <a:cs typeface="+mj-cs"/>
              </a:defRPr>
            </a:lvl1pPr>
            <a:lvl2pPr algn="l" defTabSz="982136" rtl="0" fontAlgn="base">
              <a:spcBef>
                <a:spcPct val="0"/>
              </a:spcBef>
              <a:spcAft>
                <a:spcPct val="0"/>
              </a:spcAft>
              <a:defRPr sz="4470">
                <a:solidFill>
                  <a:schemeClr val="tx2"/>
                </a:solidFill>
                <a:latin typeface="Garamond" pitchFamily="18" charset="0"/>
                <a:cs typeface="Arial" charset="0"/>
              </a:defRPr>
            </a:lvl2pPr>
            <a:lvl3pPr algn="l" defTabSz="982136" rtl="0" fontAlgn="base">
              <a:spcBef>
                <a:spcPct val="0"/>
              </a:spcBef>
              <a:spcAft>
                <a:spcPct val="0"/>
              </a:spcAft>
              <a:defRPr sz="4470">
                <a:solidFill>
                  <a:schemeClr val="tx2"/>
                </a:solidFill>
                <a:latin typeface="Garamond" pitchFamily="18" charset="0"/>
                <a:cs typeface="Arial" charset="0"/>
              </a:defRPr>
            </a:lvl3pPr>
            <a:lvl4pPr algn="l" defTabSz="982136" rtl="0" fontAlgn="base">
              <a:spcBef>
                <a:spcPct val="0"/>
              </a:spcBef>
              <a:spcAft>
                <a:spcPct val="0"/>
              </a:spcAft>
              <a:defRPr sz="4470">
                <a:solidFill>
                  <a:schemeClr val="tx2"/>
                </a:solidFill>
                <a:latin typeface="Garamond" pitchFamily="18" charset="0"/>
                <a:cs typeface="Arial" charset="0"/>
              </a:defRPr>
            </a:lvl4pPr>
            <a:lvl5pPr algn="l" defTabSz="982136" rtl="0" fontAlgn="base">
              <a:spcBef>
                <a:spcPct val="0"/>
              </a:spcBef>
              <a:spcAft>
                <a:spcPct val="0"/>
              </a:spcAft>
              <a:defRPr sz="4470">
                <a:solidFill>
                  <a:schemeClr val="tx2"/>
                </a:solidFill>
                <a:latin typeface="Garamond" pitchFamily="18" charset="0"/>
                <a:cs typeface="Arial" charset="0"/>
              </a:defRPr>
            </a:lvl5pPr>
            <a:lvl6pPr marL="464458" algn="l" defTabSz="982136" rtl="0" fontAlgn="base">
              <a:spcBef>
                <a:spcPct val="0"/>
              </a:spcBef>
              <a:spcAft>
                <a:spcPct val="0"/>
              </a:spcAft>
              <a:defRPr sz="4470">
                <a:solidFill>
                  <a:schemeClr val="tx2"/>
                </a:solidFill>
                <a:latin typeface="Garamond" pitchFamily="18" charset="0"/>
                <a:cs typeface="Arial" charset="0"/>
              </a:defRPr>
            </a:lvl6pPr>
            <a:lvl7pPr marL="928916" algn="l" defTabSz="982136" rtl="0" fontAlgn="base">
              <a:spcBef>
                <a:spcPct val="0"/>
              </a:spcBef>
              <a:spcAft>
                <a:spcPct val="0"/>
              </a:spcAft>
              <a:defRPr sz="4470">
                <a:solidFill>
                  <a:schemeClr val="tx2"/>
                </a:solidFill>
                <a:latin typeface="Garamond" pitchFamily="18" charset="0"/>
                <a:cs typeface="Arial" charset="0"/>
              </a:defRPr>
            </a:lvl7pPr>
            <a:lvl8pPr marL="1393373" algn="l" defTabSz="982136" rtl="0" fontAlgn="base">
              <a:spcBef>
                <a:spcPct val="0"/>
              </a:spcBef>
              <a:spcAft>
                <a:spcPct val="0"/>
              </a:spcAft>
              <a:defRPr sz="4470">
                <a:solidFill>
                  <a:schemeClr val="tx2"/>
                </a:solidFill>
                <a:latin typeface="Garamond" pitchFamily="18" charset="0"/>
                <a:cs typeface="Arial" charset="0"/>
              </a:defRPr>
            </a:lvl8pPr>
            <a:lvl9pPr marL="1857832" algn="l" defTabSz="982136" rtl="0" fontAlgn="base">
              <a:spcBef>
                <a:spcPct val="0"/>
              </a:spcBef>
              <a:spcAft>
                <a:spcPct val="0"/>
              </a:spcAft>
              <a:defRPr sz="4470">
                <a:solidFill>
                  <a:schemeClr val="tx2"/>
                </a:solidFill>
                <a:latin typeface="Garamond" pitchFamily="18" charset="0"/>
                <a:cs typeface="Arial" charset="0"/>
              </a:defRPr>
            </a:lvl9pPr>
          </a:lstStyle>
          <a:p>
            <a:pPr algn="ctr"/>
            <a:r>
              <a:rPr lang="en-US" sz="4000" b="1" kern="0" dirty="0">
                <a:solidFill>
                  <a:schemeClr val="tx1"/>
                </a:solidFill>
                <a:latin typeface="+mn-lt"/>
              </a:rPr>
              <a:t>A Twist: Jews Reaction</a:t>
            </a:r>
          </a:p>
        </p:txBody>
      </p:sp>
    </p:spTree>
    <p:extLst>
      <p:ext uri="{BB962C8B-B14F-4D97-AF65-F5344CB8AC3E}">
        <p14:creationId xmlns:p14="http://schemas.microsoft.com/office/powerpoint/2010/main" val="73779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D6276-76ED-375D-A924-97732ABD05C1}"/>
              </a:ext>
            </a:extLst>
          </p:cNvPr>
          <p:cNvSpPr>
            <a:spLocks noGrp="1"/>
          </p:cNvSpPr>
          <p:nvPr>
            <p:ph idx="1"/>
          </p:nvPr>
        </p:nvSpPr>
        <p:spPr>
          <a:xfrm>
            <a:off x="558800" y="2247900"/>
            <a:ext cx="12272258" cy="2819400"/>
          </a:xfrm>
        </p:spPr>
        <p:txBody>
          <a:bodyPr/>
          <a:lstStyle/>
          <a:p>
            <a:pPr marL="0" indent="0">
              <a:buNone/>
            </a:pPr>
            <a:r>
              <a:rPr lang="en-US" sz="3200" b="1" dirty="0">
                <a:solidFill>
                  <a:schemeClr val="tx1">
                    <a:lumMod val="65000"/>
                    <a:lumOff val="35000"/>
                  </a:schemeClr>
                </a:solidFill>
                <a:latin typeface="+mn-lt"/>
              </a:rPr>
              <a:t>By calling Cyrus His anointed, the LORD was teaching [Israel] that He was the sovereign of all the earth, not just Israel. He could and would use whomever He chose to deliver His people. 					Constable</a:t>
            </a:r>
          </a:p>
          <a:p>
            <a:pPr marL="0" indent="0">
              <a:buNone/>
            </a:pPr>
            <a:endParaRPr lang="en-US" sz="1600" b="1" dirty="0">
              <a:solidFill>
                <a:schemeClr val="tx1">
                  <a:lumMod val="65000"/>
                  <a:lumOff val="35000"/>
                </a:schemeClr>
              </a:solidFill>
              <a:latin typeface="+mn-lt"/>
            </a:endParaRPr>
          </a:p>
          <a:p>
            <a:pPr marL="0" indent="0">
              <a:buNone/>
            </a:pPr>
            <a:r>
              <a:rPr lang="en-US" sz="3200" b="1" dirty="0">
                <a:solidFill>
                  <a:schemeClr val="tx1">
                    <a:lumMod val="65000"/>
                    <a:lumOff val="35000"/>
                  </a:schemeClr>
                </a:solidFill>
                <a:latin typeface="+mn-lt"/>
              </a:rPr>
              <a:t>The issue behind God's choice of Cyrus is who the LORD is, not who Cyrus is. Yahweh is the only true God, so He could choose whom He would,</a:t>
            </a:r>
            <a:r>
              <a:rPr lang="en-US" sz="3200" dirty="0">
                <a:solidFill>
                  <a:schemeClr val="tx1">
                    <a:lumMod val="65000"/>
                    <a:lumOff val="35000"/>
                  </a:schemeClr>
                </a:solidFill>
                <a:latin typeface="+mn-lt"/>
              </a:rPr>
              <a:t> </a:t>
            </a:r>
            <a:r>
              <a:rPr lang="en-US" sz="3200" b="1" dirty="0">
                <a:solidFill>
                  <a:schemeClr val="tx1">
                    <a:lumMod val="65000"/>
                    <a:lumOff val="35000"/>
                  </a:schemeClr>
                </a:solidFill>
                <a:latin typeface="+mn-lt"/>
              </a:rPr>
              <a:t>even though Cyrus did not know Him. 					Constable</a:t>
            </a:r>
          </a:p>
          <a:p>
            <a:pPr marL="0" indent="0">
              <a:buNone/>
            </a:pPr>
            <a:endParaRPr lang="en-US" sz="3200" b="1" dirty="0">
              <a:solidFill>
                <a:schemeClr val="tx1">
                  <a:lumMod val="65000"/>
                  <a:lumOff val="35000"/>
                </a:schemeClr>
              </a:solidFill>
              <a:latin typeface="+mn-lt"/>
            </a:endParaRPr>
          </a:p>
        </p:txBody>
      </p:sp>
      <p:sp>
        <p:nvSpPr>
          <p:cNvPr id="16" name="Title 1">
            <a:extLst>
              <a:ext uri="{FF2B5EF4-FFF2-40B4-BE49-F238E27FC236}">
                <a16:creationId xmlns:a16="http://schemas.microsoft.com/office/drawing/2014/main" id="{1EEABEAB-5FDE-6719-3761-23822DCC2374}"/>
              </a:ext>
            </a:extLst>
          </p:cNvPr>
          <p:cNvSpPr txBox="1">
            <a:spLocks/>
          </p:cNvSpPr>
          <p:nvPr/>
        </p:nvSpPr>
        <p:spPr bwMode="auto">
          <a:xfrm>
            <a:off x="3149600" y="457200"/>
            <a:ext cx="6172200" cy="1337469"/>
          </a:xfrm>
          <a:prstGeom prst="rect">
            <a:avLst/>
          </a:prstGeom>
          <a:solidFill>
            <a:schemeClr val="accent2">
              <a:lumMod val="60000"/>
              <a:lumOff val="40000"/>
            </a:schemeClr>
          </a:solidFill>
          <a:ln w="9525">
            <a:noFill/>
            <a:miter lim="800000"/>
            <a:headEnd/>
            <a:tailEnd/>
          </a:ln>
          <a:effectLst/>
        </p:spPr>
        <p:txBody>
          <a:bodyPr vert="horz" wrap="square" lIns="96653" tIns="48326" rIns="96653" bIns="48326" numCol="1" anchor="t" anchorCtr="0" compatLnSpc="1">
            <a:prstTxWarp prst="textNoShape">
              <a:avLst/>
            </a:prstTxWarp>
          </a:bodyPr>
          <a:lstStyle>
            <a:lvl1pPr algn="l" defTabSz="982136" rtl="0" fontAlgn="base">
              <a:spcBef>
                <a:spcPct val="0"/>
              </a:spcBef>
              <a:spcAft>
                <a:spcPct val="0"/>
              </a:spcAft>
              <a:defRPr sz="4500">
                <a:solidFill>
                  <a:schemeClr val="accent4">
                    <a:lumMod val="95000"/>
                    <a:lumOff val="5000"/>
                  </a:schemeClr>
                </a:solidFill>
                <a:latin typeface="+mj-lt"/>
                <a:ea typeface="+mj-ea"/>
                <a:cs typeface="+mj-cs"/>
              </a:defRPr>
            </a:lvl1pPr>
            <a:lvl2pPr algn="l" defTabSz="982136" rtl="0" fontAlgn="base">
              <a:spcBef>
                <a:spcPct val="0"/>
              </a:spcBef>
              <a:spcAft>
                <a:spcPct val="0"/>
              </a:spcAft>
              <a:defRPr sz="4470">
                <a:solidFill>
                  <a:schemeClr val="tx2"/>
                </a:solidFill>
                <a:latin typeface="Garamond" pitchFamily="18" charset="0"/>
                <a:cs typeface="Arial" charset="0"/>
              </a:defRPr>
            </a:lvl2pPr>
            <a:lvl3pPr algn="l" defTabSz="982136" rtl="0" fontAlgn="base">
              <a:spcBef>
                <a:spcPct val="0"/>
              </a:spcBef>
              <a:spcAft>
                <a:spcPct val="0"/>
              </a:spcAft>
              <a:defRPr sz="4470">
                <a:solidFill>
                  <a:schemeClr val="tx2"/>
                </a:solidFill>
                <a:latin typeface="Garamond" pitchFamily="18" charset="0"/>
                <a:cs typeface="Arial" charset="0"/>
              </a:defRPr>
            </a:lvl3pPr>
            <a:lvl4pPr algn="l" defTabSz="982136" rtl="0" fontAlgn="base">
              <a:spcBef>
                <a:spcPct val="0"/>
              </a:spcBef>
              <a:spcAft>
                <a:spcPct val="0"/>
              </a:spcAft>
              <a:defRPr sz="4470">
                <a:solidFill>
                  <a:schemeClr val="tx2"/>
                </a:solidFill>
                <a:latin typeface="Garamond" pitchFamily="18" charset="0"/>
                <a:cs typeface="Arial" charset="0"/>
              </a:defRPr>
            </a:lvl4pPr>
            <a:lvl5pPr algn="l" defTabSz="982136" rtl="0" fontAlgn="base">
              <a:spcBef>
                <a:spcPct val="0"/>
              </a:spcBef>
              <a:spcAft>
                <a:spcPct val="0"/>
              </a:spcAft>
              <a:defRPr sz="4470">
                <a:solidFill>
                  <a:schemeClr val="tx2"/>
                </a:solidFill>
                <a:latin typeface="Garamond" pitchFamily="18" charset="0"/>
                <a:cs typeface="Arial" charset="0"/>
              </a:defRPr>
            </a:lvl5pPr>
            <a:lvl6pPr marL="464458" algn="l" defTabSz="982136" rtl="0" fontAlgn="base">
              <a:spcBef>
                <a:spcPct val="0"/>
              </a:spcBef>
              <a:spcAft>
                <a:spcPct val="0"/>
              </a:spcAft>
              <a:defRPr sz="4470">
                <a:solidFill>
                  <a:schemeClr val="tx2"/>
                </a:solidFill>
                <a:latin typeface="Garamond" pitchFamily="18" charset="0"/>
                <a:cs typeface="Arial" charset="0"/>
              </a:defRPr>
            </a:lvl6pPr>
            <a:lvl7pPr marL="928916" algn="l" defTabSz="982136" rtl="0" fontAlgn="base">
              <a:spcBef>
                <a:spcPct val="0"/>
              </a:spcBef>
              <a:spcAft>
                <a:spcPct val="0"/>
              </a:spcAft>
              <a:defRPr sz="4470">
                <a:solidFill>
                  <a:schemeClr val="tx2"/>
                </a:solidFill>
                <a:latin typeface="Garamond" pitchFamily="18" charset="0"/>
                <a:cs typeface="Arial" charset="0"/>
              </a:defRPr>
            </a:lvl7pPr>
            <a:lvl8pPr marL="1393373" algn="l" defTabSz="982136" rtl="0" fontAlgn="base">
              <a:spcBef>
                <a:spcPct val="0"/>
              </a:spcBef>
              <a:spcAft>
                <a:spcPct val="0"/>
              </a:spcAft>
              <a:defRPr sz="4470">
                <a:solidFill>
                  <a:schemeClr val="tx2"/>
                </a:solidFill>
                <a:latin typeface="Garamond" pitchFamily="18" charset="0"/>
                <a:cs typeface="Arial" charset="0"/>
              </a:defRPr>
            </a:lvl8pPr>
            <a:lvl9pPr marL="1857832" algn="l" defTabSz="982136" rtl="0" fontAlgn="base">
              <a:spcBef>
                <a:spcPct val="0"/>
              </a:spcBef>
              <a:spcAft>
                <a:spcPct val="0"/>
              </a:spcAft>
              <a:defRPr sz="4470">
                <a:solidFill>
                  <a:schemeClr val="tx2"/>
                </a:solidFill>
                <a:latin typeface="Garamond" pitchFamily="18" charset="0"/>
                <a:cs typeface="Arial" charset="0"/>
              </a:defRPr>
            </a:lvl9pPr>
          </a:lstStyle>
          <a:p>
            <a:pPr algn="ctr"/>
            <a:r>
              <a:rPr lang="en-US" sz="4000" b="1" kern="0" dirty="0">
                <a:solidFill>
                  <a:schemeClr val="tx1"/>
                </a:solidFill>
                <a:latin typeface="+mn-lt"/>
              </a:rPr>
              <a:t>Why Cyrus?</a:t>
            </a:r>
            <a:br>
              <a:rPr lang="en-US" sz="4000" b="1" kern="0" dirty="0">
                <a:solidFill>
                  <a:schemeClr val="tx1"/>
                </a:solidFill>
                <a:latin typeface="+mn-lt"/>
              </a:rPr>
            </a:br>
            <a:r>
              <a:rPr lang="en-US" sz="4000" b="1" kern="0" dirty="0">
                <a:solidFill>
                  <a:schemeClr val="tx1"/>
                </a:solidFill>
                <a:latin typeface="+mn-lt"/>
              </a:rPr>
              <a:t>“Doing Something New”</a:t>
            </a:r>
          </a:p>
        </p:txBody>
      </p:sp>
    </p:spTree>
    <p:extLst>
      <p:ext uri="{BB962C8B-B14F-4D97-AF65-F5344CB8AC3E}">
        <p14:creationId xmlns:p14="http://schemas.microsoft.com/office/powerpoint/2010/main" val="72452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D6276-76ED-375D-A924-97732ABD05C1}"/>
              </a:ext>
            </a:extLst>
          </p:cNvPr>
          <p:cNvSpPr>
            <a:spLocks noGrp="1"/>
          </p:cNvSpPr>
          <p:nvPr>
            <p:ph idx="1"/>
          </p:nvPr>
        </p:nvSpPr>
        <p:spPr>
          <a:xfrm>
            <a:off x="558800" y="2247900"/>
            <a:ext cx="12272258" cy="2819400"/>
          </a:xfrm>
        </p:spPr>
        <p:txBody>
          <a:bodyPr/>
          <a:lstStyle/>
          <a:p>
            <a:pPr marL="0" indent="0">
              <a:buNone/>
            </a:pPr>
            <a:r>
              <a:rPr lang="en-US" sz="3600" b="1" baseline="30000" dirty="0">
                <a:solidFill>
                  <a:schemeClr val="tx1">
                    <a:lumMod val="65000"/>
                    <a:lumOff val="35000"/>
                  </a:schemeClr>
                </a:solidFill>
                <a:latin typeface="+mn-lt"/>
              </a:rPr>
              <a:t>1</a:t>
            </a:r>
            <a:r>
              <a:rPr lang="en-US" sz="3600" b="1" dirty="0">
                <a:solidFill>
                  <a:schemeClr val="tx1">
                    <a:lumMod val="65000"/>
                    <a:lumOff val="35000"/>
                  </a:schemeClr>
                </a:solidFill>
                <a:latin typeface="+mn-lt"/>
              </a:rPr>
              <a:t> Thus says the </a:t>
            </a:r>
            <a:r>
              <a:rPr lang="en-US" sz="3600" b="1" cap="small" dirty="0">
                <a:solidFill>
                  <a:schemeClr val="tx1">
                    <a:lumMod val="65000"/>
                    <a:lumOff val="35000"/>
                  </a:schemeClr>
                </a:solidFill>
                <a:latin typeface="+mn-lt"/>
              </a:rPr>
              <a:t>Lord</a:t>
            </a:r>
            <a:r>
              <a:rPr lang="en-US" sz="3600" b="1" dirty="0">
                <a:solidFill>
                  <a:schemeClr val="tx1">
                    <a:lumMod val="65000"/>
                    <a:lumOff val="35000"/>
                  </a:schemeClr>
                </a:solidFill>
                <a:latin typeface="+mn-lt"/>
              </a:rPr>
              <a:t> to Cyrus His anointed, Whom I have taken by the right hand, To subdue nations before him And to loose the loins of kings; To open doors before him so that gates will not be shut: </a:t>
            </a:r>
            <a:r>
              <a:rPr lang="en-US" sz="3600" b="1" baseline="30000" dirty="0">
                <a:solidFill>
                  <a:schemeClr val="tx1">
                    <a:lumMod val="65000"/>
                    <a:lumOff val="35000"/>
                  </a:schemeClr>
                </a:solidFill>
                <a:latin typeface="+mn-lt"/>
              </a:rPr>
              <a:t>2</a:t>
            </a:r>
            <a:r>
              <a:rPr lang="en-US" sz="3600" b="1" dirty="0">
                <a:solidFill>
                  <a:schemeClr val="tx1">
                    <a:lumMod val="65000"/>
                    <a:lumOff val="35000"/>
                  </a:schemeClr>
                </a:solidFill>
                <a:latin typeface="+mn-lt"/>
              </a:rPr>
              <a:t> “I will go before you and make the rough places smooth; I will shatter the doors of bronze and cut through their iron bars. </a:t>
            </a:r>
            <a:r>
              <a:rPr lang="en-US" sz="3600" b="1" baseline="30000" dirty="0">
                <a:solidFill>
                  <a:schemeClr val="tx1">
                    <a:lumMod val="65000"/>
                    <a:lumOff val="35000"/>
                  </a:schemeClr>
                </a:solidFill>
                <a:latin typeface="+mn-lt"/>
              </a:rPr>
              <a:t>3</a:t>
            </a:r>
            <a:r>
              <a:rPr lang="en-US" sz="3600" b="1" dirty="0">
                <a:solidFill>
                  <a:schemeClr val="tx1">
                    <a:lumMod val="65000"/>
                    <a:lumOff val="35000"/>
                  </a:schemeClr>
                </a:solidFill>
                <a:latin typeface="+mn-lt"/>
              </a:rPr>
              <a:t> “I will give you the treasures of darkness And hidden wealth of secret places, </a:t>
            </a:r>
          </a:p>
        </p:txBody>
      </p:sp>
      <p:sp>
        <p:nvSpPr>
          <p:cNvPr id="2" name="Title 1">
            <a:extLst>
              <a:ext uri="{FF2B5EF4-FFF2-40B4-BE49-F238E27FC236}">
                <a16:creationId xmlns:a16="http://schemas.microsoft.com/office/drawing/2014/main" id="{C54429E0-DDE2-1CCF-81D3-93892D34E005}"/>
              </a:ext>
            </a:extLst>
          </p:cNvPr>
          <p:cNvSpPr txBox="1">
            <a:spLocks/>
          </p:cNvSpPr>
          <p:nvPr/>
        </p:nvSpPr>
        <p:spPr bwMode="auto">
          <a:xfrm>
            <a:off x="2159000" y="491331"/>
            <a:ext cx="8077200" cy="1337469"/>
          </a:xfrm>
          <a:prstGeom prst="rect">
            <a:avLst/>
          </a:prstGeom>
          <a:solidFill>
            <a:schemeClr val="accent2">
              <a:lumMod val="60000"/>
              <a:lumOff val="40000"/>
            </a:schemeClr>
          </a:solidFill>
          <a:ln w="9525">
            <a:noFill/>
            <a:miter lim="800000"/>
            <a:headEnd/>
            <a:tailEnd/>
          </a:ln>
          <a:effectLst/>
        </p:spPr>
        <p:txBody>
          <a:bodyPr vert="horz" wrap="square" lIns="96653" tIns="48326" rIns="96653" bIns="48326" numCol="1" anchor="t" anchorCtr="0" compatLnSpc="1">
            <a:prstTxWarp prst="textNoShape">
              <a:avLst/>
            </a:prstTxWarp>
          </a:bodyPr>
          <a:lstStyle>
            <a:lvl1pPr algn="l" defTabSz="982136" rtl="0" fontAlgn="base">
              <a:spcBef>
                <a:spcPct val="0"/>
              </a:spcBef>
              <a:spcAft>
                <a:spcPct val="0"/>
              </a:spcAft>
              <a:defRPr sz="4500">
                <a:solidFill>
                  <a:schemeClr val="accent4">
                    <a:lumMod val="95000"/>
                    <a:lumOff val="5000"/>
                  </a:schemeClr>
                </a:solidFill>
                <a:latin typeface="+mj-lt"/>
                <a:ea typeface="+mj-ea"/>
                <a:cs typeface="+mj-cs"/>
              </a:defRPr>
            </a:lvl1pPr>
            <a:lvl2pPr algn="l" defTabSz="982136" rtl="0" fontAlgn="base">
              <a:spcBef>
                <a:spcPct val="0"/>
              </a:spcBef>
              <a:spcAft>
                <a:spcPct val="0"/>
              </a:spcAft>
              <a:defRPr sz="4470">
                <a:solidFill>
                  <a:schemeClr val="tx2"/>
                </a:solidFill>
                <a:latin typeface="Garamond" pitchFamily="18" charset="0"/>
                <a:cs typeface="Arial" charset="0"/>
              </a:defRPr>
            </a:lvl2pPr>
            <a:lvl3pPr algn="l" defTabSz="982136" rtl="0" fontAlgn="base">
              <a:spcBef>
                <a:spcPct val="0"/>
              </a:spcBef>
              <a:spcAft>
                <a:spcPct val="0"/>
              </a:spcAft>
              <a:defRPr sz="4470">
                <a:solidFill>
                  <a:schemeClr val="tx2"/>
                </a:solidFill>
                <a:latin typeface="Garamond" pitchFamily="18" charset="0"/>
                <a:cs typeface="Arial" charset="0"/>
              </a:defRPr>
            </a:lvl3pPr>
            <a:lvl4pPr algn="l" defTabSz="982136" rtl="0" fontAlgn="base">
              <a:spcBef>
                <a:spcPct val="0"/>
              </a:spcBef>
              <a:spcAft>
                <a:spcPct val="0"/>
              </a:spcAft>
              <a:defRPr sz="4470">
                <a:solidFill>
                  <a:schemeClr val="tx2"/>
                </a:solidFill>
                <a:latin typeface="Garamond" pitchFamily="18" charset="0"/>
                <a:cs typeface="Arial" charset="0"/>
              </a:defRPr>
            </a:lvl4pPr>
            <a:lvl5pPr algn="l" defTabSz="982136" rtl="0" fontAlgn="base">
              <a:spcBef>
                <a:spcPct val="0"/>
              </a:spcBef>
              <a:spcAft>
                <a:spcPct val="0"/>
              </a:spcAft>
              <a:defRPr sz="4470">
                <a:solidFill>
                  <a:schemeClr val="tx2"/>
                </a:solidFill>
                <a:latin typeface="Garamond" pitchFamily="18" charset="0"/>
                <a:cs typeface="Arial" charset="0"/>
              </a:defRPr>
            </a:lvl5pPr>
            <a:lvl6pPr marL="464458" algn="l" defTabSz="982136" rtl="0" fontAlgn="base">
              <a:spcBef>
                <a:spcPct val="0"/>
              </a:spcBef>
              <a:spcAft>
                <a:spcPct val="0"/>
              </a:spcAft>
              <a:defRPr sz="4470">
                <a:solidFill>
                  <a:schemeClr val="tx2"/>
                </a:solidFill>
                <a:latin typeface="Garamond" pitchFamily="18" charset="0"/>
                <a:cs typeface="Arial" charset="0"/>
              </a:defRPr>
            </a:lvl6pPr>
            <a:lvl7pPr marL="928916" algn="l" defTabSz="982136" rtl="0" fontAlgn="base">
              <a:spcBef>
                <a:spcPct val="0"/>
              </a:spcBef>
              <a:spcAft>
                <a:spcPct val="0"/>
              </a:spcAft>
              <a:defRPr sz="4470">
                <a:solidFill>
                  <a:schemeClr val="tx2"/>
                </a:solidFill>
                <a:latin typeface="Garamond" pitchFamily="18" charset="0"/>
                <a:cs typeface="Arial" charset="0"/>
              </a:defRPr>
            </a:lvl7pPr>
            <a:lvl8pPr marL="1393373" algn="l" defTabSz="982136" rtl="0" fontAlgn="base">
              <a:spcBef>
                <a:spcPct val="0"/>
              </a:spcBef>
              <a:spcAft>
                <a:spcPct val="0"/>
              </a:spcAft>
              <a:defRPr sz="4470">
                <a:solidFill>
                  <a:schemeClr val="tx2"/>
                </a:solidFill>
                <a:latin typeface="Garamond" pitchFamily="18" charset="0"/>
                <a:cs typeface="Arial" charset="0"/>
              </a:defRPr>
            </a:lvl8pPr>
            <a:lvl9pPr marL="1857832" algn="l" defTabSz="982136" rtl="0" fontAlgn="base">
              <a:spcBef>
                <a:spcPct val="0"/>
              </a:spcBef>
              <a:spcAft>
                <a:spcPct val="0"/>
              </a:spcAft>
              <a:defRPr sz="4470">
                <a:solidFill>
                  <a:schemeClr val="tx2"/>
                </a:solidFill>
                <a:latin typeface="Garamond" pitchFamily="18" charset="0"/>
                <a:cs typeface="Arial" charset="0"/>
              </a:defRPr>
            </a:lvl9pPr>
          </a:lstStyle>
          <a:p>
            <a:pPr algn="ctr"/>
            <a:r>
              <a:rPr lang="en-US" sz="4000" b="1" kern="0" dirty="0">
                <a:solidFill>
                  <a:schemeClr val="tx1"/>
                </a:solidFill>
                <a:latin typeface="+mn-lt"/>
              </a:rPr>
              <a:t>Isaiah 45:1-3a </a:t>
            </a:r>
            <a:br>
              <a:rPr lang="en-US" sz="4000" b="1" kern="0" dirty="0">
                <a:solidFill>
                  <a:schemeClr val="tx1"/>
                </a:solidFill>
                <a:latin typeface="+mn-lt"/>
              </a:rPr>
            </a:br>
            <a:r>
              <a:rPr lang="en-US" sz="4000" b="1" kern="0" dirty="0">
                <a:solidFill>
                  <a:schemeClr val="tx1"/>
                </a:solidFill>
                <a:latin typeface="+mn-lt"/>
              </a:rPr>
              <a:t>Cyrus’ Secret Weapon</a:t>
            </a:r>
          </a:p>
        </p:txBody>
      </p:sp>
    </p:spTree>
    <p:extLst>
      <p:ext uri="{BB962C8B-B14F-4D97-AF65-F5344CB8AC3E}">
        <p14:creationId xmlns:p14="http://schemas.microsoft.com/office/powerpoint/2010/main" val="147591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540000" y="491331"/>
            <a:ext cx="7162800" cy="804069"/>
          </a:xfrm>
          <a:solidFill>
            <a:schemeClr val="accent2">
              <a:lumMod val="60000"/>
              <a:lumOff val="40000"/>
            </a:schemeClr>
          </a:solidFill>
        </p:spPr>
        <p:txBody>
          <a:bodyPr/>
          <a:lstStyle/>
          <a:p>
            <a:pPr algn="ctr"/>
            <a:r>
              <a:rPr lang="en-US" sz="4000" b="1" dirty="0">
                <a:solidFill>
                  <a:schemeClr val="tx1"/>
                </a:solidFill>
                <a:latin typeface="+mn-lt"/>
              </a:rPr>
              <a:t>Cyrus’ Empire</a:t>
            </a:r>
          </a:p>
        </p:txBody>
      </p:sp>
      <p:pic>
        <p:nvPicPr>
          <p:cNvPr id="13" name="Picture 12">
            <a:extLst>
              <a:ext uri="{FF2B5EF4-FFF2-40B4-BE49-F238E27FC236}">
                <a16:creationId xmlns:a16="http://schemas.microsoft.com/office/drawing/2014/main" id="{AAE02522-ACF9-D436-3447-4D5A1315E2B8}"/>
              </a:ext>
            </a:extLst>
          </p:cNvPr>
          <p:cNvPicPr>
            <a:picLocks noChangeAspect="1"/>
          </p:cNvPicPr>
          <p:nvPr/>
        </p:nvPicPr>
        <p:blipFill>
          <a:blip r:embed="rId3"/>
          <a:stretch>
            <a:fillRect/>
          </a:stretch>
        </p:blipFill>
        <p:spPr>
          <a:xfrm>
            <a:off x="2235200" y="1765598"/>
            <a:ext cx="8077200" cy="5263520"/>
          </a:xfrm>
          <a:prstGeom prst="rect">
            <a:avLst/>
          </a:prstGeom>
        </p:spPr>
      </p:pic>
    </p:spTree>
    <p:extLst>
      <p:ext uri="{BB962C8B-B14F-4D97-AF65-F5344CB8AC3E}">
        <p14:creationId xmlns:p14="http://schemas.microsoft.com/office/powerpoint/2010/main" val="1504293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b="1" dirty="0">
                <a:solidFill>
                  <a:schemeClr val="tx1"/>
                </a:solidFill>
                <a:latin typeface="+mn-lt"/>
              </a:rPr>
              <a:t>Announcements</a:t>
            </a:r>
            <a:endParaRPr lang="en-US" altLang="en-US" b="1" dirty="0"/>
          </a:p>
        </p:txBody>
      </p:sp>
      <p:sp>
        <p:nvSpPr>
          <p:cNvPr id="21507" name="Content Placeholder 2"/>
          <p:cNvSpPr>
            <a:spLocks noGrp="1"/>
          </p:cNvSpPr>
          <p:nvPr>
            <p:ph idx="1"/>
          </p:nvPr>
        </p:nvSpPr>
        <p:spPr>
          <a:xfrm>
            <a:off x="635000" y="2700546"/>
            <a:ext cx="12055324" cy="1143000"/>
          </a:xfrm>
        </p:spPr>
        <p:txBody>
          <a:bodyPr anchor="t"/>
          <a:lstStyle/>
          <a:p>
            <a:pPr>
              <a:spcAft>
                <a:spcPts val="640"/>
              </a:spcAft>
            </a:pPr>
            <a:r>
              <a:rPr lang="en-US" altLang="en-US" sz="3800" b="1" dirty="0">
                <a:solidFill>
                  <a:schemeClr val="tx1"/>
                </a:solidFill>
              </a:rPr>
              <a:t>MOB Website &amp; Resources:  </a:t>
            </a:r>
            <a:r>
              <a:rPr lang="en-US" altLang="en-US" sz="3800" b="1" dirty="0">
                <a:solidFill>
                  <a:srgbClr val="0432FF"/>
                </a:solidFill>
                <a:hlinkClick r:id="rId3">
                  <a:extLst>
                    <a:ext uri="{A12FA001-AC4F-418D-AE19-62706E023703}">
                      <ahyp:hlinkClr xmlns:ahyp="http://schemas.microsoft.com/office/drawing/2018/hyperlinkcolor" val="tx"/>
                    </a:ext>
                  </a:extLst>
                </a:hlinkClick>
              </a:rPr>
              <a:t>www.ibcmob.net</a:t>
            </a:r>
            <a:endParaRPr lang="en-US" altLang="en-US" sz="3800" b="1" dirty="0">
              <a:solidFill>
                <a:srgbClr val="0432FF"/>
              </a:solidFill>
            </a:endParaRPr>
          </a:p>
          <a:p>
            <a:pPr>
              <a:spcAft>
                <a:spcPts val="640"/>
              </a:spcAft>
            </a:pPr>
            <a:r>
              <a:rPr lang="en-US" altLang="en-US" sz="3800" b="1" dirty="0">
                <a:solidFill>
                  <a:schemeClr val="tx1"/>
                </a:solidFill>
              </a:rPr>
              <a:t>Thanksgiving Day service – Thurs, Nov 23, 10 AM</a:t>
            </a:r>
          </a:p>
          <a:p>
            <a:pPr>
              <a:spcAft>
                <a:spcPts val="640"/>
              </a:spcAft>
            </a:pPr>
            <a:r>
              <a:rPr lang="en-US" altLang="en-US" sz="3800" b="1" dirty="0">
                <a:solidFill>
                  <a:schemeClr val="tx1"/>
                </a:solidFill>
              </a:rPr>
              <a:t>Christmas Concerts – Dec 7-10 </a:t>
            </a:r>
          </a:p>
        </p:txBody>
      </p:sp>
      <p:sp>
        <p:nvSpPr>
          <p:cNvPr id="21510"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B5EE791-D10D-43E1-8F75-0B15EFAA8F6D}" type="slidenum">
              <a:rPr lang="en-US" altLang="en-US"/>
              <a:pPr/>
              <a:t>2</a:t>
            </a:fld>
            <a:endParaRPr lang="en-US" altLang="en-US" dirty="0"/>
          </a:p>
        </p:txBody>
      </p:sp>
    </p:spTree>
    <p:extLst>
      <p:ext uri="{BB962C8B-B14F-4D97-AF65-F5344CB8AC3E}">
        <p14:creationId xmlns:p14="http://schemas.microsoft.com/office/powerpoint/2010/main" val="22512845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507">
                                            <p:txEl>
                                              <p:pRg st="1" end="1"/>
                                            </p:txEl>
                                          </p:spTgt>
                                        </p:tgtEl>
                                        <p:attrNameLst>
                                          <p:attrName>style.visibility</p:attrName>
                                        </p:attrNameLst>
                                      </p:cBhvr>
                                      <p:to>
                                        <p:strVal val="visible"/>
                                      </p:to>
                                    </p:set>
                                    <p:animEffect transition="in" filter="fade">
                                      <p:cBhvr>
                                        <p:cTn id="10" dur="500"/>
                                        <p:tgtEl>
                                          <p:spTgt spid="2150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animEffect transition="in" filter="fade">
                                      <p:cBhvr>
                                        <p:cTn id="13" dur="500"/>
                                        <p:tgtEl>
                                          <p:spTgt spid="215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D6276-76ED-375D-A924-97732ABD05C1}"/>
              </a:ext>
            </a:extLst>
          </p:cNvPr>
          <p:cNvSpPr>
            <a:spLocks noGrp="1"/>
          </p:cNvSpPr>
          <p:nvPr>
            <p:ph idx="1"/>
          </p:nvPr>
        </p:nvSpPr>
        <p:spPr>
          <a:xfrm>
            <a:off x="558800" y="2247900"/>
            <a:ext cx="11582400" cy="2095500"/>
          </a:xfrm>
        </p:spPr>
        <p:txBody>
          <a:bodyPr/>
          <a:lstStyle/>
          <a:p>
            <a:pPr marL="0" indent="0">
              <a:buNone/>
            </a:pPr>
            <a:r>
              <a:rPr lang="en-US" sz="3200" b="1" dirty="0">
                <a:solidFill>
                  <a:schemeClr val="tx1">
                    <a:lumMod val="65000"/>
                    <a:lumOff val="35000"/>
                  </a:schemeClr>
                </a:solidFill>
                <a:latin typeface="+mn-lt"/>
              </a:rPr>
              <a:t>YHWH gave Cyrus astonishing success 45.1-3a</a:t>
            </a:r>
          </a:p>
          <a:p>
            <a:pPr marL="0" indent="0">
              <a:buNone/>
            </a:pPr>
            <a:r>
              <a:rPr lang="en-US" sz="3200" b="1" dirty="0">
                <a:solidFill>
                  <a:schemeClr val="tx1">
                    <a:lumMod val="65000"/>
                    <a:lumOff val="35000"/>
                  </a:schemeClr>
                </a:solidFill>
                <a:latin typeface="+mn-lt"/>
              </a:rPr>
              <a:t>   - With a purpose in mind:</a:t>
            </a:r>
          </a:p>
          <a:p>
            <a:pPr marL="927100" indent="0">
              <a:buNone/>
            </a:pPr>
            <a:r>
              <a:rPr lang="en-US" sz="3200" b="1" dirty="0">
                <a:solidFill>
                  <a:schemeClr val="tx1">
                    <a:lumMod val="65000"/>
                    <a:lumOff val="35000"/>
                  </a:schemeClr>
                </a:solidFill>
                <a:latin typeface="+mn-lt"/>
              </a:rPr>
              <a:t>So that Cyrus would know that YHWH, the God of Israel, did it – 45.3b</a:t>
            </a:r>
          </a:p>
          <a:p>
            <a:pPr marL="1833563" indent="0">
              <a:buNone/>
            </a:pPr>
            <a:r>
              <a:rPr lang="en-US" sz="3200" b="1" dirty="0">
                <a:solidFill>
                  <a:schemeClr val="tx1">
                    <a:lumMod val="65000"/>
                    <a:lumOff val="35000"/>
                  </a:schemeClr>
                </a:solidFill>
                <a:latin typeface="+mn-lt"/>
              </a:rPr>
              <a:t>So that Cyrus would promote the rebuilding of Jerusalem and the temple - 45.4a</a:t>
            </a:r>
          </a:p>
          <a:p>
            <a:pPr marL="2760663" indent="0">
              <a:buNone/>
            </a:pPr>
            <a:r>
              <a:rPr lang="en-US" sz="3200" b="1" dirty="0">
                <a:solidFill>
                  <a:schemeClr val="tx1">
                    <a:lumMod val="65000"/>
                    <a:lumOff val="35000"/>
                  </a:schemeClr>
                </a:solidFill>
                <a:latin typeface="+mn-lt"/>
              </a:rPr>
              <a:t>So that all men everywhere might know YHWH is the only God – 45.6a</a:t>
            </a:r>
          </a:p>
        </p:txBody>
      </p:sp>
      <p:sp>
        <p:nvSpPr>
          <p:cNvPr id="16" name="Title 1">
            <a:extLst>
              <a:ext uri="{FF2B5EF4-FFF2-40B4-BE49-F238E27FC236}">
                <a16:creationId xmlns:a16="http://schemas.microsoft.com/office/drawing/2014/main" id="{1EEABEAB-5FDE-6719-3761-23822DCC2374}"/>
              </a:ext>
            </a:extLst>
          </p:cNvPr>
          <p:cNvSpPr txBox="1">
            <a:spLocks/>
          </p:cNvSpPr>
          <p:nvPr/>
        </p:nvSpPr>
        <p:spPr bwMode="auto">
          <a:xfrm>
            <a:off x="2159000" y="491331"/>
            <a:ext cx="8001000" cy="1337469"/>
          </a:xfrm>
          <a:prstGeom prst="rect">
            <a:avLst/>
          </a:prstGeom>
          <a:solidFill>
            <a:schemeClr val="accent2">
              <a:lumMod val="60000"/>
              <a:lumOff val="40000"/>
            </a:schemeClr>
          </a:solidFill>
          <a:ln w="9525">
            <a:noFill/>
            <a:miter lim="800000"/>
            <a:headEnd/>
            <a:tailEnd/>
          </a:ln>
          <a:effectLst/>
        </p:spPr>
        <p:txBody>
          <a:bodyPr vert="horz" wrap="square" lIns="96653" tIns="48326" rIns="96653" bIns="48326" numCol="1" anchor="t" anchorCtr="0" compatLnSpc="1">
            <a:prstTxWarp prst="textNoShape">
              <a:avLst/>
            </a:prstTxWarp>
          </a:bodyPr>
          <a:lstStyle>
            <a:lvl1pPr algn="l" defTabSz="982136" rtl="0" fontAlgn="base">
              <a:spcBef>
                <a:spcPct val="0"/>
              </a:spcBef>
              <a:spcAft>
                <a:spcPct val="0"/>
              </a:spcAft>
              <a:defRPr sz="4500">
                <a:solidFill>
                  <a:schemeClr val="accent4">
                    <a:lumMod val="95000"/>
                    <a:lumOff val="5000"/>
                  </a:schemeClr>
                </a:solidFill>
                <a:latin typeface="+mj-lt"/>
                <a:ea typeface="+mj-ea"/>
                <a:cs typeface="+mj-cs"/>
              </a:defRPr>
            </a:lvl1pPr>
            <a:lvl2pPr algn="l" defTabSz="982136" rtl="0" fontAlgn="base">
              <a:spcBef>
                <a:spcPct val="0"/>
              </a:spcBef>
              <a:spcAft>
                <a:spcPct val="0"/>
              </a:spcAft>
              <a:defRPr sz="4470">
                <a:solidFill>
                  <a:schemeClr val="tx2"/>
                </a:solidFill>
                <a:latin typeface="Garamond" pitchFamily="18" charset="0"/>
                <a:cs typeface="Arial" charset="0"/>
              </a:defRPr>
            </a:lvl2pPr>
            <a:lvl3pPr algn="l" defTabSz="982136" rtl="0" fontAlgn="base">
              <a:spcBef>
                <a:spcPct val="0"/>
              </a:spcBef>
              <a:spcAft>
                <a:spcPct val="0"/>
              </a:spcAft>
              <a:defRPr sz="4470">
                <a:solidFill>
                  <a:schemeClr val="tx2"/>
                </a:solidFill>
                <a:latin typeface="Garamond" pitchFamily="18" charset="0"/>
                <a:cs typeface="Arial" charset="0"/>
              </a:defRPr>
            </a:lvl3pPr>
            <a:lvl4pPr algn="l" defTabSz="982136" rtl="0" fontAlgn="base">
              <a:spcBef>
                <a:spcPct val="0"/>
              </a:spcBef>
              <a:spcAft>
                <a:spcPct val="0"/>
              </a:spcAft>
              <a:defRPr sz="4470">
                <a:solidFill>
                  <a:schemeClr val="tx2"/>
                </a:solidFill>
                <a:latin typeface="Garamond" pitchFamily="18" charset="0"/>
                <a:cs typeface="Arial" charset="0"/>
              </a:defRPr>
            </a:lvl4pPr>
            <a:lvl5pPr algn="l" defTabSz="982136" rtl="0" fontAlgn="base">
              <a:spcBef>
                <a:spcPct val="0"/>
              </a:spcBef>
              <a:spcAft>
                <a:spcPct val="0"/>
              </a:spcAft>
              <a:defRPr sz="4470">
                <a:solidFill>
                  <a:schemeClr val="tx2"/>
                </a:solidFill>
                <a:latin typeface="Garamond" pitchFamily="18" charset="0"/>
                <a:cs typeface="Arial" charset="0"/>
              </a:defRPr>
            </a:lvl5pPr>
            <a:lvl6pPr marL="464458" algn="l" defTabSz="982136" rtl="0" fontAlgn="base">
              <a:spcBef>
                <a:spcPct val="0"/>
              </a:spcBef>
              <a:spcAft>
                <a:spcPct val="0"/>
              </a:spcAft>
              <a:defRPr sz="4470">
                <a:solidFill>
                  <a:schemeClr val="tx2"/>
                </a:solidFill>
                <a:latin typeface="Garamond" pitchFamily="18" charset="0"/>
                <a:cs typeface="Arial" charset="0"/>
              </a:defRPr>
            </a:lvl6pPr>
            <a:lvl7pPr marL="928916" algn="l" defTabSz="982136" rtl="0" fontAlgn="base">
              <a:spcBef>
                <a:spcPct val="0"/>
              </a:spcBef>
              <a:spcAft>
                <a:spcPct val="0"/>
              </a:spcAft>
              <a:defRPr sz="4470">
                <a:solidFill>
                  <a:schemeClr val="tx2"/>
                </a:solidFill>
                <a:latin typeface="Garamond" pitchFamily="18" charset="0"/>
                <a:cs typeface="Arial" charset="0"/>
              </a:defRPr>
            </a:lvl7pPr>
            <a:lvl8pPr marL="1393373" algn="l" defTabSz="982136" rtl="0" fontAlgn="base">
              <a:spcBef>
                <a:spcPct val="0"/>
              </a:spcBef>
              <a:spcAft>
                <a:spcPct val="0"/>
              </a:spcAft>
              <a:defRPr sz="4470">
                <a:solidFill>
                  <a:schemeClr val="tx2"/>
                </a:solidFill>
                <a:latin typeface="Garamond" pitchFamily="18" charset="0"/>
                <a:cs typeface="Arial" charset="0"/>
              </a:defRPr>
            </a:lvl8pPr>
            <a:lvl9pPr marL="1857832" algn="l" defTabSz="982136" rtl="0" fontAlgn="base">
              <a:spcBef>
                <a:spcPct val="0"/>
              </a:spcBef>
              <a:spcAft>
                <a:spcPct val="0"/>
              </a:spcAft>
              <a:defRPr sz="4470">
                <a:solidFill>
                  <a:schemeClr val="tx2"/>
                </a:solidFill>
                <a:latin typeface="Garamond" pitchFamily="18" charset="0"/>
                <a:cs typeface="Arial" charset="0"/>
              </a:defRPr>
            </a:lvl9pPr>
          </a:lstStyle>
          <a:p>
            <a:pPr algn="ctr"/>
            <a:r>
              <a:rPr lang="en-US" sz="4000" b="1" kern="0" dirty="0">
                <a:solidFill>
                  <a:schemeClr val="tx1"/>
                </a:solidFill>
                <a:latin typeface="+mn-lt"/>
              </a:rPr>
              <a:t>God’s Three-Tiered Purpose </a:t>
            </a:r>
            <a:br>
              <a:rPr lang="en-US" sz="4000" b="1" kern="0" dirty="0">
                <a:solidFill>
                  <a:schemeClr val="tx1"/>
                </a:solidFill>
                <a:latin typeface="+mn-lt"/>
              </a:rPr>
            </a:br>
            <a:r>
              <a:rPr lang="en-US" sz="4000" b="1" kern="0" dirty="0">
                <a:solidFill>
                  <a:schemeClr val="tx1"/>
                </a:solidFill>
                <a:latin typeface="+mn-lt"/>
              </a:rPr>
              <a:t>for Cyrus</a:t>
            </a:r>
          </a:p>
        </p:txBody>
      </p:sp>
    </p:spTree>
    <p:extLst>
      <p:ext uri="{BB962C8B-B14F-4D97-AF65-F5344CB8AC3E}">
        <p14:creationId xmlns:p14="http://schemas.microsoft.com/office/powerpoint/2010/main" val="249084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540000" y="491331"/>
            <a:ext cx="7162800" cy="804069"/>
          </a:xfrm>
          <a:solidFill>
            <a:schemeClr val="accent2">
              <a:lumMod val="60000"/>
              <a:lumOff val="40000"/>
            </a:schemeClr>
          </a:solidFill>
        </p:spPr>
        <p:txBody>
          <a:bodyPr/>
          <a:lstStyle/>
          <a:p>
            <a:pPr algn="ctr"/>
            <a:r>
              <a:rPr lang="en-US" sz="4000" b="1" dirty="0">
                <a:solidFill>
                  <a:schemeClr val="tx1"/>
                </a:solidFill>
                <a:latin typeface="+mn-lt"/>
              </a:rPr>
              <a:t>How Did Cyrus Do?</a:t>
            </a:r>
          </a:p>
        </p:txBody>
      </p:sp>
      <p:sp>
        <p:nvSpPr>
          <p:cNvPr id="12" name="Content Placeholder 11">
            <a:extLst>
              <a:ext uri="{FF2B5EF4-FFF2-40B4-BE49-F238E27FC236}">
                <a16:creationId xmlns:a16="http://schemas.microsoft.com/office/drawing/2014/main" id="{11CD2542-FEA0-2ACD-ECB4-FCA4E9595C99}"/>
              </a:ext>
            </a:extLst>
          </p:cNvPr>
          <p:cNvSpPr>
            <a:spLocks noGrp="1"/>
          </p:cNvSpPr>
          <p:nvPr>
            <p:ph idx="1"/>
          </p:nvPr>
        </p:nvSpPr>
        <p:spPr>
          <a:xfrm>
            <a:off x="649380" y="2057400"/>
            <a:ext cx="11706040" cy="4527550"/>
          </a:xfrm>
        </p:spPr>
        <p:txBody>
          <a:bodyPr/>
          <a:lstStyle/>
          <a:p>
            <a:pPr marL="0" indent="0">
              <a:buNone/>
            </a:pPr>
            <a:r>
              <a:rPr lang="en-US" sz="3200" b="1" baseline="30000" dirty="0">
                <a:solidFill>
                  <a:schemeClr val="tx1">
                    <a:lumMod val="65000"/>
                    <a:lumOff val="35000"/>
                  </a:schemeClr>
                </a:solidFill>
                <a:effectLst/>
                <a:latin typeface="+mn-lt"/>
                <a:ea typeface="Times New Roman" panose="02020603050405020304" pitchFamily="18" charset="0"/>
              </a:rPr>
              <a:t>1</a:t>
            </a:r>
            <a:r>
              <a:rPr lang="en-US" sz="3200" b="1" dirty="0">
                <a:solidFill>
                  <a:schemeClr val="tx1">
                    <a:lumMod val="65000"/>
                    <a:lumOff val="35000"/>
                  </a:schemeClr>
                </a:solidFill>
                <a:effectLst/>
                <a:latin typeface="+mn-lt"/>
                <a:ea typeface="Times New Roman" panose="02020603050405020304" pitchFamily="18" charset="0"/>
              </a:rPr>
              <a:t> Now in the first year of Cyrus king of Persia, in order to fulfill the word of the </a:t>
            </a:r>
            <a:r>
              <a:rPr lang="en-US" sz="3200" b="1" cap="small" dirty="0">
                <a:solidFill>
                  <a:schemeClr val="tx1">
                    <a:lumMod val="65000"/>
                    <a:lumOff val="35000"/>
                  </a:schemeClr>
                </a:solidFill>
                <a:effectLst/>
                <a:latin typeface="+mn-lt"/>
                <a:ea typeface="Times New Roman" panose="02020603050405020304" pitchFamily="18" charset="0"/>
              </a:rPr>
              <a:t>Lord</a:t>
            </a:r>
            <a:r>
              <a:rPr lang="en-US" sz="3200" b="1" dirty="0">
                <a:solidFill>
                  <a:schemeClr val="tx1">
                    <a:lumMod val="65000"/>
                    <a:lumOff val="35000"/>
                  </a:schemeClr>
                </a:solidFill>
                <a:effectLst/>
                <a:latin typeface="+mn-lt"/>
                <a:ea typeface="Times New Roman" panose="02020603050405020304" pitchFamily="18" charset="0"/>
              </a:rPr>
              <a:t> by the mouth of Jeremiah, the </a:t>
            </a:r>
            <a:r>
              <a:rPr lang="en-US" sz="3200" b="1" cap="small" dirty="0">
                <a:solidFill>
                  <a:schemeClr val="tx1">
                    <a:lumMod val="65000"/>
                    <a:lumOff val="35000"/>
                  </a:schemeClr>
                </a:solidFill>
                <a:effectLst/>
                <a:latin typeface="+mn-lt"/>
                <a:ea typeface="Times New Roman" panose="02020603050405020304" pitchFamily="18" charset="0"/>
              </a:rPr>
              <a:t>Lord</a:t>
            </a:r>
            <a:r>
              <a:rPr lang="en-US" sz="3200" b="1" dirty="0">
                <a:solidFill>
                  <a:schemeClr val="tx1">
                    <a:lumMod val="65000"/>
                    <a:lumOff val="35000"/>
                  </a:schemeClr>
                </a:solidFill>
                <a:effectLst/>
                <a:latin typeface="+mn-lt"/>
                <a:ea typeface="Times New Roman" panose="02020603050405020304" pitchFamily="18" charset="0"/>
              </a:rPr>
              <a:t> stirred up the spirit of Cyrus king of Persia, so that he sent a proclamation throughout all his kingdom, and also </a:t>
            </a:r>
            <a:r>
              <a:rPr lang="en-US" sz="3200" b="1" i="1" dirty="0">
                <a:solidFill>
                  <a:schemeClr val="tx1">
                    <a:lumMod val="65000"/>
                    <a:lumOff val="35000"/>
                  </a:schemeClr>
                </a:solidFill>
                <a:effectLst/>
                <a:latin typeface="+mn-lt"/>
                <a:ea typeface="Times New Roman" panose="02020603050405020304" pitchFamily="18" charset="0"/>
              </a:rPr>
              <a:t>put it</a:t>
            </a:r>
            <a:r>
              <a:rPr lang="en-US" sz="3200" b="1" dirty="0">
                <a:solidFill>
                  <a:schemeClr val="tx1">
                    <a:lumMod val="65000"/>
                    <a:lumOff val="35000"/>
                  </a:schemeClr>
                </a:solidFill>
                <a:effectLst/>
                <a:latin typeface="+mn-lt"/>
                <a:ea typeface="Times New Roman" panose="02020603050405020304" pitchFamily="18" charset="0"/>
              </a:rPr>
              <a:t> in writing, saying: </a:t>
            </a:r>
            <a:r>
              <a:rPr lang="en-US" sz="3200" b="1" baseline="30000" dirty="0">
                <a:solidFill>
                  <a:schemeClr val="tx1">
                    <a:lumMod val="65000"/>
                    <a:lumOff val="35000"/>
                  </a:schemeClr>
                </a:solidFill>
                <a:effectLst/>
                <a:latin typeface="+mn-lt"/>
                <a:ea typeface="Times New Roman" panose="02020603050405020304" pitchFamily="18" charset="0"/>
              </a:rPr>
              <a:t>2</a:t>
            </a:r>
            <a:r>
              <a:rPr lang="en-US" sz="3200" b="1" dirty="0">
                <a:solidFill>
                  <a:schemeClr val="tx1">
                    <a:lumMod val="65000"/>
                    <a:lumOff val="35000"/>
                  </a:schemeClr>
                </a:solidFill>
                <a:effectLst/>
                <a:latin typeface="+mn-lt"/>
                <a:ea typeface="Times New Roman" panose="02020603050405020304" pitchFamily="18" charset="0"/>
              </a:rPr>
              <a:t> “Thus says Cyrus king of Persia, ‘The </a:t>
            </a:r>
            <a:r>
              <a:rPr lang="en-US" sz="3200" b="1" cap="small" dirty="0">
                <a:solidFill>
                  <a:schemeClr val="tx1">
                    <a:lumMod val="65000"/>
                    <a:lumOff val="35000"/>
                  </a:schemeClr>
                </a:solidFill>
                <a:effectLst/>
                <a:latin typeface="+mn-lt"/>
                <a:ea typeface="Times New Roman" panose="02020603050405020304" pitchFamily="18" charset="0"/>
              </a:rPr>
              <a:t>Lord</a:t>
            </a:r>
            <a:r>
              <a:rPr lang="en-US" sz="3200" b="1" dirty="0">
                <a:solidFill>
                  <a:schemeClr val="tx1">
                    <a:lumMod val="65000"/>
                    <a:lumOff val="35000"/>
                  </a:schemeClr>
                </a:solidFill>
                <a:effectLst/>
                <a:latin typeface="+mn-lt"/>
                <a:ea typeface="Times New Roman" panose="02020603050405020304" pitchFamily="18" charset="0"/>
              </a:rPr>
              <a:t>, the God of heaven, has given me all the kingdoms of the earth and He has appointed me to build Him a house in Jerusalem, which is in Judah.  </a:t>
            </a:r>
            <a:r>
              <a:rPr lang="en-US" sz="3200" b="1" dirty="0">
                <a:solidFill>
                  <a:schemeClr val="tx1">
                    <a:lumMod val="65000"/>
                    <a:lumOff val="35000"/>
                  </a:schemeClr>
                </a:solidFill>
                <a:latin typeface="+mn-lt"/>
                <a:ea typeface="Times New Roman" panose="02020603050405020304" pitchFamily="18" charset="0"/>
              </a:rPr>
              <a:t>…</a:t>
            </a:r>
            <a:endParaRPr lang="en-US" sz="6000" b="1" dirty="0">
              <a:solidFill>
                <a:schemeClr val="tx1">
                  <a:lumMod val="65000"/>
                  <a:lumOff val="35000"/>
                </a:schemeClr>
              </a:solidFill>
              <a:latin typeface="+mn-lt"/>
            </a:endParaRPr>
          </a:p>
        </p:txBody>
      </p:sp>
    </p:spTree>
    <p:extLst>
      <p:ext uri="{BB962C8B-B14F-4D97-AF65-F5344CB8AC3E}">
        <p14:creationId xmlns:p14="http://schemas.microsoft.com/office/powerpoint/2010/main" val="1528972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540000" y="491331"/>
            <a:ext cx="7162800" cy="804069"/>
          </a:xfrm>
          <a:solidFill>
            <a:schemeClr val="accent2">
              <a:lumMod val="60000"/>
              <a:lumOff val="40000"/>
            </a:schemeClr>
          </a:solidFill>
        </p:spPr>
        <p:txBody>
          <a:bodyPr/>
          <a:lstStyle/>
          <a:p>
            <a:pPr algn="ctr"/>
            <a:r>
              <a:rPr lang="en-US" sz="4000" b="1" dirty="0">
                <a:solidFill>
                  <a:schemeClr val="tx1"/>
                </a:solidFill>
                <a:latin typeface="+mn-lt"/>
              </a:rPr>
              <a:t>How Did Cyrus Do?    p2</a:t>
            </a:r>
          </a:p>
        </p:txBody>
      </p:sp>
      <p:sp>
        <p:nvSpPr>
          <p:cNvPr id="12" name="Content Placeholder 11">
            <a:extLst>
              <a:ext uri="{FF2B5EF4-FFF2-40B4-BE49-F238E27FC236}">
                <a16:creationId xmlns:a16="http://schemas.microsoft.com/office/drawing/2014/main" id="{11CD2542-FEA0-2ACD-ECB4-FCA4E9595C99}"/>
              </a:ext>
            </a:extLst>
          </p:cNvPr>
          <p:cNvSpPr>
            <a:spLocks noGrp="1"/>
          </p:cNvSpPr>
          <p:nvPr>
            <p:ph idx="1"/>
          </p:nvPr>
        </p:nvSpPr>
        <p:spPr>
          <a:xfrm>
            <a:off x="649380" y="2209800"/>
            <a:ext cx="11706040" cy="2209800"/>
          </a:xfrm>
        </p:spPr>
        <p:txBody>
          <a:bodyPr/>
          <a:lstStyle/>
          <a:p>
            <a:pPr marL="0" indent="0">
              <a:buNone/>
            </a:pPr>
            <a:r>
              <a:rPr lang="en-US" sz="3200" b="1" baseline="30000" dirty="0">
                <a:solidFill>
                  <a:schemeClr val="tx1">
                    <a:lumMod val="65000"/>
                    <a:lumOff val="35000"/>
                  </a:schemeClr>
                </a:solidFill>
                <a:effectLst/>
                <a:latin typeface="+mn-lt"/>
                <a:ea typeface="Times New Roman" panose="02020603050405020304" pitchFamily="18" charset="0"/>
              </a:rPr>
              <a:t>3</a:t>
            </a:r>
            <a:r>
              <a:rPr lang="en-US" sz="3200" b="1" dirty="0">
                <a:solidFill>
                  <a:schemeClr val="tx1">
                    <a:lumMod val="65000"/>
                    <a:lumOff val="35000"/>
                  </a:schemeClr>
                </a:solidFill>
                <a:effectLst/>
                <a:latin typeface="+mn-lt"/>
                <a:ea typeface="Times New Roman" panose="02020603050405020304" pitchFamily="18" charset="0"/>
              </a:rPr>
              <a:t> ‘Whoever there is among you of all His people, may his God be with him! Let him go up to Jerusalem which is in Judah and rebuild the house of the </a:t>
            </a:r>
            <a:r>
              <a:rPr lang="en-US" sz="3200" b="1" cap="small" dirty="0">
                <a:solidFill>
                  <a:schemeClr val="tx1">
                    <a:lumMod val="65000"/>
                    <a:lumOff val="35000"/>
                  </a:schemeClr>
                </a:solidFill>
                <a:effectLst/>
                <a:latin typeface="+mn-lt"/>
                <a:ea typeface="Times New Roman" panose="02020603050405020304" pitchFamily="18" charset="0"/>
              </a:rPr>
              <a:t>Lord</a:t>
            </a:r>
            <a:r>
              <a:rPr lang="en-US" sz="3200" b="1" dirty="0">
                <a:solidFill>
                  <a:schemeClr val="tx1">
                    <a:lumMod val="65000"/>
                    <a:lumOff val="35000"/>
                  </a:schemeClr>
                </a:solidFill>
                <a:effectLst/>
                <a:latin typeface="+mn-lt"/>
                <a:ea typeface="Times New Roman" panose="02020603050405020304" pitchFamily="18" charset="0"/>
              </a:rPr>
              <a:t>, the God of Israel; He is the God who is in Jerusalem.   Ezra 1:1-3</a:t>
            </a:r>
            <a:endParaRPr lang="en-US" sz="6000" b="1" dirty="0">
              <a:solidFill>
                <a:schemeClr val="tx1">
                  <a:lumMod val="65000"/>
                  <a:lumOff val="35000"/>
                </a:schemeClr>
              </a:solidFill>
              <a:latin typeface="+mn-lt"/>
            </a:endParaRPr>
          </a:p>
        </p:txBody>
      </p:sp>
    </p:spTree>
    <p:extLst>
      <p:ext uri="{BB962C8B-B14F-4D97-AF65-F5344CB8AC3E}">
        <p14:creationId xmlns:p14="http://schemas.microsoft.com/office/powerpoint/2010/main" val="310248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540000" y="491331"/>
            <a:ext cx="7162800" cy="804069"/>
          </a:xfrm>
          <a:solidFill>
            <a:schemeClr val="accent2">
              <a:lumMod val="60000"/>
              <a:lumOff val="40000"/>
            </a:schemeClr>
          </a:solidFill>
        </p:spPr>
        <p:txBody>
          <a:bodyPr/>
          <a:lstStyle/>
          <a:p>
            <a:pPr algn="ctr"/>
            <a:r>
              <a:rPr lang="en-US" sz="4000" b="1" dirty="0">
                <a:solidFill>
                  <a:schemeClr val="tx1"/>
                </a:solidFill>
                <a:latin typeface="+mn-lt"/>
              </a:rPr>
              <a:t>How Did Cyrus Do?    p3</a:t>
            </a:r>
          </a:p>
        </p:txBody>
      </p:sp>
      <p:sp>
        <p:nvSpPr>
          <p:cNvPr id="12" name="Content Placeholder 11">
            <a:extLst>
              <a:ext uri="{FF2B5EF4-FFF2-40B4-BE49-F238E27FC236}">
                <a16:creationId xmlns:a16="http://schemas.microsoft.com/office/drawing/2014/main" id="{11CD2542-FEA0-2ACD-ECB4-FCA4E9595C99}"/>
              </a:ext>
            </a:extLst>
          </p:cNvPr>
          <p:cNvSpPr>
            <a:spLocks noGrp="1"/>
          </p:cNvSpPr>
          <p:nvPr>
            <p:ph idx="1"/>
          </p:nvPr>
        </p:nvSpPr>
        <p:spPr>
          <a:xfrm>
            <a:off x="649380" y="2209800"/>
            <a:ext cx="11706040" cy="3657600"/>
          </a:xfrm>
        </p:spPr>
        <p:txBody>
          <a:bodyPr/>
          <a:lstStyle/>
          <a:p>
            <a:pPr marL="0" indent="0">
              <a:buNone/>
            </a:pPr>
            <a:r>
              <a:rPr lang="en-US" sz="3200" b="1" dirty="0">
                <a:solidFill>
                  <a:schemeClr val="tx1">
                    <a:lumMod val="65000"/>
                    <a:lumOff val="35000"/>
                  </a:schemeClr>
                </a:solidFill>
                <a:effectLst/>
                <a:latin typeface="+mn-lt"/>
                <a:ea typeface="Times New Roman" panose="02020603050405020304" pitchFamily="18" charset="0"/>
              </a:rPr>
              <a:t>In the first year of King Cyrus, Cyrus the king issued a decree: ‘</a:t>
            </a:r>
            <a:r>
              <a:rPr lang="en-US" sz="3200" b="1" i="1" dirty="0">
                <a:solidFill>
                  <a:schemeClr val="tx1">
                    <a:lumMod val="65000"/>
                    <a:lumOff val="35000"/>
                  </a:schemeClr>
                </a:solidFill>
                <a:effectLst/>
                <a:latin typeface="+mn-lt"/>
                <a:ea typeface="Times New Roman" panose="02020603050405020304" pitchFamily="18" charset="0"/>
              </a:rPr>
              <a:t>Concerning</a:t>
            </a:r>
            <a:r>
              <a:rPr lang="en-US" sz="3200" b="1" dirty="0">
                <a:solidFill>
                  <a:schemeClr val="tx1">
                    <a:lumMod val="65000"/>
                    <a:lumOff val="35000"/>
                  </a:schemeClr>
                </a:solidFill>
                <a:effectLst/>
                <a:latin typeface="+mn-lt"/>
                <a:ea typeface="Times New Roman" panose="02020603050405020304" pitchFamily="18" charset="0"/>
              </a:rPr>
              <a:t> the house of God at Jerusalem, let the temple, the place where sacrifices are offered, be rebuilt and let its foundations be retained, its height being 60 cubits and its width 60 cubits; </a:t>
            </a:r>
            <a:r>
              <a:rPr lang="en-US" sz="3200" b="1" baseline="30000" dirty="0">
                <a:solidFill>
                  <a:schemeClr val="tx1">
                    <a:lumMod val="65000"/>
                    <a:lumOff val="35000"/>
                  </a:schemeClr>
                </a:solidFill>
                <a:effectLst/>
                <a:latin typeface="+mn-lt"/>
                <a:ea typeface="Times New Roman" panose="02020603050405020304" pitchFamily="18" charset="0"/>
              </a:rPr>
              <a:t>4</a:t>
            </a:r>
            <a:r>
              <a:rPr lang="en-US" sz="3200" b="1" dirty="0">
                <a:solidFill>
                  <a:schemeClr val="tx1">
                    <a:lumMod val="65000"/>
                    <a:lumOff val="35000"/>
                  </a:schemeClr>
                </a:solidFill>
                <a:effectLst/>
                <a:latin typeface="+mn-lt"/>
                <a:ea typeface="Times New Roman" panose="02020603050405020304" pitchFamily="18" charset="0"/>
              </a:rPr>
              <a:t> with three layers of huge stones and one layer of timbers. And let the cost be paid from the royal treasury.  Ezra 5:3-4</a:t>
            </a:r>
            <a:endParaRPr lang="en-US" sz="8800" b="1" dirty="0">
              <a:solidFill>
                <a:schemeClr val="tx1">
                  <a:lumMod val="65000"/>
                  <a:lumOff val="35000"/>
                </a:schemeClr>
              </a:solidFill>
              <a:latin typeface="+mn-lt"/>
            </a:endParaRPr>
          </a:p>
        </p:txBody>
      </p:sp>
    </p:spTree>
    <p:extLst>
      <p:ext uri="{BB962C8B-B14F-4D97-AF65-F5344CB8AC3E}">
        <p14:creationId xmlns:p14="http://schemas.microsoft.com/office/powerpoint/2010/main" val="4063331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159000" y="491331"/>
            <a:ext cx="8077200" cy="727869"/>
          </a:xfrm>
          <a:solidFill>
            <a:schemeClr val="accent2">
              <a:lumMod val="60000"/>
              <a:lumOff val="40000"/>
            </a:schemeClr>
          </a:solidFill>
        </p:spPr>
        <p:txBody>
          <a:bodyPr/>
          <a:lstStyle/>
          <a:p>
            <a:pPr algn="ctr"/>
            <a:r>
              <a:rPr lang="en-US" sz="4000" b="1" dirty="0">
                <a:solidFill>
                  <a:schemeClr val="tx1"/>
                </a:solidFill>
                <a:latin typeface="+mn-lt"/>
              </a:rPr>
              <a:t>Unlikely Headlines Department</a:t>
            </a:r>
          </a:p>
        </p:txBody>
      </p:sp>
      <p:sp>
        <p:nvSpPr>
          <p:cNvPr id="3" name="Content Placeholder 2">
            <a:extLst>
              <a:ext uri="{FF2B5EF4-FFF2-40B4-BE49-F238E27FC236}">
                <a16:creationId xmlns:a16="http://schemas.microsoft.com/office/drawing/2014/main" id="{0FED6276-76ED-375D-A924-97732ABD05C1}"/>
              </a:ext>
            </a:extLst>
          </p:cNvPr>
          <p:cNvSpPr>
            <a:spLocks noGrp="1"/>
          </p:cNvSpPr>
          <p:nvPr>
            <p:ph idx="1"/>
          </p:nvPr>
        </p:nvSpPr>
        <p:spPr>
          <a:xfrm>
            <a:off x="1930400" y="1981200"/>
            <a:ext cx="10896600" cy="5029200"/>
          </a:xfrm>
        </p:spPr>
        <p:txBody>
          <a:bodyPr/>
          <a:lstStyle/>
          <a:p>
            <a:pPr marL="0" indent="0">
              <a:buNone/>
            </a:pPr>
            <a:r>
              <a:rPr lang="en-US" sz="7200" b="1" u="sng" dirty="0">
                <a:solidFill>
                  <a:schemeClr val="tx1"/>
                </a:solidFill>
                <a:latin typeface="APPLE CHANCERY" panose="03020702040506060504" pitchFamily="66" charset="-79"/>
                <a:cs typeface="APPLE CHANCERY" panose="03020702040506060504" pitchFamily="66" charset="-79"/>
              </a:rPr>
              <a:t>The Babylon Post</a:t>
            </a:r>
            <a:endParaRPr lang="en-US" b="1" u="sng" dirty="0">
              <a:solidFill>
                <a:schemeClr val="tx1"/>
              </a:solidFill>
              <a:latin typeface="+mn-lt"/>
            </a:endParaRPr>
          </a:p>
          <a:p>
            <a:pPr marL="0" indent="0">
              <a:buNone/>
            </a:pPr>
            <a:endParaRPr lang="en-US" sz="2000" b="1" dirty="0">
              <a:solidFill>
                <a:schemeClr val="tx1">
                  <a:lumMod val="65000"/>
                  <a:lumOff val="35000"/>
                </a:schemeClr>
              </a:solidFill>
              <a:latin typeface="+mn-lt"/>
            </a:endParaRPr>
          </a:p>
          <a:p>
            <a:pPr marL="0" indent="0">
              <a:buNone/>
            </a:pPr>
            <a:r>
              <a:rPr lang="en-US" b="1" dirty="0">
                <a:solidFill>
                  <a:schemeClr val="tx1">
                    <a:lumMod val="65000"/>
                    <a:lumOff val="35000"/>
                  </a:schemeClr>
                </a:solidFill>
                <a:latin typeface="+mn-lt"/>
              </a:rPr>
              <a:t>Dateline: 700 BC - 586 BC   539 BC</a:t>
            </a:r>
          </a:p>
          <a:p>
            <a:pPr marL="0" indent="0">
              <a:buNone/>
            </a:pPr>
            <a:r>
              <a:rPr lang="en-US" b="1" dirty="0">
                <a:solidFill>
                  <a:schemeClr val="tx1">
                    <a:lumMod val="65000"/>
                    <a:lumOff val="35000"/>
                  </a:schemeClr>
                </a:solidFill>
                <a:latin typeface="+mn-lt"/>
              </a:rPr>
              <a:t>- Jews released from captivity! </a:t>
            </a:r>
          </a:p>
          <a:p>
            <a:pPr marL="0" indent="0">
              <a:buNone/>
            </a:pPr>
            <a:r>
              <a:rPr lang="en-US" b="1" dirty="0">
                <a:solidFill>
                  <a:schemeClr val="tx1">
                    <a:lumMod val="65000"/>
                    <a:lumOff val="35000"/>
                  </a:schemeClr>
                </a:solidFill>
                <a:latin typeface="+mn-lt"/>
              </a:rPr>
              <a:t>- Temple to be rebuilt! </a:t>
            </a:r>
          </a:p>
          <a:p>
            <a:pPr marL="0" indent="0">
              <a:buNone/>
            </a:pPr>
            <a:r>
              <a:rPr lang="en-US" b="1" dirty="0">
                <a:solidFill>
                  <a:schemeClr val="tx1">
                    <a:lumMod val="65000"/>
                    <a:lumOff val="35000"/>
                  </a:schemeClr>
                </a:solidFill>
                <a:latin typeface="+mn-lt"/>
              </a:rPr>
              <a:t>- Gentile king to pay for it!</a:t>
            </a:r>
            <a:r>
              <a:rPr lang="en-US" sz="2800" b="1" dirty="0">
                <a:solidFill>
                  <a:schemeClr val="tx1">
                    <a:lumMod val="65000"/>
                    <a:lumOff val="35000"/>
                  </a:schemeClr>
                </a:solidFill>
                <a:latin typeface="+mn-lt"/>
              </a:rPr>
              <a:t> </a:t>
            </a:r>
            <a:endParaRPr lang="en-US" sz="1800" b="1" dirty="0">
              <a:solidFill>
                <a:schemeClr val="tx1">
                  <a:lumMod val="65000"/>
                  <a:lumOff val="35000"/>
                </a:schemeClr>
              </a:solidFill>
              <a:latin typeface="+mn-lt"/>
            </a:endParaRPr>
          </a:p>
        </p:txBody>
      </p:sp>
      <p:sp>
        <p:nvSpPr>
          <p:cNvPr id="6" name="Alternate Process 5">
            <a:extLst>
              <a:ext uri="{FF2B5EF4-FFF2-40B4-BE49-F238E27FC236}">
                <a16:creationId xmlns:a16="http://schemas.microsoft.com/office/drawing/2014/main" id="{F4660FF1-DE18-0A61-1933-559C5BA07CA3}"/>
              </a:ext>
            </a:extLst>
          </p:cNvPr>
          <p:cNvSpPr/>
          <p:nvPr/>
        </p:nvSpPr>
        <p:spPr>
          <a:xfrm rot="20202169">
            <a:off x="4065996" y="3868852"/>
            <a:ext cx="2133600" cy="54864"/>
          </a:xfrm>
          <a:prstGeom prst="flowChartAlternateProces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lternate Process 3">
            <a:extLst>
              <a:ext uri="{FF2B5EF4-FFF2-40B4-BE49-F238E27FC236}">
                <a16:creationId xmlns:a16="http://schemas.microsoft.com/office/drawing/2014/main" id="{1B2C2D76-6CCD-B560-5064-2B59F796DE97}"/>
              </a:ext>
            </a:extLst>
          </p:cNvPr>
          <p:cNvSpPr/>
          <p:nvPr/>
        </p:nvSpPr>
        <p:spPr>
          <a:xfrm rot="20202169">
            <a:off x="6273731" y="3868852"/>
            <a:ext cx="2133600" cy="54864"/>
          </a:xfrm>
          <a:prstGeom prst="flowChartAlternateProces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485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540000" y="491331"/>
            <a:ext cx="7239000" cy="1337469"/>
          </a:xfrm>
          <a:solidFill>
            <a:schemeClr val="accent2">
              <a:lumMod val="60000"/>
              <a:lumOff val="40000"/>
            </a:schemeClr>
          </a:solidFill>
        </p:spPr>
        <p:txBody>
          <a:bodyPr/>
          <a:lstStyle/>
          <a:p>
            <a:pPr algn="ctr"/>
            <a:r>
              <a:rPr lang="en-US" sz="4000" b="1" dirty="0">
                <a:solidFill>
                  <a:schemeClr val="tx1"/>
                </a:solidFill>
                <a:latin typeface="+mn-lt"/>
              </a:rPr>
              <a:t>What Cyrus/Israel Knew About YHWH</a:t>
            </a:r>
          </a:p>
        </p:txBody>
      </p:sp>
      <p:sp>
        <p:nvSpPr>
          <p:cNvPr id="11" name="Content Placeholder 10">
            <a:extLst>
              <a:ext uri="{FF2B5EF4-FFF2-40B4-BE49-F238E27FC236}">
                <a16:creationId xmlns:a16="http://schemas.microsoft.com/office/drawing/2014/main" id="{FC3F70B7-136E-1074-74A4-26B79207F77C}"/>
              </a:ext>
            </a:extLst>
          </p:cNvPr>
          <p:cNvSpPr>
            <a:spLocks noGrp="1"/>
          </p:cNvSpPr>
          <p:nvPr>
            <p:ph idx="1"/>
          </p:nvPr>
        </p:nvSpPr>
        <p:spPr>
          <a:xfrm>
            <a:off x="649380" y="2133600"/>
            <a:ext cx="11706040" cy="3962400"/>
          </a:xfrm>
        </p:spPr>
        <p:txBody>
          <a:bodyPr/>
          <a:lstStyle/>
          <a:p>
            <a:pPr marL="0" marR="0">
              <a:spcBef>
                <a:spcPts val="0"/>
              </a:spcBef>
              <a:spcAft>
                <a:spcPts val="1800"/>
              </a:spcAft>
            </a:pPr>
            <a:r>
              <a:rPr lang="en-US" sz="3000" b="1" kern="100" dirty="0">
                <a:solidFill>
                  <a:schemeClr val="tx1">
                    <a:lumMod val="65000"/>
                    <a:lumOff val="35000"/>
                  </a:schemeClr>
                </a:solidFill>
                <a:effectLst/>
                <a:latin typeface="+mn-lt"/>
                <a:ea typeface="Calibri" panose="020F0502020204030204" pitchFamily="34" charset="0"/>
              </a:rPr>
              <a:t>YHWH said He would subdue nations before me – 45.1</a:t>
            </a:r>
          </a:p>
          <a:p>
            <a:pPr marL="0" marR="0">
              <a:spcBef>
                <a:spcPts val="0"/>
              </a:spcBef>
              <a:spcAft>
                <a:spcPts val="1800"/>
              </a:spcAft>
            </a:pPr>
            <a:r>
              <a:rPr lang="en-US" sz="3000" b="1" kern="100" dirty="0">
                <a:solidFill>
                  <a:schemeClr val="tx1">
                    <a:lumMod val="65000"/>
                    <a:lumOff val="35000"/>
                  </a:schemeClr>
                </a:solidFill>
                <a:effectLst/>
                <a:latin typeface="+mn-lt"/>
                <a:ea typeface="Calibri" panose="020F0502020204030204" pitchFamily="34" charset="0"/>
              </a:rPr>
              <a:t>YHWH told me to rebuild Jerusalem and the temple – 44.28</a:t>
            </a:r>
          </a:p>
          <a:p>
            <a:pPr marL="0" marR="0">
              <a:spcBef>
                <a:spcPts val="0"/>
              </a:spcBef>
              <a:spcAft>
                <a:spcPts val="1800"/>
              </a:spcAft>
            </a:pPr>
            <a:r>
              <a:rPr lang="en-US" sz="3000" b="1" kern="100" dirty="0">
                <a:solidFill>
                  <a:schemeClr val="tx1">
                    <a:lumMod val="65000"/>
                    <a:lumOff val="35000"/>
                  </a:schemeClr>
                </a:solidFill>
                <a:effectLst/>
                <a:latin typeface="+mn-lt"/>
                <a:ea typeface="Calibri" panose="020F0502020204030204" pitchFamily="34" charset="0"/>
              </a:rPr>
              <a:t>YHWH said He calls me by name for the sake of Israel – 45.4</a:t>
            </a:r>
          </a:p>
          <a:p>
            <a:pPr marL="0" marR="0">
              <a:spcBef>
                <a:spcPts val="0"/>
              </a:spcBef>
              <a:spcAft>
                <a:spcPts val="1800"/>
              </a:spcAft>
            </a:pPr>
            <a:r>
              <a:rPr lang="en-US" sz="3000" b="1" kern="100" dirty="0">
                <a:solidFill>
                  <a:schemeClr val="tx1">
                    <a:lumMod val="65000"/>
                    <a:lumOff val="35000"/>
                  </a:schemeClr>
                </a:solidFill>
                <a:effectLst/>
                <a:latin typeface="+mn-lt"/>
                <a:ea typeface="Calibri" panose="020F0502020204030204" pitchFamily="34" charset="0"/>
              </a:rPr>
              <a:t>YHWH said, “I am the </a:t>
            </a:r>
            <a:r>
              <a:rPr lang="en-US" sz="3000" b="1" kern="100" cap="small" dirty="0">
                <a:solidFill>
                  <a:schemeClr val="tx1">
                    <a:lumMod val="65000"/>
                    <a:lumOff val="35000"/>
                  </a:schemeClr>
                </a:solidFill>
                <a:effectLst/>
                <a:latin typeface="+mn-lt"/>
                <a:ea typeface="Calibri" panose="020F0502020204030204" pitchFamily="34" charset="0"/>
              </a:rPr>
              <a:t>Lord</a:t>
            </a:r>
            <a:r>
              <a:rPr lang="en-US" sz="3000" b="1" kern="100" dirty="0">
                <a:solidFill>
                  <a:schemeClr val="tx1">
                    <a:lumMod val="65000"/>
                    <a:lumOff val="35000"/>
                  </a:schemeClr>
                </a:solidFill>
                <a:effectLst/>
                <a:latin typeface="+mn-lt"/>
                <a:ea typeface="Calibri" panose="020F0502020204030204" pitchFamily="34" charset="0"/>
              </a:rPr>
              <a:t>, and there is no other; Besides Me there is no God.” – 45.5</a:t>
            </a:r>
          </a:p>
          <a:p>
            <a:pPr marL="0" marR="0">
              <a:spcBef>
                <a:spcPts val="0"/>
              </a:spcBef>
              <a:spcAft>
                <a:spcPts val="1800"/>
              </a:spcAft>
            </a:pPr>
            <a:r>
              <a:rPr lang="en-US" sz="3000" b="1" kern="100" dirty="0">
                <a:solidFill>
                  <a:schemeClr val="tx1">
                    <a:lumMod val="65000"/>
                    <a:lumOff val="35000"/>
                  </a:schemeClr>
                </a:solidFill>
                <a:effectLst/>
                <a:latin typeface="+mn-lt"/>
                <a:ea typeface="Calibri" panose="020F0502020204030204" pitchFamily="34" charset="0"/>
              </a:rPr>
              <a:t>YHWH purposes that all men on earth would know that there is no God besides Him – 45.6</a:t>
            </a:r>
          </a:p>
        </p:txBody>
      </p:sp>
    </p:spTree>
    <p:extLst>
      <p:ext uri="{BB962C8B-B14F-4D97-AF65-F5344CB8AC3E}">
        <p14:creationId xmlns:p14="http://schemas.microsoft.com/office/powerpoint/2010/main" val="83055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540000" y="491331"/>
            <a:ext cx="7162800" cy="804069"/>
          </a:xfrm>
          <a:solidFill>
            <a:schemeClr val="accent2">
              <a:lumMod val="60000"/>
              <a:lumOff val="40000"/>
            </a:schemeClr>
          </a:solidFill>
        </p:spPr>
        <p:txBody>
          <a:bodyPr/>
          <a:lstStyle/>
          <a:p>
            <a:pPr algn="ctr"/>
            <a:r>
              <a:rPr lang="en-US" sz="4000" b="1" dirty="0">
                <a:solidFill>
                  <a:schemeClr val="tx1"/>
                </a:solidFill>
                <a:latin typeface="+mn-lt"/>
              </a:rPr>
              <a:t>A Repeating Theme</a:t>
            </a:r>
          </a:p>
        </p:txBody>
      </p:sp>
      <p:sp>
        <p:nvSpPr>
          <p:cNvPr id="11" name="Content Placeholder 10">
            <a:extLst>
              <a:ext uri="{FF2B5EF4-FFF2-40B4-BE49-F238E27FC236}">
                <a16:creationId xmlns:a16="http://schemas.microsoft.com/office/drawing/2014/main" id="{FC3F70B7-136E-1074-74A4-26B79207F77C}"/>
              </a:ext>
            </a:extLst>
          </p:cNvPr>
          <p:cNvSpPr>
            <a:spLocks noGrp="1"/>
          </p:cNvSpPr>
          <p:nvPr>
            <p:ph idx="1"/>
          </p:nvPr>
        </p:nvSpPr>
        <p:spPr>
          <a:xfrm>
            <a:off x="649380" y="1905000"/>
            <a:ext cx="11706040" cy="3962400"/>
          </a:xfrm>
        </p:spPr>
        <p:txBody>
          <a:bodyPr/>
          <a:lstStyle/>
          <a:p>
            <a:pPr marL="0" indent="0">
              <a:spcBef>
                <a:spcPts val="0"/>
              </a:spcBef>
              <a:spcAft>
                <a:spcPts val="1800"/>
              </a:spcAft>
              <a:buNone/>
            </a:pPr>
            <a:r>
              <a:rPr lang="en-US" sz="3600" b="1" dirty="0">
                <a:solidFill>
                  <a:schemeClr val="tx1">
                    <a:lumMod val="65000"/>
                    <a:lumOff val="35000"/>
                  </a:schemeClr>
                </a:solidFill>
                <a:effectLst/>
                <a:latin typeface="+mn-lt"/>
                <a:ea typeface="Times New Roman" panose="02020603050405020304" pitchFamily="18" charset="0"/>
              </a:rPr>
              <a:t>I am the </a:t>
            </a:r>
            <a:r>
              <a:rPr lang="en-US" sz="3600" b="1" cap="small" dirty="0">
                <a:solidFill>
                  <a:schemeClr val="tx1">
                    <a:lumMod val="65000"/>
                    <a:lumOff val="35000"/>
                  </a:schemeClr>
                </a:solidFill>
                <a:effectLst/>
                <a:latin typeface="+mn-lt"/>
                <a:ea typeface="Times New Roman" panose="02020603050405020304" pitchFamily="18" charset="0"/>
              </a:rPr>
              <a:t>Lord</a:t>
            </a:r>
            <a:r>
              <a:rPr lang="en-US" sz="3600" b="1" dirty="0">
                <a:solidFill>
                  <a:schemeClr val="tx1">
                    <a:lumMod val="65000"/>
                    <a:lumOff val="35000"/>
                  </a:schemeClr>
                </a:solidFill>
                <a:effectLst/>
                <a:latin typeface="+mn-lt"/>
                <a:ea typeface="Times New Roman" panose="02020603050405020304" pitchFamily="18" charset="0"/>
              </a:rPr>
              <a:t>, and there is no other</a:t>
            </a:r>
            <a:r>
              <a:rPr lang="en-US" sz="3600" b="1" dirty="0">
                <a:solidFill>
                  <a:schemeClr val="tx1">
                    <a:lumMod val="65000"/>
                    <a:lumOff val="35000"/>
                  </a:schemeClr>
                </a:solidFill>
                <a:effectLst/>
                <a:latin typeface="+mn-lt"/>
              </a:rPr>
              <a:t>  (45:5)</a:t>
            </a:r>
          </a:p>
          <a:p>
            <a:pPr marL="0" indent="0">
              <a:spcBef>
                <a:spcPts val="0"/>
              </a:spcBef>
              <a:spcAft>
                <a:spcPts val="1800"/>
              </a:spcAft>
              <a:buNone/>
            </a:pPr>
            <a:r>
              <a:rPr lang="en-US" sz="3600" b="1" dirty="0">
                <a:solidFill>
                  <a:schemeClr val="tx1">
                    <a:lumMod val="65000"/>
                    <a:lumOff val="35000"/>
                  </a:schemeClr>
                </a:solidFill>
                <a:effectLst/>
                <a:latin typeface="+mn-lt"/>
                <a:ea typeface="Times New Roman" panose="02020603050405020304" pitchFamily="18" charset="0"/>
              </a:rPr>
              <a:t>I am the </a:t>
            </a:r>
            <a:r>
              <a:rPr lang="en-US" sz="3600" b="1" cap="small" dirty="0">
                <a:solidFill>
                  <a:schemeClr val="tx1">
                    <a:lumMod val="65000"/>
                    <a:lumOff val="35000"/>
                  </a:schemeClr>
                </a:solidFill>
                <a:effectLst/>
                <a:latin typeface="+mn-lt"/>
                <a:ea typeface="Times New Roman" panose="02020603050405020304" pitchFamily="18" charset="0"/>
              </a:rPr>
              <a:t>Lord</a:t>
            </a:r>
            <a:r>
              <a:rPr lang="en-US" sz="3600" b="1" dirty="0">
                <a:solidFill>
                  <a:schemeClr val="tx1">
                    <a:lumMod val="65000"/>
                    <a:lumOff val="35000"/>
                  </a:schemeClr>
                </a:solidFill>
                <a:effectLst/>
                <a:latin typeface="+mn-lt"/>
                <a:ea typeface="Times New Roman" panose="02020603050405020304" pitchFamily="18" charset="0"/>
              </a:rPr>
              <a:t>, and there is no other</a:t>
            </a:r>
            <a:r>
              <a:rPr lang="en-US" sz="3600" b="1" dirty="0">
                <a:solidFill>
                  <a:schemeClr val="tx1">
                    <a:lumMod val="65000"/>
                    <a:lumOff val="35000"/>
                  </a:schemeClr>
                </a:solidFill>
                <a:effectLst/>
                <a:latin typeface="+mn-lt"/>
              </a:rPr>
              <a:t> </a:t>
            </a:r>
            <a:r>
              <a:rPr lang="en-US" sz="3600" b="1" dirty="0">
                <a:solidFill>
                  <a:schemeClr val="tx1">
                    <a:lumMod val="65000"/>
                    <a:lumOff val="35000"/>
                  </a:schemeClr>
                </a:solidFill>
                <a:latin typeface="+mn-lt"/>
              </a:rPr>
              <a:t> (45</a:t>
            </a:r>
            <a:r>
              <a:rPr lang="en-US" sz="3600" b="1" dirty="0">
                <a:solidFill>
                  <a:schemeClr val="tx1">
                    <a:lumMod val="65000"/>
                    <a:lumOff val="35000"/>
                  </a:schemeClr>
                </a:solidFill>
                <a:effectLst/>
                <a:latin typeface="+mn-lt"/>
              </a:rPr>
              <a:t>:</a:t>
            </a:r>
            <a:r>
              <a:rPr lang="en-US" sz="3600" b="1" dirty="0">
                <a:solidFill>
                  <a:schemeClr val="tx1">
                    <a:lumMod val="65000"/>
                    <a:lumOff val="35000"/>
                  </a:schemeClr>
                </a:solidFill>
                <a:latin typeface="+mn-lt"/>
              </a:rPr>
              <a:t>6) </a:t>
            </a:r>
          </a:p>
          <a:p>
            <a:pPr marL="0" indent="0">
              <a:spcBef>
                <a:spcPts val="0"/>
              </a:spcBef>
              <a:spcAft>
                <a:spcPts val="1800"/>
              </a:spcAft>
              <a:buNone/>
            </a:pPr>
            <a:r>
              <a:rPr lang="en-US" sz="3600" b="1" dirty="0">
                <a:solidFill>
                  <a:schemeClr val="tx1">
                    <a:lumMod val="65000"/>
                    <a:lumOff val="35000"/>
                  </a:schemeClr>
                </a:solidFill>
                <a:effectLst/>
                <a:latin typeface="+mn-lt"/>
                <a:ea typeface="Times New Roman" panose="02020603050405020304" pitchFamily="18" charset="0"/>
              </a:rPr>
              <a:t>I am the </a:t>
            </a:r>
            <a:r>
              <a:rPr lang="en-US" sz="3600" b="1" cap="small" dirty="0">
                <a:solidFill>
                  <a:schemeClr val="tx1">
                    <a:lumMod val="65000"/>
                    <a:lumOff val="35000"/>
                  </a:schemeClr>
                </a:solidFill>
                <a:effectLst/>
                <a:latin typeface="+mn-lt"/>
                <a:ea typeface="Times New Roman" panose="02020603050405020304" pitchFamily="18" charset="0"/>
              </a:rPr>
              <a:t>Lord</a:t>
            </a:r>
            <a:r>
              <a:rPr lang="en-US" sz="3600" b="1" dirty="0">
                <a:solidFill>
                  <a:schemeClr val="tx1">
                    <a:lumMod val="65000"/>
                    <a:lumOff val="35000"/>
                  </a:schemeClr>
                </a:solidFill>
                <a:effectLst/>
                <a:latin typeface="+mn-lt"/>
                <a:ea typeface="Times New Roman" panose="02020603050405020304" pitchFamily="18" charset="0"/>
              </a:rPr>
              <a:t>, and there is none else</a:t>
            </a:r>
            <a:r>
              <a:rPr lang="en-US" sz="3600" b="1" dirty="0">
                <a:solidFill>
                  <a:schemeClr val="tx1">
                    <a:lumMod val="65000"/>
                    <a:lumOff val="35000"/>
                  </a:schemeClr>
                </a:solidFill>
                <a:effectLst/>
                <a:latin typeface="+mn-lt"/>
              </a:rPr>
              <a:t>  (45:18)</a:t>
            </a:r>
          </a:p>
          <a:p>
            <a:pPr marL="0" indent="0">
              <a:spcBef>
                <a:spcPts val="0"/>
              </a:spcBef>
              <a:spcAft>
                <a:spcPts val="1800"/>
              </a:spcAft>
              <a:buNone/>
            </a:pPr>
            <a:r>
              <a:rPr lang="en-US" sz="3600" b="1" dirty="0">
                <a:solidFill>
                  <a:schemeClr val="tx1">
                    <a:lumMod val="65000"/>
                    <a:lumOff val="35000"/>
                  </a:schemeClr>
                </a:solidFill>
                <a:effectLst/>
                <a:latin typeface="+mn-lt"/>
                <a:ea typeface="Times New Roman" panose="02020603050405020304" pitchFamily="18" charset="0"/>
              </a:rPr>
              <a:t>Is it not I, the </a:t>
            </a:r>
            <a:r>
              <a:rPr lang="en-US" sz="3600" b="1" cap="small" dirty="0">
                <a:solidFill>
                  <a:schemeClr val="tx1">
                    <a:lumMod val="65000"/>
                    <a:lumOff val="35000"/>
                  </a:schemeClr>
                </a:solidFill>
                <a:effectLst/>
                <a:latin typeface="+mn-lt"/>
                <a:ea typeface="Times New Roman" panose="02020603050405020304" pitchFamily="18" charset="0"/>
              </a:rPr>
              <a:t>Lord</a:t>
            </a:r>
            <a:r>
              <a:rPr lang="en-US" sz="3600" b="1" dirty="0">
                <a:solidFill>
                  <a:schemeClr val="tx1">
                    <a:lumMod val="65000"/>
                    <a:lumOff val="35000"/>
                  </a:schemeClr>
                </a:solidFill>
                <a:effectLst/>
                <a:latin typeface="+mn-lt"/>
                <a:ea typeface="Times New Roman" panose="02020603050405020304" pitchFamily="18" charset="0"/>
              </a:rPr>
              <a:t>? And there is no other God besides Me</a:t>
            </a:r>
            <a:r>
              <a:rPr lang="en-US" sz="3600" b="1" dirty="0">
                <a:solidFill>
                  <a:schemeClr val="tx1">
                    <a:lumMod val="65000"/>
                    <a:lumOff val="35000"/>
                  </a:schemeClr>
                </a:solidFill>
                <a:effectLst/>
                <a:latin typeface="+mn-lt"/>
              </a:rPr>
              <a:t> </a:t>
            </a:r>
            <a:r>
              <a:rPr lang="en-US" sz="3600" b="1" dirty="0">
                <a:solidFill>
                  <a:schemeClr val="tx1">
                    <a:lumMod val="65000"/>
                    <a:lumOff val="35000"/>
                  </a:schemeClr>
                </a:solidFill>
                <a:latin typeface="+mn-lt"/>
              </a:rPr>
              <a:t> (45</a:t>
            </a:r>
            <a:r>
              <a:rPr lang="en-US" sz="3600" b="1" dirty="0">
                <a:solidFill>
                  <a:schemeClr val="tx1">
                    <a:lumMod val="65000"/>
                    <a:lumOff val="35000"/>
                  </a:schemeClr>
                </a:solidFill>
                <a:effectLst/>
                <a:latin typeface="+mn-lt"/>
              </a:rPr>
              <a:t>:</a:t>
            </a:r>
            <a:r>
              <a:rPr lang="en-US" sz="3600" b="1" dirty="0">
                <a:solidFill>
                  <a:schemeClr val="tx1">
                    <a:lumMod val="65000"/>
                    <a:lumOff val="35000"/>
                  </a:schemeClr>
                </a:solidFill>
                <a:latin typeface="+mn-lt"/>
              </a:rPr>
              <a:t>21)</a:t>
            </a:r>
          </a:p>
          <a:p>
            <a:pPr marL="0" indent="0">
              <a:spcBef>
                <a:spcPts val="0"/>
              </a:spcBef>
              <a:spcAft>
                <a:spcPts val="1800"/>
              </a:spcAft>
              <a:buNone/>
            </a:pPr>
            <a:r>
              <a:rPr lang="en-US" sz="3600" b="1" dirty="0">
                <a:solidFill>
                  <a:schemeClr val="tx1">
                    <a:lumMod val="65000"/>
                    <a:lumOff val="35000"/>
                  </a:schemeClr>
                </a:solidFill>
                <a:effectLst/>
                <a:latin typeface="+mn-lt"/>
                <a:ea typeface="Times New Roman" panose="02020603050405020304" pitchFamily="18" charset="0"/>
              </a:rPr>
              <a:t>For I am God, and there is no other</a:t>
            </a:r>
            <a:r>
              <a:rPr lang="en-US" sz="3600" b="1" dirty="0">
                <a:solidFill>
                  <a:schemeClr val="tx1">
                    <a:lumMod val="65000"/>
                    <a:lumOff val="35000"/>
                  </a:schemeClr>
                </a:solidFill>
                <a:effectLst/>
                <a:latin typeface="+mn-lt"/>
              </a:rPr>
              <a:t>  (45:22)</a:t>
            </a:r>
          </a:p>
          <a:p>
            <a:pPr marL="0" indent="0">
              <a:spcBef>
                <a:spcPts val="0"/>
              </a:spcBef>
              <a:spcAft>
                <a:spcPts val="1800"/>
              </a:spcAft>
              <a:buNone/>
            </a:pPr>
            <a:r>
              <a:rPr lang="en-US" sz="3600" b="1" dirty="0">
                <a:solidFill>
                  <a:schemeClr val="tx1">
                    <a:lumMod val="65000"/>
                    <a:lumOff val="35000"/>
                  </a:schemeClr>
                </a:solidFill>
                <a:latin typeface="+mn-lt"/>
              </a:rPr>
              <a:t>	</a:t>
            </a:r>
            <a:r>
              <a:rPr lang="en-US" sz="3600" b="1" dirty="0">
                <a:solidFill>
                  <a:srgbClr val="0432FF"/>
                </a:solidFill>
                <a:latin typeface="+mn-lt"/>
              </a:rPr>
              <a:t>Who is the audience for this message?</a:t>
            </a:r>
          </a:p>
        </p:txBody>
      </p:sp>
    </p:spTree>
    <p:extLst>
      <p:ext uri="{BB962C8B-B14F-4D97-AF65-F5344CB8AC3E}">
        <p14:creationId xmlns:p14="http://schemas.microsoft.com/office/powerpoint/2010/main" val="92668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540000" y="491331"/>
            <a:ext cx="7162800" cy="804069"/>
          </a:xfrm>
          <a:solidFill>
            <a:schemeClr val="accent2">
              <a:lumMod val="60000"/>
              <a:lumOff val="40000"/>
            </a:schemeClr>
          </a:solidFill>
        </p:spPr>
        <p:txBody>
          <a:bodyPr/>
          <a:lstStyle/>
          <a:p>
            <a:pPr algn="ctr"/>
            <a:r>
              <a:rPr lang="en-US" sz="4000" b="1" dirty="0">
                <a:solidFill>
                  <a:schemeClr val="tx1"/>
                </a:solidFill>
                <a:latin typeface="+mn-lt"/>
              </a:rPr>
              <a:t>God Addresses Israel</a:t>
            </a:r>
          </a:p>
        </p:txBody>
      </p:sp>
      <p:sp>
        <p:nvSpPr>
          <p:cNvPr id="11" name="Content Placeholder 10">
            <a:extLst>
              <a:ext uri="{FF2B5EF4-FFF2-40B4-BE49-F238E27FC236}">
                <a16:creationId xmlns:a16="http://schemas.microsoft.com/office/drawing/2014/main" id="{FC3F70B7-136E-1074-74A4-26B79207F77C}"/>
              </a:ext>
            </a:extLst>
          </p:cNvPr>
          <p:cNvSpPr>
            <a:spLocks noGrp="1"/>
          </p:cNvSpPr>
          <p:nvPr>
            <p:ph idx="1"/>
          </p:nvPr>
        </p:nvSpPr>
        <p:spPr>
          <a:xfrm>
            <a:off x="649380" y="2133600"/>
            <a:ext cx="11706040" cy="3962400"/>
          </a:xfrm>
        </p:spPr>
        <p:txBody>
          <a:bodyPr/>
          <a:lstStyle/>
          <a:p>
            <a:pPr marL="0" marR="0" lvl="0" indent="0">
              <a:spcBef>
                <a:spcPts val="0"/>
              </a:spcBef>
              <a:spcAft>
                <a:spcPts val="0"/>
              </a:spcAft>
              <a:buNone/>
            </a:pPr>
            <a:r>
              <a:rPr lang="en-US" sz="3200" b="1" kern="100" dirty="0">
                <a:solidFill>
                  <a:schemeClr val="tx1">
                    <a:lumMod val="65000"/>
                    <a:lumOff val="35000"/>
                  </a:schemeClr>
                </a:solidFill>
                <a:effectLst/>
                <a:latin typeface="+mn-lt"/>
                <a:ea typeface="Calibri" panose="020F0502020204030204" pitchFamily="34" charset="0"/>
              </a:rPr>
              <a:t>Don’t argue with Me (can </a:t>
            </a:r>
            <a:br>
              <a:rPr lang="en-US" sz="3200" b="1" kern="100" dirty="0">
                <a:solidFill>
                  <a:schemeClr val="tx1">
                    <a:lumMod val="65000"/>
                    <a:lumOff val="35000"/>
                  </a:schemeClr>
                </a:solidFill>
                <a:effectLst/>
                <a:latin typeface="+mn-lt"/>
                <a:ea typeface="Calibri" panose="020F0502020204030204" pitchFamily="34" charset="0"/>
              </a:rPr>
            </a:br>
            <a:r>
              <a:rPr lang="en-US" sz="3200" b="1" kern="100" dirty="0">
                <a:solidFill>
                  <a:schemeClr val="tx1">
                    <a:lumMod val="65000"/>
                    <a:lumOff val="35000"/>
                  </a:schemeClr>
                </a:solidFill>
                <a:effectLst/>
                <a:latin typeface="+mn-lt"/>
                <a:ea typeface="Calibri" panose="020F0502020204030204" pitchFamily="34" charset="0"/>
              </a:rPr>
              <a:t>the clay argue with its </a:t>
            </a:r>
            <a:br>
              <a:rPr lang="en-US" sz="3200" b="1" kern="100" dirty="0">
                <a:solidFill>
                  <a:schemeClr val="tx1">
                    <a:lumMod val="65000"/>
                    <a:lumOff val="35000"/>
                  </a:schemeClr>
                </a:solidFill>
                <a:effectLst/>
                <a:latin typeface="+mn-lt"/>
                <a:ea typeface="Calibri" panose="020F0502020204030204" pitchFamily="34" charset="0"/>
              </a:rPr>
            </a:br>
            <a:r>
              <a:rPr lang="en-US" sz="3200" b="1" kern="100" dirty="0">
                <a:solidFill>
                  <a:schemeClr val="tx1">
                    <a:lumMod val="65000"/>
                    <a:lumOff val="35000"/>
                  </a:schemeClr>
                </a:solidFill>
                <a:effectLst/>
                <a:latin typeface="+mn-lt"/>
                <a:ea typeface="Calibri" panose="020F0502020204030204" pitchFamily="34" charset="0"/>
              </a:rPr>
              <a:t>potter?) (45:9-10)</a:t>
            </a:r>
          </a:p>
          <a:p>
            <a:pPr marL="0" marR="0" lvl="0" indent="0">
              <a:spcBef>
                <a:spcPts val="0"/>
              </a:spcBef>
              <a:spcAft>
                <a:spcPts val="0"/>
              </a:spcAft>
              <a:buNone/>
            </a:pPr>
            <a:endParaRPr lang="en-US" sz="3200" b="1" kern="100" dirty="0">
              <a:solidFill>
                <a:schemeClr val="tx1">
                  <a:lumMod val="65000"/>
                  <a:lumOff val="35000"/>
                </a:schemeClr>
              </a:solidFill>
              <a:latin typeface="+mn-lt"/>
              <a:ea typeface="Calibri" panose="020F0502020204030204" pitchFamily="34" charset="0"/>
            </a:endParaRPr>
          </a:p>
          <a:p>
            <a:pPr marL="0" marR="0" lvl="0" indent="0">
              <a:spcBef>
                <a:spcPts val="0"/>
              </a:spcBef>
              <a:spcAft>
                <a:spcPts val="0"/>
              </a:spcAft>
              <a:buNone/>
            </a:pPr>
            <a:r>
              <a:rPr lang="en-US" sz="3200" b="1" kern="100" dirty="0">
                <a:solidFill>
                  <a:schemeClr val="tx1">
                    <a:lumMod val="65000"/>
                    <a:lumOff val="35000"/>
                  </a:schemeClr>
                </a:solidFill>
                <a:latin typeface="+mn-lt"/>
                <a:ea typeface="Calibri" panose="020F0502020204030204" pitchFamily="34" charset="0"/>
              </a:rPr>
              <a:t>As creator of heaven and </a:t>
            </a:r>
            <a:br>
              <a:rPr lang="en-US" sz="3200" b="1" kern="100" dirty="0">
                <a:solidFill>
                  <a:schemeClr val="tx1">
                    <a:lumMod val="65000"/>
                    <a:lumOff val="35000"/>
                  </a:schemeClr>
                </a:solidFill>
                <a:latin typeface="+mn-lt"/>
                <a:ea typeface="Calibri" panose="020F0502020204030204" pitchFamily="34" charset="0"/>
              </a:rPr>
            </a:br>
            <a:r>
              <a:rPr lang="en-US" sz="3200" b="1" kern="100" dirty="0">
                <a:solidFill>
                  <a:schemeClr val="tx1">
                    <a:lumMod val="65000"/>
                    <a:lumOff val="35000"/>
                  </a:schemeClr>
                </a:solidFill>
                <a:latin typeface="+mn-lt"/>
                <a:ea typeface="Calibri" panose="020F0502020204030204" pitchFamily="34" charset="0"/>
              </a:rPr>
              <a:t>earth, I will use Cyrus for </a:t>
            </a:r>
            <a:br>
              <a:rPr lang="en-US" sz="3200" b="1" kern="100" dirty="0">
                <a:solidFill>
                  <a:schemeClr val="tx1">
                    <a:lumMod val="65000"/>
                    <a:lumOff val="35000"/>
                  </a:schemeClr>
                </a:solidFill>
                <a:latin typeface="+mn-lt"/>
                <a:ea typeface="Calibri" panose="020F0502020204030204" pitchFamily="34" charset="0"/>
              </a:rPr>
            </a:br>
            <a:r>
              <a:rPr lang="en-US" sz="3200" b="1" kern="100" dirty="0">
                <a:solidFill>
                  <a:schemeClr val="tx1">
                    <a:lumMod val="65000"/>
                    <a:lumOff val="35000"/>
                  </a:schemeClr>
                </a:solidFill>
                <a:latin typeface="+mn-lt"/>
                <a:ea typeface="Calibri" panose="020F0502020204030204" pitchFamily="34" charset="0"/>
              </a:rPr>
              <a:t>your benefit (45:12-13)</a:t>
            </a:r>
          </a:p>
          <a:p>
            <a:pPr marL="0" marR="0" lvl="0" indent="0">
              <a:spcBef>
                <a:spcPts val="0"/>
              </a:spcBef>
              <a:spcAft>
                <a:spcPts val="0"/>
              </a:spcAft>
              <a:buNone/>
            </a:pPr>
            <a:endParaRPr lang="en-US" sz="3200" b="1" kern="100" dirty="0">
              <a:solidFill>
                <a:schemeClr val="tx1">
                  <a:lumMod val="65000"/>
                  <a:lumOff val="35000"/>
                </a:schemeClr>
              </a:solidFill>
              <a:effectLst/>
              <a:latin typeface="+mn-lt"/>
              <a:ea typeface="Calibri" panose="020F0502020204030204" pitchFamily="34" charset="0"/>
            </a:endParaRPr>
          </a:p>
          <a:p>
            <a:pPr marL="0" marR="0" lvl="0" indent="0">
              <a:spcBef>
                <a:spcPts val="0"/>
              </a:spcBef>
              <a:spcAft>
                <a:spcPts val="0"/>
              </a:spcAft>
              <a:buNone/>
            </a:pPr>
            <a:r>
              <a:rPr lang="en-US" sz="3200" b="1" kern="100" dirty="0">
                <a:solidFill>
                  <a:schemeClr val="tx1">
                    <a:lumMod val="65000"/>
                    <a:lumOff val="35000"/>
                  </a:schemeClr>
                </a:solidFill>
                <a:effectLst/>
                <a:latin typeface="+mn-lt"/>
                <a:ea typeface="Calibri" panose="020F0502020204030204" pitchFamily="34" charset="0"/>
              </a:rPr>
              <a:t>Israel has been saved by the Lord … to all eternity (45:17)</a:t>
            </a:r>
          </a:p>
          <a:p>
            <a:pPr marL="342900" marR="0" lvl="0" indent="-342900">
              <a:spcBef>
                <a:spcPts val="0"/>
              </a:spcBef>
              <a:spcAft>
                <a:spcPts val="0"/>
              </a:spcAft>
              <a:buFont typeface="Times New Roman" panose="02020603050405020304" pitchFamily="18" charset="0"/>
              <a:buChar char="-"/>
            </a:pPr>
            <a:endParaRPr lang="en-US" sz="3200" b="1" kern="100" dirty="0">
              <a:solidFill>
                <a:schemeClr val="tx1">
                  <a:lumMod val="65000"/>
                  <a:lumOff val="35000"/>
                </a:schemeClr>
              </a:solidFill>
              <a:effectLst/>
              <a:latin typeface="+mn-lt"/>
              <a:ea typeface="Calibri" panose="020F0502020204030204" pitchFamily="34" charset="0"/>
            </a:endParaRPr>
          </a:p>
        </p:txBody>
      </p:sp>
      <p:pic>
        <p:nvPicPr>
          <p:cNvPr id="4" name="Picture 3">
            <a:extLst>
              <a:ext uri="{FF2B5EF4-FFF2-40B4-BE49-F238E27FC236}">
                <a16:creationId xmlns:a16="http://schemas.microsoft.com/office/drawing/2014/main" id="{F44C396E-B3F4-54D6-3304-7A8AE4356A1F}"/>
              </a:ext>
            </a:extLst>
          </p:cNvPr>
          <p:cNvPicPr>
            <a:picLocks noChangeAspect="1"/>
          </p:cNvPicPr>
          <p:nvPr/>
        </p:nvPicPr>
        <p:blipFill>
          <a:blip r:embed="rId3"/>
          <a:stretch>
            <a:fillRect/>
          </a:stretch>
        </p:blipFill>
        <p:spPr>
          <a:xfrm>
            <a:off x="6496424" y="1600200"/>
            <a:ext cx="5759450" cy="4361854"/>
          </a:xfrm>
          <a:prstGeom prst="rect">
            <a:avLst/>
          </a:prstGeom>
        </p:spPr>
      </p:pic>
    </p:spTree>
    <p:extLst>
      <p:ext uri="{BB962C8B-B14F-4D97-AF65-F5344CB8AC3E}">
        <p14:creationId xmlns:p14="http://schemas.microsoft.com/office/powerpoint/2010/main" val="3447137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540000" y="491331"/>
            <a:ext cx="7162800" cy="804069"/>
          </a:xfrm>
          <a:solidFill>
            <a:schemeClr val="accent2">
              <a:lumMod val="60000"/>
              <a:lumOff val="40000"/>
            </a:schemeClr>
          </a:solidFill>
        </p:spPr>
        <p:txBody>
          <a:bodyPr/>
          <a:lstStyle/>
          <a:p>
            <a:pPr algn="ctr"/>
            <a:r>
              <a:rPr lang="en-US" sz="4000" b="1" dirty="0">
                <a:solidFill>
                  <a:schemeClr val="tx1"/>
                </a:solidFill>
                <a:latin typeface="+mn-lt"/>
              </a:rPr>
              <a:t>God Addresses the Nations</a:t>
            </a:r>
          </a:p>
        </p:txBody>
      </p:sp>
      <p:sp>
        <p:nvSpPr>
          <p:cNvPr id="11" name="Content Placeholder 10">
            <a:extLst>
              <a:ext uri="{FF2B5EF4-FFF2-40B4-BE49-F238E27FC236}">
                <a16:creationId xmlns:a16="http://schemas.microsoft.com/office/drawing/2014/main" id="{FC3F70B7-136E-1074-74A4-26B79207F77C}"/>
              </a:ext>
            </a:extLst>
          </p:cNvPr>
          <p:cNvSpPr>
            <a:spLocks noGrp="1"/>
          </p:cNvSpPr>
          <p:nvPr>
            <p:ph idx="1"/>
          </p:nvPr>
        </p:nvSpPr>
        <p:spPr>
          <a:xfrm>
            <a:off x="649380" y="2133600"/>
            <a:ext cx="11706040" cy="3962400"/>
          </a:xfrm>
        </p:spPr>
        <p:txBody>
          <a:bodyPr/>
          <a:lstStyle/>
          <a:p>
            <a:pPr marL="0" marR="0" lvl="0" indent="0">
              <a:spcBef>
                <a:spcPts val="0"/>
              </a:spcBef>
              <a:spcAft>
                <a:spcPts val="0"/>
              </a:spcAft>
              <a:buNone/>
            </a:pPr>
            <a:r>
              <a:rPr lang="en-US" sz="3200" b="1" kern="100" dirty="0">
                <a:solidFill>
                  <a:schemeClr val="tx1">
                    <a:lumMod val="65000"/>
                    <a:lumOff val="35000"/>
                  </a:schemeClr>
                </a:solidFill>
                <a:effectLst/>
                <a:latin typeface="+mn-lt"/>
                <a:ea typeface="Calibri" panose="020F0502020204030204" pitchFamily="34" charset="0"/>
              </a:rPr>
              <a:t>Regarding Idols (45:20-21)</a:t>
            </a:r>
          </a:p>
          <a:p>
            <a:pPr>
              <a:spcBef>
                <a:spcPts val="0"/>
              </a:spcBef>
              <a:spcAft>
                <a:spcPts val="0"/>
              </a:spcAft>
            </a:pPr>
            <a:r>
              <a:rPr lang="en-US" sz="3200" b="1" kern="100" dirty="0">
                <a:solidFill>
                  <a:schemeClr val="tx1">
                    <a:lumMod val="65000"/>
                    <a:lumOff val="35000"/>
                  </a:schemeClr>
                </a:solidFill>
                <a:latin typeface="+mn-lt"/>
                <a:ea typeface="Calibri" panose="020F0502020204030204" pitchFamily="34" charset="0"/>
              </a:rPr>
              <a:t>Bring your idols – come present your case </a:t>
            </a:r>
            <a:br>
              <a:rPr lang="en-US" sz="3200" b="1" kern="100" dirty="0">
                <a:solidFill>
                  <a:schemeClr val="tx1">
                    <a:lumMod val="65000"/>
                    <a:lumOff val="35000"/>
                  </a:schemeClr>
                </a:solidFill>
                <a:latin typeface="+mn-lt"/>
                <a:ea typeface="Calibri" panose="020F0502020204030204" pitchFamily="34" charset="0"/>
              </a:rPr>
            </a:br>
            <a:r>
              <a:rPr lang="en-US" sz="3200" b="1" kern="100" dirty="0">
                <a:solidFill>
                  <a:schemeClr val="tx1">
                    <a:lumMod val="65000"/>
                    <a:lumOff val="35000"/>
                  </a:schemeClr>
                </a:solidFill>
                <a:latin typeface="+mn-lt"/>
                <a:ea typeface="Calibri" panose="020F0502020204030204" pitchFamily="34" charset="0"/>
              </a:rPr>
              <a:t>for them</a:t>
            </a:r>
          </a:p>
          <a:p>
            <a:pPr>
              <a:spcBef>
                <a:spcPts val="0"/>
              </a:spcBef>
              <a:spcAft>
                <a:spcPts val="0"/>
              </a:spcAft>
            </a:pPr>
            <a:r>
              <a:rPr lang="en-US" sz="3200" b="1" kern="100" dirty="0">
                <a:solidFill>
                  <a:schemeClr val="tx1">
                    <a:lumMod val="65000"/>
                    <a:lumOff val="35000"/>
                  </a:schemeClr>
                </a:solidFill>
                <a:effectLst/>
                <a:latin typeface="+mn-lt"/>
                <a:ea typeface="Calibri" panose="020F0502020204030204" pitchFamily="34" charset="0"/>
              </a:rPr>
              <a:t>There is no God besides Me</a:t>
            </a:r>
          </a:p>
          <a:p>
            <a:pPr>
              <a:spcBef>
                <a:spcPts val="0"/>
              </a:spcBef>
              <a:spcAft>
                <a:spcPts val="0"/>
              </a:spcAft>
            </a:pPr>
            <a:endParaRPr lang="en-US" sz="3200" b="1" kern="100" dirty="0">
              <a:solidFill>
                <a:schemeClr val="tx1">
                  <a:lumMod val="65000"/>
                  <a:lumOff val="35000"/>
                </a:schemeClr>
              </a:solidFill>
              <a:latin typeface="+mn-lt"/>
              <a:ea typeface="Calibri" panose="020F0502020204030204" pitchFamily="34" charset="0"/>
            </a:endParaRPr>
          </a:p>
          <a:p>
            <a:pPr marL="0" indent="0">
              <a:spcBef>
                <a:spcPts val="0"/>
              </a:spcBef>
              <a:spcAft>
                <a:spcPts val="0"/>
              </a:spcAft>
              <a:buNone/>
            </a:pPr>
            <a:r>
              <a:rPr lang="en-US" sz="3200" b="1" kern="100" dirty="0">
                <a:solidFill>
                  <a:schemeClr val="tx1">
                    <a:lumMod val="65000"/>
                    <a:lumOff val="35000"/>
                  </a:schemeClr>
                </a:solidFill>
                <a:effectLst/>
                <a:latin typeface="+mn-lt"/>
                <a:ea typeface="Calibri" panose="020F0502020204030204" pitchFamily="34" charset="0"/>
              </a:rPr>
              <a:t>The proper response (45:22-23)</a:t>
            </a:r>
          </a:p>
          <a:p>
            <a:pPr>
              <a:spcBef>
                <a:spcPts val="0"/>
              </a:spcBef>
              <a:spcAft>
                <a:spcPts val="0"/>
              </a:spcAft>
            </a:pPr>
            <a:r>
              <a:rPr lang="en-US" sz="3200" b="1" kern="100" dirty="0">
                <a:solidFill>
                  <a:schemeClr val="tx1">
                    <a:lumMod val="65000"/>
                    <a:lumOff val="35000"/>
                  </a:schemeClr>
                </a:solidFill>
                <a:effectLst/>
                <a:latin typeface="+mn-lt"/>
                <a:ea typeface="Calibri" panose="020F0502020204030204" pitchFamily="34" charset="0"/>
              </a:rPr>
              <a:t>Turn to Me and be saved, all the ends of </a:t>
            </a:r>
            <a:br>
              <a:rPr lang="en-US" sz="3200" b="1" kern="100" dirty="0">
                <a:solidFill>
                  <a:schemeClr val="tx1">
                    <a:lumMod val="65000"/>
                    <a:lumOff val="35000"/>
                  </a:schemeClr>
                </a:solidFill>
                <a:effectLst/>
                <a:latin typeface="+mn-lt"/>
                <a:ea typeface="Calibri" panose="020F0502020204030204" pitchFamily="34" charset="0"/>
              </a:rPr>
            </a:br>
            <a:r>
              <a:rPr lang="en-US" sz="3200" b="1" kern="100" dirty="0">
                <a:solidFill>
                  <a:schemeClr val="tx1">
                    <a:lumMod val="65000"/>
                    <a:lumOff val="35000"/>
                  </a:schemeClr>
                </a:solidFill>
                <a:effectLst/>
                <a:latin typeface="+mn-lt"/>
                <a:ea typeface="Calibri" panose="020F0502020204030204" pitchFamily="34" charset="0"/>
              </a:rPr>
              <a:t>the earth; For I am God, and there is no other. </a:t>
            </a:r>
          </a:p>
          <a:p>
            <a:pPr>
              <a:spcBef>
                <a:spcPts val="0"/>
              </a:spcBef>
              <a:spcAft>
                <a:spcPts val="0"/>
              </a:spcAft>
            </a:pPr>
            <a:r>
              <a:rPr lang="en-US" sz="3200" b="1" kern="100" dirty="0">
                <a:solidFill>
                  <a:schemeClr val="tx1">
                    <a:lumMod val="65000"/>
                    <a:lumOff val="35000"/>
                  </a:schemeClr>
                </a:solidFill>
                <a:effectLst/>
                <a:latin typeface="+mn-lt"/>
                <a:ea typeface="Calibri" panose="020F0502020204030204" pitchFamily="34" charset="0"/>
              </a:rPr>
              <a:t>to Me every knee will bow, every tongue </a:t>
            </a:r>
            <a:br>
              <a:rPr lang="en-US" sz="3200" b="1" kern="100" dirty="0">
                <a:solidFill>
                  <a:schemeClr val="tx1">
                    <a:lumMod val="65000"/>
                    <a:lumOff val="35000"/>
                  </a:schemeClr>
                </a:solidFill>
                <a:effectLst/>
                <a:latin typeface="+mn-lt"/>
                <a:ea typeface="Calibri" panose="020F0502020204030204" pitchFamily="34" charset="0"/>
              </a:rPr>
            </a:br>
            <a:r>
              <a:rPr lang="en-US" sz="3200" b="1" kern="100" dirty="0">
                <a:solidFill>
                  <a:schemeClr val="tx1">
                    <a:lumMod val="65000"/>
                    <a:lumOff val="35000"/>
                  </a:schemeClr>
                </a:solidFill>
                <a:effectLst/>
                <a:latin typeface="+mn-lt"/>
                <a:ea typeface="Calibri" panose="020F0502020204030204" pitchFamily="34" charset="0"/>
              </a:rPr>
              <a:t>will swear </a:t>
            </a:r>
            <a:r>
              <a:rPr lang="en-US" sz="3200" b="1" i="1" kern="100" dirty="0">
                <a:solidFill>
                  <a:schemeClr val="tx1">
                    <a:lumMod val="65000"/>
                    <a:lumOff val="35000"/>
                  </a:schemeClr>
                </a:solidFill>
                <a:effectLst/>
                <a:latin typeface="+mn-lt"/>
                <a:ea typeface="Calibri" panose="020F0502020204030204" pitchFamily="34" charset="0"/>
              </a:rPr>
              <a:t>allegiance</a:t>
            </a:r>
            <a:endParaRPr lang="en-US" sz="3200" b="1" kern="100" dirty="0">
              <a:solidFill>
                <a:schemeClr val="tx1">
                  <a:lumMod val="65000"/>
                  <a:lumOff val="35000"/>
                </a:schemeClr>
              </a:solidFill>
              <a:effectLst/>
              <a:latin typeface="+mn-lt"/>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pPr>
            <a:endParaRPr lang="en-US" sz="3200" b="1" kern="100" dirty="0">
              <a:solidFill>
                <a:schemeClr val="tx1">
                  <a:lumMod val="65000"/>
                  <a:lumOff val="35000"/>
                </a:schemeClr>
              </a:solidFill>
              <a:effectLst/>
              <a:latin typeface="+mn-lt"/>
              <a:ea typeface="Calibri" panose="020F0502020204030204" pitchFamily="34" charset="0"/>
            </a:endParaRPr>
          </a:p>
        </p:txBody>
      </p:sp>
      <p:pic>
        <p:nvPicPr>
          <p:cNvPr id="3" name="Picture 2">
            <a:extLst>
              <a:ext uri="{FF2B5EF4-FFF2-40B4-BE49-F238E27FC236}">
                <a16:creationId xmlns:a16="http://schemas.microsoft.com/office/drawing/2014/main" id="{58D8DF07-7886-CCC4-6FA7-B5419B13D732}"/>
              </a:ext>
            </a:extLst>
          </p:cNvPr>
          <p:cNvPicPr>
            <a:picLocks noChangeAspect="1"/>
          </p:cNvPicPr>
          <p:nvPr/>
        </p:nvPicPr>
        <p:blipFill>
          <a:blip r:embed="rId3"/>
          <a:stretch>
            <a:fillRect/>
          </a:stretch>
        </p:blipFill>
        <p:spPr>
          <a:xfrm>
            <a:off x="10312400" y="1600200"/>
            <a:ext cx="2570480" cy="5029200"/>
          </a:xfrm>
          <a:prstGeom prst="rect">
            <a:avLst/>
          </a:prstGeom>
        </p:spPr>
      </p:pic>
      <p:sp>
        <p:nvSpPr>
          <p:cNvPr id="4" name="TextBox 3">
            <a:extLst>
              <a:ext uri="{FF2B5EF4-FFF2-40B4-BE49-F238E27FC236}">
                <a16:creationId xmlns:a16="http://schemas.microsoft.com/office/drawing/2014/main" id="{4B34132A-1CCA-4EF1-D305-144A12CA4194}"/>
              </a:ext>
            </a:extLst>
          </p:cNvPr>
          <p:cNvSpPr txBox="1"/>
          <p:nvPr/>
        </p:nvSpPr>
        <p:spPr>
          <a:xfrm>
            <a:off x="10922000" y="6629400"/>
            <a:ext cx="1483098" cy="461665"/>
          </a:xfrm>
          <a:prstGeom prst="rect">
            <a:avLst/>
          </a:prstGeom>
          <a:noFill/>
        </p:spPr>
        <p:txBody>
          <a:bodyPr wrap="none" rtlCol="0">
            <a:spAutoFit/>
          </a:bodyPr>
          <a:lstStyle/>
          <a:p>
            <a:r>
              <a:rPr lang="en-US" sz="2400" b="1" dirty="0">
                <a:solidFill>
                  <a:schemeClr val="tx1">
                    <a:lumMod val="65000"/>
                    <a:lumOff val="35000"/>
                  </a:schemeClr>
                </a:solidFill>
              </a:rPr>
              <a:t>Baal god</a:t>
            </a:r>
          </a:p>
        </p:txBody>
      </p:sp>
    </p:spTree>
    <p:extLst>
      <p:ext uri="{BB962C8B-B14F-4D97-AF65-F5344CB8AC3E}">
        <p14:creationId xmlns:p14="http://schemas.microsoft.com/office/powerpoint/2010/main" val="64704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540000" y="491331"/>
            <a:ext cx="7162800" cy="846137"/>
          </a:xfrm>
          <a:solidFill>
            <a:schemeClr val="accent2">
              <a:lumMod val="60000"/>
              <a:lumOff val="40000"/>
            </a:schemeClr>
          </a:solidFill>
        </p:spPr>
        <p:txBody>
          <a:bodyPr/>
          <a:lstStyle/>
          <a:p>
            <a:pPr algn="ctr"/>
            <a:r>
              <a:rPr lang="en-US" sz="4000" b="1" dirty="0">
                <a:solidFill>
                  <a:schemeClr val="tx1"/>
                </a:solidFill>
                <a:latin typeface="+mn-lt"/>
              </a:rPr>
              <a:t>Discussion Questions </a:t>
            </a:r>
          </a:p>
        </p:txBody>
      </p:sp>
      <p:sp>
        <p:nvSpPr>
          <p:cNvPr id="3" name="Content Placeholder 2">
            <a:extLst>
              <a:ext uri="{FF2B5EF4-FFF2-40B4-BE49-F238E27FC236}">
                <a16:creationId xmlns:a16="http://schemas.microsoft.com/office/drawing/2014/main" id="{0FED6276-76ED-375D-A924-97732ABD05C1}"/>
              </a:ext>
            </a:extLst>
          </p:cNvPr>
          <p:cNvSpPr>
            <a:spLocks noGrp="1"/>
          </p:cNvSpPr>
          <p:nvPr>
            <p:ph idx="1"/>
          </p:nvPr>
        </p:nvSpPr>
        <p:spPr>
          <a:xfrm>
            <a:off x="1054100" y="1905000"/>
            <a:ext cx="10896600" cy="4918869"/>
          </a:xfrm>
        </p:spPr>
        <p:txBody>
          <a:bodyPr/>
          <a:lstStyle/>
          <a:p>
            <a:pPr marL="342900" marR="0" lvl="0" indent="-342900">
              <a:spcBef>
                <a:spcPts val="0"/>
              </a:spcBef>
              <a:spcAft>
                <a:spcPts val="0"/>
              </a:spcAft>
              <a:buFont typeface="+mj-lt"/>
              <a:buAutoNum type="arabicPeriod"/>
            </a:pPr>
            <a:r>
              <a:rPr lang="en-US" sz="2800" b="1" kern="100" dirty="0">
                <a:solidFill>
                  <a:schemeClr val="tx1">
                    <a:lumMod val="65000"/>
                    <a:lumOff val="35000"/>
                  </a:schemeClr>
                </a:solidFill>
                <a:effectLst/>
                <a:latin typeface="+mn-lt"/>
                <a:ea typeface="Calibri" panose="020F0502020204030204" pitchFamily="34" charset="0"/>
              </a:rPr>
              <a:t>Why would God appoint a Gentile king, Cyrus, who admittedly did not know Him, to be the liberator of the exiles? Why would God announce Cyrus by name 150 years in advance?</a:t>
            </a:r>
          </a:p>
          <a:p>
            <a:pPr marL="342900" marR="0" lvl="0" indent="-342900">
              <a:spcBef>
                <a:spcPts val="0"/>
              </a:spcBef>
              <a:spcAft>
                <a:spcPts val="0"/>
              </a:spcAft>
              <a:buFont typeface="+mj-lt"/>
              <a:buAutoNum type="arabicPeriod"/>
            </a:pPr>
            <a:r>
              <a:rPr lang="en-US" sz="2800" b="1" kern="100" dirty="0">
                <a:solidFill>
                  <a:schemeClr val="tx1">
                    <a:lumMod val="65000"/>
                    <a:lumOff val="35000"/>
                  </a:schemeClr>
                </a:solidFill>
                <a:effectLst/>
                <a:latin typeface="+mn-lt"/>
                <a:ea typeface="Calibri" panose="020F0502020204030204" pitchFamily="34" charset="0"/>
              </a:rPr>
              <a:t>After 45:1-7, Cyrus knows a lot about YHWH, directly from YHWH’s mouth. What specifically has Cyrus been told about YHWH? What else do we learn about YHWH in this chapter?</a:t>
            </a:r>
          </a:p>
          <a:p>
            <a:pPr marL="342900" marR="0" lvl="0" indent="-342900">
              <a:spcBef>
                <a:spcPts val="0"/>
              </a:spcBef>
              <a:spcAft>
                <a:spcPts val="0"/>
              </a:spcAft>
              <a:buFont typeface="+mj-lt"/>
              <a:buAutoNum type="arabicPeriod"/>
            </a:pPr>
            <a:r>
              <a:rPr lang="en-US" sz="2800" b="1" kern="100" dirty="0">
                <a:solidFill>
                  <a:schemeClr val="tx1">
                    <a:lumMod val="65000"/>
                    <a:lumOff val="35000"/>
                  </a:schemeClr>
                </a:solidFill>
                <a:effectLst/>
                <a:latin typeface="+mn-lt"/>
                <a:ea typeface="Calibri" panose="020F0502020204030204" pitchFamily="34" charset="0"/>
              </a:rPr>
              <a:t>Apparently, many Israelites were quite angry with God for calling a Gentile, Cyrus, His “shepherd” and His “anointed”? Why would they be upset? Considering Israel’s position at the time, did they have any right to be upset? </a:t>
            </a:r>
          </a:p>
          <a:p>
            <a:pPr marL="342900" marR="0" lvl="0" indent="-342900">
              <a:spcBef>
                <a:spcPts val="0"/>
              </a:spcBef>
              <a:spcAft>
                <a:spcPts val="0"/>
              </a:spcAft>
              <a:buFont typeface="+mj-lt"/>
              <a:buAutoNum type="arabicPeriod"/>
            </a:pPr>
            <a:endParaRPr lang="en-US" sz="2800" b="1" dirty="0">
              <a:solidFill>
                <a:schemeClr val="tx1">
                  <a:lumMod val="65000"/>
                  <a:lumOff val="35000"/>
                </a:schemeClr>
              </a:solidFill>
              <a:effectLst/>
              <a:latin typeface="+mn-lt"/>
              <a:ea typeface="Times New Roman" panose="02020603050405020304" pitchFamily="18" charset="0"/>
            </a:endParaRPr>
          </a:p>
          <a:p>
            <a:pPr marL="0" marR="0" lvl="0" indent="0">
              <a:spcBef>
                <a:spcPts val="0"/>
              </a:spcBef>
              <a:spcAft>
                <a:spcPts val="1200"/>
              </a:spcAft>
              <a:buNone/>
            </a:pPr>
            <a:endParaRPr lang="en-US" sz="2800" b="1" kern="100" dirty="0">
              <a:solidFill>
                <a:schemeClr val="tx1">
                  <a:lumMod val="65000"/>
                  <a:lumOff val="35000"/>
                </a:schemeClr>
              </a:solidFill>
              <a:effectLst/>
              <a:highlight>
                <a:srgbClr val="FFFF00"/>
              </a:highlight>
              <a:latin typeface="+mn-lt"/>
              <a:ea typeface="Calibri" panose="020F0502020204030204" pitchFamily="34" charset="0"/>
            </a:endParaRPr>
          </a:p>
        </p:txBody>
      </p:sp>
    </p:spTree>
    <p:extLst>
      <p:ext uri="{BB962C8B-B14F-4D97-AF65-F5344CB8AC3E}">
        <p14:creationId xmlns:p14="http://schemas.microsoft.com/office/powerpoint/2010/main" val="3290547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a:extLst>
              <a:ext uri="{FF2B5EF4-FFF2-40B4-BE49-F238E27FC236}">
                <a16:creationId xmlns:a16="http://schemas.microsoft.com/office/drawing/2014/main" id="{4BD4C925-9559-300C-DD9B-36D3DFD54091}"/>
              </a:ext>
            </a:extLst>
          </p:cNvPr>
          <p:cNvSpPr>
            <a:spLocks noGrp="1"/>
          </p:cNvSpPr>
          <p:nvPr>
            <p:ph idx="1"/>
          </p:nvPr>
        </p:nvSpPr>
        <p:spPr>
          <a:xfrm>
            <a:off x="482600" y="1752600"/>
            <a:ext cx="11706040" cy="1479550"/>
          </a:xfrm>
        </p:spPr>
        <p:txBody>
          <a:bodyPr anchor="ctr"/>
          <a:lstStyle/>
          <a:p>
            <a:pPr marL="0" indent="0">
              <a:spcAft>
                <a:spcPts val="640"/>
              </a:spcAft>
              <a:buNone/>
            </a:pPr>
            <a:endParaRPr lang="en-US" altLang="en-US" sz="4800" b="1" dirty="0">
              <a:solidFill>
                <a:schemeClr val="tx1"/>
              </a:solidFill>
              <a:latin typeface="+mn-lt"/>
            </a:endParaRPr>
          </a:p>
          <a:p>
            <a:pPr>
              <a:spcAft>
                <a:spcPts val="640"/>
              </a:spcAft>
              <a:defRPr/>
            </a:pPr>
            <a:r>
              <a:rPr lang="en-US" altLang="en-US" sz="4800" b="1" dirty="0">
                <a:solidFill>
                  <a:schemeClr val="tx1">
                    <a:lumMod val="75000"/>
                    <a:lumOff val="25000"/>
                  </a:schemeClr>
                </a:solidFill>
                <a:latin typeface="+mn-lt"/>
              </a:rPr>
              <a:t>Invocation/Prayer</a:t>
            </a:r>
          </a:p>
        </p:txBody>
      </p:sp>
      <p:sp>
        <p:nvSpPr>
          <p:cNvPr id="21510" name="Slide Number Placeholder 5">
            <a:extLst>
              <a:ext uri="{FF2B5EF4-FFF2-40B4-BE49-F238E27FC236}">
                <a16:creationId xmlns:a16="http://schemas.microsoft.com/office/drawing/2014/main" id="{A3AB223C-82F8-D1D6-192B-E69444DB347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1772A2A-916C-9D4C-AAFE-AB37B647B92A}" type="slidenum">
              <a:rPr lang="en-US" altLang="en-US" smtClean="0">
                <a:solidFill>
                  <a:schemeClr val="tx1">
                    <a:lumMod val="65000"/>
                    <a:lumOff val="35000"/>
                  </a:schemeClr>
                </a:solidFill>
              </a:rPr>
              <a:pPr/>
              <a:t>3</a:t>
            </a:fld>
            <a:endParaRPr lang="en-US" altLang="en-US">
              <a:solidFill>
                <a:schemeClr val="tx1">
                  <a:lumMod val="65000"/>
                  <a:lumOff val="35000"/>
                </a:schemeClr>
              </a:solidFill>
            </a:endParaRPr>
          </a:p>
        </p:txBody>
      </p:sp>
      <p:sp>
        <p:nvSpPr>
          <p:cNvPr id="2" name="Content Placeholder 2">
            <a:extLst>
              <a:ext uri="{FF2B5EF4-FFF2-40B4-BE49-F238E27FC236}">
                <a16:creationId xmlns:a16="http://schemas.microsoft.com/office/drawing/2014/main" id="{4B32E343-5E07-2DDC-61EA-AE40CF1DFF55}"/>
              </a:ext>
            </a:extLst>
          </p:cNvPr>
          <p:cNvSpPr txBox="1">
            <a:spLocks/>
          </p:cNvSpPr>
          <p:nvPr/>
        </p:nvSpPr>
        <p:spPr bwMode="auto">
          <a:xfrm>
            <a:off x="482600" y="3124200"/>
            <a:ext cx="11706040" cy="3581400"/>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lvl1pPr marL="367696" indent="-367696" algn="l" defTabSz="982136" rtl="0" fontAlgn="base">
              <a:spcBef>
                <a:spcPct val="20000"/>
              </a:spcBef>
              <a:spcAft>
                <a:spcPct val="0"/>
              </a:spcAft>
              <a:buClrTx/>
              <a:buSzPct val="65000"/>
              <a:buFont typeface="Wingdings" pitchFamily="2" charset="2"/>
              <a:buChar char="n"/>
              <a:defRPr sz="4000">
                <a:solidFill>
                  <a:schemeClr val="accent4">
                    <a:lumMod val="95000"/>
                    <a:lumOff val="5000"/>
                  </a:schemeClr>
                </a:solidFill>
                <a:latin typeface="Cambria" panose="02040503050406030204" pitchFamily="18" charset="0"/>
                <a:ea typeface="Cambria" panose="02040503050406030204" pitchFamily="18" charset="0"/>
                <a:cs typeface="+mn-cs"/>
              </a:defRPr>
            </a:lvl1pPr>
            <a:lvl2pPr marL="719265" indent="-349956" algn="l" defTabSz="982136" rtl="0" fontAlgn="base">
              <a:spcBef>
                <a:spcPct val="20000"/>
              </a:spcBef>
              <a:spcAft>
                <a:spcPct val="0"/>
              </a:spcAft>
              <a:buClrTx/>
              <a:buSzPct val="60000"/>
              <a:buFont typeface="Wingdings" pitchFamily="2" charset="2"/>
              <a:buChar char="q"/>
              <a:defRPr sz="3200">
                <a:solidFill>
                  <a:schemeClr val="accent4">
                    <a:lumMod val="95000"/>
                    <a:lumOff val="5000"/>
                  </a:schemeClr>
                </a:solidFill>
                <a:latin typeface="Cambria" panose="02040503050406030204" pitchFamily="18" charset="0"/>
                <a:ea typeface="Cambria" panose="02040503050406030204" pitchFamily="18" charset="0"/>
                <a:cs typeface="+mn-cs"/>
              </a:defRPr>
            </a:lvl2pPr>
            <a:lvl3pPr marL="1098250" indent="-377372" algn="l" defTabSz="982136" rtl="0" fontAlgn="base">
              <a:spcBef>
                <a:spcPct val="20000"/>
              </a:spcBef>
              <a:spcAft>
                <a:spcPct val="0"/>
              </a:spcAft>
              <a:buClrTx/>
              <a:buSzPct val="65000"/>
              <a:buFont typeface="Courier New" panose="02070309020205020404" pitchFamily="49" charset="0"/>
              <a:buChar char="o"/>
              <a:defRPr sz="2800">
                <a:solidFill>
                  <a:schemeClr val="accent4">
                    <a:lumMod val="95000"/>
                    <a:lumOff val="5000"/>
                  </a:schemeClr>
                </a:solidFill>
                <a:latin typeface="Cambria" panose="02040503050406030204" pitchFamily="18" charset="0"/>
                <a:ea typeface="Cambria" panose="02040503050406030204" pitchFamily="18" charset="0"/>
                <a:cs typeface="+mn-cs"/>
              </a:defRPr>
            </a:lvl3pPr>
            <a:lvl4pPr marL="1438529" indent="-338668" algn="l" defTabSz="982136" rtl="0" fontAlgn="base">
              <a:spcBef>
                <a:spcPct val="20000"/>
              </a:spcBef>
              <a:spcAft>
                <a:spcPct val="0"/>
              </a:spcAft>
              <a:buClrTx/>
              <a:buSzPct val="70000"/>
              <a:buFont typeface="Wingdings" panose="05000000000000000000" pitchFamily="2" charset="2"/>
              <a:buChar char="Ø"/>
              <a:defRPr sz="2800">
                <a:solidFill>
                  <a:schemeClr val="accent4">
                    <a:lumMod val="95000"/>
                    <a:lumOff val="5000"/>
                  </a:schemeClr>
                </a:solidFill>
                <a:latin typeface="Cambria" panose="02040503050406030204" pitchFamily="18" charset="0"/>
                <a:ea typeface="Cambria" panose="02040503050406030204" pitchFamily="18" charset="0"/>
                <a:cs typeface="+mn-cs"/>
              </a:defRPr>
            </a:lvl4pPr>
            <a:lvl5pPr marL="1803000" indent="-362858" algn="l" defTabSz="982136" rtl="0" fontAlgn="base">
              <a:spcBef>
                <a:spcPct val="20000"/>
              </a:spcBef>
              <a:spcAft>
                <a:spcPct val="0"/>
              </a:spcAft>
              <a:buClrTx/>
              <a:buSzPct val="75000"/>
              <a:buFont typeface="Wingdings" pitchFamily="2" charset="2"/>
              <a:buChar char="§"/>
              <a:defRPr sz="2800">
                <a:solidFill>
                  <a:schemeClr val="accent4">
                    <a:lumMod val="95000"/>
                    <a:lumOff val="5000"/>
                  </a:schemeClr>
                </a:solidFill>
                <a:latin typeface="Cambria" panose="02040503050406030204" pitchFamily="18" charset="0"/>
                <a:ea typeface="Cambria" panose="02040503050406030204" pitchFamily="18" charset="0"/>
                <a:cs typeface="+mn-cs"/>
              </a:defRPr>
            </a:lvl5pPr>
            <a:lvl6pPr marL="2267457"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6pPr>
            <a:lvl7pPr marL="2731916"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7pPr>
            <a:lvl8pPr marL="3196373"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8pPr>
            <a:lvl9pPr marL="3660832"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9pPr>
          </a:lstStyle>
          <a:p>
            <a:pPr>
              <a:spcAft>
                <a:spcPts val="640"/>
              </a:spcAft>
              <a:defRPr/>
            </a:pPr>
            <a:endParaRPr lang="en-US" altLang="en-US" sz="3200" b="1" kern="0" dirty="0">
              <a:solidFill>
                <a:schemeClr val="tx1">
                  <a:lumMod val="65000"/>
                  <a:lumOff val="35000"/>
                </a:schemeClr>
              </a:solidFill>
              <a:latin typeface="+mn-lt"/>
            </a:endParaRPr>
          </a:p>
          <a:p>
            <a:pPr>
              <a:spcAft>
                <a:spcPts val="640"/>
              </a:spcAft>
              <a:defRPr/>
            </a:pPr>
            <a:r>
              <a:rPr lang="en-US" altLang="en-US" sz="4800" b="1" kern="0" dirty="0">
                <a:solidFill>
                  <a:schemeClr val="tx1">
                    <a:lumMod val="65000"/>
                    <a:lumOff val="35000"/>
                  </a:schemeClr>
                </a:solidFill>
                <a:latin typeface="+mn-lt"/>
              </a:rPr>
              <a:t>Hymn:</a:t>
            </a:r>
          </a:p>
          <a:p>
            <a:pPr>
              <a:spcAft>
                <a:spcPts val="640"/>
              </a:spcAft>
              <a:defRPr/>
            </a:pPr>
            <a:endParaRPr lang="en-US" altLang="en-US" sz="500" b="1" kern="0" dirty="0">
              <a:solidFill>
                <a:schemeClr val="tx1">
                  <a:lumMod val="65000"/>
                  <a:lumOff val="35000"/>
                </a:schemeClr>
              </a:solidFill>
              <a:latin typeface="+mn-lt"/>
            </a:endParaRPr>
          </a:p>
          <a:p>
            <a:pPr marL="0" indent="0" algn="ctr">
              <a:spcAft>
                <a:spcPts val="640"/>
              </a:spcAft>
              <a:buFont typeface="Wingdings" pitchFamily="2" charset="2"/>
              <a:buNone/>
              <a:defRPr/>
            </a:pPr>
            <a:endParaRPr lang="en-US" altLang="en-US" b="1" kern="0" dirty="0">
              <a:solidFill>
                <a:schemeClr val="tx1">
                  <a:lumMod val="65000"/>
                  <a:lumOff val="35000"/>
                </a:schemeClr>
              </a:solidFill>
              <a:latin typeface="+mn-lt"/>
            </a:endParaRPr>
          </a:p>
        </p:txBody>
      </p:sp>
      <p:sp>
        <p:nvSpPr>
          <p:cNvPr id="3" name="Rectangle 3">
            <a:extLst>
              <a:ext uri="{FF2B5EF4-FFF2-40B4-BE49-F238E27FC236}">
                <a16:creationId xmlns:a16="http://schemas.microsoft.com/office/drawing/2014/main" id="{7F759BB1-430F-CA11-7EEF-09ED45A3335C}"/>
              </a:ext>
            </a:extLst>
          </p:cNvPr>
          <p:cNvSpPr>
            <a:spLocks noChangeArrowheads="1"/>
          </p:cNvSpPr>
          <p:nvPr/>
        </p:nvSpPr>
        <p:spPr bwMode="auto">
          <a:xfrm>
            <a:off x="2000687" y="5177879"/>
            <a:ext cx="866986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en-US" altLang="en-US" sz="4400" b="1" dirty="0">
                <a:solidFill>
                  <a:schemeClr val="tx1">
                    <a:lumMod val="65000"/>
                    <a:lumOff val="35000"/>
                  </a:schemeClr>
                </a:solidFill>
              </a:rPr>
              <a:t>Immortal, Invisible</a:t>
            </a:r>
          </a:p>
        </p:txBody>
      </p:sp>
    </p:spTree>
    <p:extLst>
      <p:ext uri="{BB962C8B-B14F-4D97-AF65-F5344CB8AC3E}">
        <p14:creationId xmlns:p14="http://schemas.microsoft.com/office/powerpoint/2010/main" val="3446607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540000" y="491331"/>
            <a:ext cx="7162800" cy="846137"/>
          </a:xfrm>
          <a:solidFill>
            <a:schemeClr val="accent2">
              <a:lumMod val="60000"/>
              <a:lumOff val="40000"/>
            </a:schemeClr>
          </a:solidFill>
        </p:spPr>
        <p:txBody>
          <a:bodyPr/>
          <a:lstStyle/>
          <a:p>
            <a:pPr algn="ctr"/>
            <a:r>
              <a:rPr lang="en-US" sz="4000" b="1" dirty="0">
                <a:solidFill>
                  <a:schemeClr val="tx1"/>
                </a:solidFill>
                <a:latin typeface="+mn-lt"/>
              </a:rPr>
              <a:t>Discussion Questions  p.2 </a:t>
            </a:r>
          </a:p>
        </p:txBody>
      </p:sp>
      <p:sp>
        <p:nvSpPr>
          <p:cNvPr id="3" name="Content Placeholder 2">
            <a:extLst>
              <a:ext uri="{FF2B5EF4-FFF2-40B4-BE49-F238E27FC236}">
                <a16:creationId xmlns:a16="http://schemas.microsoft.com/office/drawing/2014/main" id="{0FED6276-76ED-375D-A924-97732ABD05C1}"/>
              </a:ext>
            </a:extLst>
          </p:cNvPr>
          <p:cNvSpPr>
            <a:spLocks noGrp="1"/>
          </p:cNvSpPr>
          <p:nvPr>
            <p:ph idx="1"/>
          </p:nvPr>
        </p:nvSpPr>
        <p:spPr>
          <a:xfrm>
            <a:off x="1054100" y="1905000"/>
            <a:ext cx="10896600" cy="4419600"/>
          </a:xfrm>
        </p:spPr>
        <p:txBody>
          <a:bodyPr/>
          <a:lstStyle/>
          <a:p>
            <a:pPr marL="514350" marR="0" lvl="0" indent="-514350">
              <a:spcBef>
                <a:spcPts val="0"/>
              </a:spcBef>
              <a:spcAft>
                <a:spcPts val="0"/>
              </a:spcAft>
              <a:buFont typeface="+mj-lt"/>
              <a:buAutoNum type="arabicPeriod" startAt="4"/>
            </a:pPr>
            <a:r>
              <a:rPr lang="en-US" sz="2800" b="1" kern="100" dirty="0">
                <a:solidFill>
                  <a:schemeClr val="tx1">
                    <a:lumMod val="65000"/>
                    <a:lumOff val="35000"/>
                  </a:schemeClr>
                </a:solidFill>
                <a:effectLst/>
                <a:latin typeface="+mn-lt"/>
                <a:ea typeface="Calibri" panose="020F0502020204030204" pitchFamily="34" charset="0"/>
              </a:rPr>
              <a:t>What was the timeframe of this prophecy? Of its fulfillment? How would the Israelites of Isaiah’s day react to this prophecy? How about the Israelites of Cyrus’ time?</a:t>
            </a:r>
          </a:p>
          <a:p>
            <a:pPr marL="514350" marR="0" lvl="0" indent="-514350">
              <a:spcBef>
                <a:spcPts val="0"/>
              </a:spcBef>
              <a:spcAft>
                <a:spcPts val="0"/>
              </a:spcAft>
              <a:buFont typeface="+mj-lt"/>
              <a:buAutoNum type="arabicPeriod" startAt="4"/>
            </a:pPr>
            <a:r>
              <a:rPr lang="en-US" sz="2800" b="1" kern="100" dirty="0">
                <a:solidFill>
                  <a:schemeClr val="tx1">
                    <a:lumMod val="65000"/>
                    <a:lumOff val="35000"/>
                  </a:schemeClr>
                </a:solidFill>
                <a:effectLst/>
                <a:latin typeface="+mn-lt"/>
                <a:ea typeface="Calibri" panose="020F0502020204030204" pitchFamily="34" charset="0"/>
              </a:rPr>
              <a:t>Israel had to learn the lesson of not questioning the potter (45:9-10). What lessons does the potter episode have for us today?</a:t>
            </a:r>
          </a:p>
          <a:p>
            <a:pPr marL="514350" marR="0" lvl="0" indent="-514350">
              <a:spcBef>
                <a:spcPts val="0"/>
              </a:spcBef>
              <a:spcAft>
                <a:spcPts val="0"/>
              </a:spcAft>
              <a:buFont typeface="+mj-lt"/>
              <a:buAutoNum type="arabicPeriod" startAt="4"/>
              <a:tabLst>
                <a:tab pos="457200" algn="l"/>
                <a:tab pos="457200" algn="l"/>
              </a:tabLst>
            </a:pPr>
            <a:r>
              <a:rPr lang="en-US" sz="2800" b="1" dirty="0">
                <a:solidFill>
                  <a:schemeClr val="tx1">
                    <a:lumMod val="65000"/>
                    <a:lumOff val="35000"/>
                  </a:schemeClr>
                </a:solidFill>
                <a:effectLst/>
                <a:latin typeface="+mn-lt"/>
                <a:ea typeface="Times New Roman" panose="02020603050405020304" pitchFamily="18" charset="0"/>
              </a:rPr>
              <a:t>In this chapter God repeatedly says, “I am the </a:t>
            </a:r>
            <a:r>
              <a:rPr lang="en-US" sz="2800" b="1" cap="small" dirty="0">
                <a:solidFill>
                  <a:schemeClr val="tx1">
                    <a:lumMod val="65000"/>
                    <a:lumOff val="35000"/>
                  </a:schemeClr>
                </a:solidFill>
                <a:effectLst/>
                <a:latin typeface="+mn-lt"/>
                <a:ea typeface="Times New Roman" panose="02020603050405020304" pitchFamily="18" charset="0"/>
              </a:rPr>
              <a:t>Lord</a:t>
            </a:r>
            <a:r>
              <a:rPr lang="en-US" sz="2800" b="1" dirty="0">
                <a:solidFill>
                  <a:schemeClr val="tx1">
                    <a:lumMod val="65000"/>
                    <a:lumOff val="35000"/>
                  </a:schemeClr>
                </a:solidFill>
                <a:effectLst/>
                <a:latin typeface="+mn-lt"/>
                <a:ea typeface="Times New Roman" panose="02020603050405020304" pitchFamily="18" charset="0"/>
              </a:rPr>
              <a:t>, and there is no other.” What else did He say in support of that statement? What applies to Christians today from these statements?</a:t>
            </a:r>
            <a:endParaRPr lang="en-US" sz="2800" b="1" kern="100" dirty="0">
              <a:solidFill>
                <a:schemeClr val="tx1">
                  <a:lumMod val="65000"/>
                  <a:lumOff val="35000"/>
                </a:schemeClr>
              </a:solidFill>
              <a:effectLst/>
              <a:latin typeface="+mn-lt"/>
              <a:ea typeface="Calibri" panose="020F0502020204030204" pitchFamily="34" charset="0"/>
            </a:endParaRPr>
          </a:p>
        </p:txBody>
      </p:sp>
    </p:spTree>
    <p:extLst>
      <p:ext uri="{BB962C8B-B14F-4D97-AF65-F5344CB8AC3E}">
        <p14:creationId xmlns:p14="http://schemas.microsoft.com/office/powerpoint/2010/main" val="2410552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540000" y="491331"/>
            <a:ext cx="7162800" cy="846137"/>
          </a:xfrm>
          <a:solidFill>
            <a:schemeClr val="accent2">
              <a:lumMod val="60000"/>
              <a:lumOff val="40000"/>
            </a:schemeClr>
          </a:solidFill>
        </p:spPr>
        <p:txBody>
          <a:bodyPr/>
          <a:lstStyle/>
          <a:p>
            <a:pPr algn="ctr"/>
            <a:r>
              <a:rPr lang="en-US" sz="4000" b="1" dirty="0">
                <a:solidFill>
                  <a:schemeClr val="tx1"/>
                </a:solidFill>
                <a:latin typeface="+mn-lt"/>
              </a:rPr>
              <a:t>Discussion Questions  p.3 </a:t>
            </a:r>
          </a:p>
        </p:txBody>
      </p:sp>
      <p:sp>
        <p:nvSpPr>
          <p:cNvPr id="3" name="Content Placeholder 2">
            <a:extLst>
              <a:ext uri="{FF2B5EF4-FFF2-40B4-BE49-F238E27FC236}">
                <a16:creationId xmlns:a16="http://schemas.microsoft.com/office/drawing/2014/main" id="{0FED6276-76ED-375D-A924-97732ABD05C1}"/>
              </a:ext>
            </a:extLst>
          </p:cNvPr>
          <p:cNvSpPr>
            <a:spLocks noGrp="1"/>
          </p:cNvSpPr>
          <p:nvPr>
            <p:ph idx="1"/>
          </p:nvPr>
        </p:nvSpPr>
        <p:spPr>
          <a:xfrm>
            <a:off x="1054100" y="1905000"/>
            <a:ext cx="10896600" cy="3505200"/>
          </a:xfrm>
        </p:spPr>
        <p:txBody>
          <a:bodyPr/>
          <a:lstStyle/>
          <a:p>
            <a:pPr marL="0" marR="0" lvl="0" indent="0">
              <a:spcBef>
                <a:spcPts val="0"/>
              </a:spcBef>
              <a:spcAft>
                <a:spcPts val="0"/>
              </a:spcAft>
              <a:buNone/>
            </a:pPr>
            <a:endParaRPr lang="en-US" sz="2800" b="1" kern="100" dirty="0">
              <a:solidFill>
                <a:schemeClr val="tx1">
                  <a:lumMod val="65000"/>
                  <a:lumOff val="35000"/>
                </a:schemeClr>
              </a:solidFill>
              <a:effectLst/>
              <a:latin typeface="+mn-lt"/>
              <a:ea typeface="Calibri" panose="020F0502020204030204" pitchFamily="34" charset="0"/>
            </a:endParaRPr>
          </a:p>
          <a:p>
            <a:pPr marL="514350" marR="0" lvl="0" indent="-514350">
              <a:spcBef>
                <a:spcPts val="0"/>
              </a:spcBef>
              <a:spcAft>
                <a:spcPts val="0"/>
              </a:spcAft>
              <a:buFont typeface="+mj-lt"/>
              <a:buAutoNum type="arabicPeriod" startAt="7"/>
              <a:tabLst>
                <a:tab pos="457200" algn="l"/>
                <a:tab pos="457200" algn="l"/>
              </a:tabLst>
            </a:pPr>
            <a:r>
              <a:rPr lang="en-US" sz="2800" b="1" dirty="0">
                <a:solidFill>
                  <a:schemeClr val="tx1">
                    <a:lumMod val="65000"/>
                    <a:lumOff val="35000"/>
                  </a:schemeClr>
                </a:solidFill>
                <a:effectLst/>
                <a:latin typeface="+mn-lt"/>
                <a:ea typeface="Times New Roman" panose="02020603050405020304" pitchFamily="18" charset="0"/>
              </a:rPr>
              <a:t>Since the idol-worshipers in verses 20-21 have no spiritual understanding, what should they do to get spiritual understanding? </a:t>
            </a:r>
          </a:p>
          <a:p>
            <a:pPr marL="514350" marR="0" lvl="0" indent="-514350">
              <a:spcBef>
                <a:spcPts val="0"/>
              </a:spcBef>
              <a:spcAft>
                <a:spcPts val="0"/>
              </a:spcAft>
              <a:buFont typeface="+mj-lt"/>
              <a:buAutoNum type="arabicPeriod" startAt="7"/>
              <a:tabLst>
                <a:tab pos="457200" algn="l"/>
                <a:tab pos="457200" algn="l"/>
              </a:tabLst>
            </a:pPr>
            <a:r>
              <a:rPr lang="en-US" sz="2800" b="1" dirty="0">
                <a:solidFill>
                  <a:schemeClr val="tx1">
                    <a:lumMod val="65000"/>
                    <a:lumOff val="35000"/>
                  </a:schemeClr>
                </a:solidFill>
                <a:effectLst/>
                <a:latin typeface="+mn-lt"/>
                <a:ea typeface="Times New Roman" panose="02020603050405020304" pitchFamily="18" charset="0"/>
              </a:rPr>
              <a:t>“Every knee will bow and every tongue confess.” Where have you heard that before? How does that apply to Christians today?</a:t>
            </a:r>
          </a:p>
          <a:p>
            <a:pPr marL="0" marR="0" lvl="0" indent="0">
              <a:spcBef>
                <a:spcPts val="0"/>
              </a:spcBef>
              <a:spcAft>
                <a:spcPts val="1200"/>
              </a:spcAft>
              <a:buNone/>
            </a:pPr>
            <a:endParaRPr lang="en-US" sz="2800" b="1" kern="100" dirty="0">
              <a:solidFill>
                <a:schemeClr val="tx1">
                  <a:lumMod val="65000"/>
                  <a:lumOff val="35000"/>
                </a:schemeClr>
              </a:solidFill>
              <a:effectLst/>
              <a:highlight>
                <a:srgbClr val="FFFF00"/>
              </a:highlight>
              <a:latin typeface="+mn-lt"/>
              <a:ea typeface="Calibri" panose="020F0502020204030204" pitchFamily="34" charset="0"/>
            </a:endParaRPr>
          </a:p>
        </p:txBody>
      </p:sp>
    </p:spTree>
    <p:extLst>
      <p:ext uri="{BB962C8B-B14F-4D97-AF65-F5344CB8AC3E}">
        <p14:creationId xmlns:p14="http://schemas.microsoft.com/office/powerpoint/2010/main" val="30260448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b="1" dirty="0">
                <a:solidFill>
                  <a:schemeClr val="tx1">
                    <a:lumMod val="75000"/>
                    <a:lumOff val="25000"/>
                  </a:schemeClr>
                </a:solidFill>
                <a:latin typeface="+mn-lt"/>
              </a:rPr>
              <a:t>Our Study of Isaiah</a:t>
            </a:r>
          </a:p>
        </p:txBody>
      </p:sp>
      <p:sp>
        <p:nvSpPr>
          <p:cNvPr id="3" name="Content Placeholder 2"/>
          <p:cNvSpPr>
            <a:spLocks noGrp="1"/>
          </p:cNvSpPr>
          <p:nvPr>
            <p:ph idx="1"/>
          </p:nvPr>
        </p:nvSpPr>
        <p:spPr>
          <a:xfrm>
            <a:off x="619276" y="1676399"/>
            <a:ext cx="12207724" cy="5470525"/>
          </a:xfrm>
        </p:spPr>
        <p:txBody>
          <a:bodyPr/>
          <a:lstStyle/>
          <a:p>
            <a:pPr>
              <a:spcBef>
                <a:spcPts val="0"/>
              </a:spcBef>
              <a:spcAft>
                <a:spcPts val="0"/>
              </a:spcAft>
              <a:defRPr/>
            </a:pPr>
            <a:r>
              <a:rPr lang="fr-FR" altLang="en-US" sz="3200" b="1" dirty="0">
                <a:solidFill>
                  <a:schemeClr val="tx1">
                    <a:lumMod val="65000"/>
                    <a:lumOff val="35000"/>
                  </a:schemeClr>
                </a:solidFill>
                <a:latin typeface="+mn-lt"/>
                <a:cs typeface="Arial" panose="020B0604020202020204" pitchFamily="34" charset="0"/>
              </a:rPr>
              <a:t>This Meeting:</a:t>
            </a:r>
          </a:p>
          <a:p>
            <a:pPr marL="717340" lvl="1" indent="-365771">
              <a:spcBef>
                <a:spcPts val="0"/>
              </a:spcBef>
              <a:spcAft>
                <a:spcPts val="0"/>
              </a:spcAft>
              <a:defRPr/>
            </a:pPr>
            <a:r>
              <a:rPr lang="en-US" altLang="en-US" sz="2800" b="1" dirty="0">
                <a:solidFill>
                  <a:schemeClr val="tx1">
                    <a:lumMod val="65000"/>
                    <a:lumOff val="35000"/>
                  </a:schemeClr>
                </a:solidFill>
                <a:latin typeface="+mn-lt"/>
                <a:cs typeface="Arial" panose="020B0604020202020204" pitchFamily="34" charset="0"/>
              </a:rPr>
              <a:t>Isaiah 45, Cyrus God’s Instrument &amp; The </a:t>
            </a:r>
            <a:r>
              <a:rPr lang="en-US" altLang="en-US" sz="2800" b="1" cap="small" dirty="0">
                <a:solidFill>
                  <a:schemeClr val="tx1">
                    <a:lumMod val="65000"/>
                    <a:lumOff val="35000"/>
                  </a:schemeClr>
                </a:solidFill>
                <a:latin typeface="+mn-lt"/>
                <a:cs typeface="Arial" panose="020B0604020202020204" pitchFamily="34" charset="0"/>
              </a:rPr>
              <a:t>Lord</a:t>
            </a:r>
            <a:r>
              <a:rPr lang="en-US" altLang="en-US" sz="2800" b="1" dirty="0">
                <a:solidFill>
                  <a:schemeClr val="tx1">
                    <a:lumMod val="65000"/>
                    <a:lumOff val="35000"/>
                  </a:schemeClr>
                </a:solidFill>
                <a:latin typeface="+mn-lt"/>
                <a:cs typeface="Arial" panose="020B0604020202020204" pitchFamily="34" charset="0"/>
              </a:rPr>
              <a:t>, the Only Savior</a:t>
            </a:r>
          </a:p>
          <a:p>
            <a:pPr marL="717340" lvl="1" indent="-365771">
              <a:spcBef>
                <a:spcPts val="0"/>
              </a:spcBef>
              <a:spcAft>
                <a:spcPts val="0"/>
              </a:spcAft>
              <a:defRPr/>
            </a:pPr>
            <a:r>
              <a:rPr lang="en-US" altLang="en-US" sz="2800" b="1" dirty="0">
                <a:solidFill>
                  <a:schemeClr val="tx1">
                    <a:lumMod val="65000"/>
                    <a:lumOff val="35000"/>
                  </a:schemeClr>
                </a:solidFill>
                <a:latin typeface="+mn-lt"/>
                <a:cs typeface="Arial" panose="020B0604020202020204" pitchFamily="34" charset="0"/>
              </a:rPr>
              <a:t>Memory Verse: Isaiah 45:8</a:t>
            </a:r>
          </a:p>
          <a:p>
            <a:pPr marL="717340" lvl="1" indent="-365771">
              <a:spcBef>
                <a:spcPts val="0"/>
              </a:spcBef>
              <a:spcAft>
                <a:spcPts val="0"/>
              </a:spcAft>
              <a:defRPr/>
            </a:pPr>
            <a:r>
              <a:rPr lang="en-US" altLang="en-US" sz="2800" b="1" i="1" dirty="0">
                <a:solidFill>
                  <a:schemeClr val="tx1">
                    <a:lumMod val="65000"/>
                    <a:lumOff val="35000"/>
                  </a:schemeClr>
                </a:solidFill>
                <a:latin typeface="+mn-lt"/>
                <a:cs typeface="Arial" panose="020B0604020202020204" pitchFamily="34" charset="0"/>
              </a:rPr>
              <a:t>Dr. Constable’s Notes, 2023 Ed., </a:t>
            </a:r>
            <a:r>
              <a:rPr lang="en-US" altLang="en-US" sz="2800" b="1" dirty="0">
                <a:solidFill>
                  <a:schemeClr val="tx1">
                    <a:lumMod val="65000"/>
                    <a:lumOff val="35000"/>
                  </a:schemeClr>
                </a:solidFill>
                <a:latin typeface="+mn-lt"/>
                <a:cs typeface="Arial" panose="020B0604020202020204" pitchFamily="34" charset="0"/>
              </a:rPr>
              <a:t>pp. 310-319; </a:t>
            </a:r>
            <a:r>
              <a:rPr lang="en-US" altLang="en-US" sz="2800" b="1" i="1" dirty="0" err="1">
                <a:solidFill>
                  <a:schemeClr val="tx1">
                    <a:lumMod val="65000"/>
                    <a:lumOff val="35000"/>
                  </a:schemeClr>
                </a:solidFill>
                <a:latin typeface="+mn-lt"/>
                <a:cs typeface="Arial" panose="020B0604020202020204" pitchFamily="34" charset="0"/>
              </a:rPr>
              <a:t>Motyer</a:t>
            </a:r>
            <a:r>
              <a:rPr lang="en-US" altLang="en-US" sz="2800" b="1" i="1" dirty="0">
                <a:solidFill>
                  <a:schemeClr val="tx1">
                    <a:lumMod val="65000"/>
                    <a:lumOff val="35000"/>
                  </a:schemeClr>
                </a:solidFill>
                <a:latin typeface="+mn-lt"/>
                <a:cs typeface="Arial" panose="020B0604020202020204" pitchFamily="34" charset="0"/>
              </a:rPr>
              <a:t>, </a:t>
            </a:r>
            <a:r>
              <a:rPr lang="en-US" altLang="en-US" sz="2800" b="1" dirty="0">
                <a:solidFill>
                  <a:schemeClr val="tx1">
                    <a:lumMod val="65000"/>
                    <a:lumOff val="35000"/>
                  </a:schemeClr>
                </a:solidFill>
                <a:latin typeface="+mn-lt"/>
                <a:cs typeface="Arial" panose="020B0604020202020204" pitchFamily="34" charset="0"/>
              </a:rPr>
              <a:t>pp. 356-367</a:t>
            </a:r>
          </a:p>
          <a:p>
            <a:pPr marL="717340" lvl="1" indent="-365771">
              <a:spcBef>
                <a:spcPts val="0"/>
              </a:spcBef>
              <a:spcAft>
                <a:spcPts val="0"/>
              </a:spcAft>
              <a:defRPr/>
            </a:pPr>
            <a:r>
              <a:rPr lang="en-US" altLang="en-US" sz="2800" b="1" dirty="0">
                <a:solidFill>
                  <a:schemeClr val="tx1">
                    <a:lumMod val="65000"/>
                    <a:lumOff val="35000"/>
                  </a:schemeClr>
                </a:solidFill>
                <a:latin typeface="+mn-lt"/>
                <a:cs typeface="Arial" panose="020B0604020202020204" pitchFamily="34" charset="0"/>
              </a:rPr>
              <a:t>Refreshment Host: Group A</a:t>
            </a:r>
          </a:p>
          <a:p>
            <a:pPr>
              <a:spcBef>
                <a:spcPts val="0"/>
              </a:spcBef>
              <a:spcAft>
                <a:spcPts val="0"/>
              </a:spcAft>
              <a:defRPr/>
            </a:pPr>
            <a:endParaRPr lang="fr-FR" altLang="en-US" sz="3200" b="1" dirty="0">
              <a:solidFill>
                <a:schemeClr val="tx1">
                  <a:lumMod val="65000"/>
                  <a:lumOff val="35000"/>
                </a:schemeClr>
              </a:solidFill>
              <a:latin typeface="+mn-lt"/>
              <a:cs typeface="Arial" panose="020B0604020202020204" pitchFamily="34" charset="0"/>
            </a:endParaRPr>
          </a:p>
          <a:p>
            <a:pPr>
              <a:spcBef>
                <a:spcPts val="0"/>
              </a:spcBef>
              <a:spcAft>
                <a:spcPts val="0"/>
              </a:spcAft>
              <a:defRPr/>
            </a:pPr>
            <a:r>
              <a:rPr lang="fr-FR" altLang="en-US" sz="3200" b="1" dirty="0" err="1">
                <a:solidFill>
                  <a:schemeClr val="tx1">
                    <a:lumMod val="65000"/>
                    <a:lumOff val="35000"/>
                  </a:schemeClr>
                </a:solidFill>
                <a:latin typeface="+mn-lt"/>
                <a:cs typeface="Arial" panose="020B0604020202020204" pitchFamily="34" charset="0"/>
              </a:rPr>
              <a:t>Next</a:t>
            </a:r>
            <a:r>
              <a:rPr lang="fr-FR" altLang="en-US" sz="3200" b="1" dirty="0">
                <a:solidFill>
                  <a:schemeClr val="tx1">
                    <a:lumMod val="65000"/>
                    <a:lumOff val="35000"/>
                  </a:schemeClr>
                </a:solidFill>
                <a:latin typeface="+mn-lt"/>
                <a:cs typeface="Arial" panose="020B0604020202020204" pitchFamily="34" charset="0"/>
              </a:rPr>
              <a:t> Meeting:</a:t>
            </a:r>
          </a:p>
          <a:p>
            <a:pPr marL="717340" lvl="1" indent="-365771">
              <a:spcBef>
                <a:spcPts val="0"/>
              </a:spcBef>
              <a:spcAft>
                <a:spcPts val="0"/>
              </a:spcAft>
              <a:defRPr/>
            </a:pPr>
            <a:r>
              <a:rPr lang="en-US" altLang="en-US" sz="2800" b="1" dirty="0">
                <a:solidFill>
                  <a:schemeClr val="tx1">
                    <a:lumMod val="65000"/>
                    <a:lumOff val="35000"/>
                  </a:schemeClr>
                </a:solidFill>
                <a:latin typeface="+mn-lt"/>
                <a:cs typeface="Arial" panose="020B0604020202020204" pitchFamily="34" charset="0"/>
              </a:rPr>
              <a:t>Isaiah 46, </a:t>
            </a:r>
            <a:r>
              <a:rPr lang="en-US" sz="2800" b="1" dirty="0">
                <a:solidFill>
                  <a:schemeClr val="tx1">
                    <a:lumMod val="65000"/>
                    <a:lumOff val="35000"/>
                  </a:schemeClr>
                </a:solidFill>
                <a:effectLst/>
                <a:latin typeface="+mn-lt"/>
                <a:ea typeface="Times New Roman" panose="02020603050405020304" pitchFamily="18" charset="0"/>
              </a:rPr>
              <a:t>YHWH, the Only God, Gives Salvation</a:t>
            </a:r>
            <a:r>
              <a:rPr lang="en-US" sz="2800" b="1" dirty="0">
                <a:solidFill>
                  <a:schemeClr val="tx1">
                    <a:lumMod val="65000"/>
                    <a:lumOff val="35000"/>
                  </a:schemeClr>
                </a:solidFill>
                <a:effectLst/>
                <a:latin typeface="+mn-lt"/>
              </a:rPr>
              <a:t> </a:t>
            </a:r>
            <a:endParaRPr lang="en-US" altLang="en-US" sz="2800" b="1" dirty="0">
              <a:solidFill>
                <a:schemeClr val="tx1">
                  <a:lumMod val="65000"/>
                  <a:lumOff val="35000"/>
                </a:schemeClr>
              </a:solidFill>
              <a:highlight>
                <a:srgbClr val="FFFF00"/>
              </a:highlight>
              <a:latin typeface="+mn-lt"/>
              <a:cs typeface="Arial" panose="020B0604020202020204" pitchFamily="34" charset="0"/>
            </a:endParaRPr>
          </a:p>
          <a:p>
            <a:pPr marL="717340" lvl="1" indent="-365771">
              <a:spcBef>
                <a:spcPts val="0"/>
              </a:spcBef>
              <a:spcAft>
                <a:spcPts val="0"/>
              </a:spcAft>
              <a:defRPr/>
            </a:pPr>
            <a:r>
              <a:rPr lang="en-US" altLang="en-US" sz="2800" b="1" dirty="0">
                <a:solidFill>
                  <a:schemeClr val="tx1">
                    <a:lumMod val="65000"/>
                    <a:lumOff val="35000"/>
                  </a:schemeClr>
                </a:solidFill>
                <a:latin typeface="+mn-lt"/>
                <a:cs typeface="Arial" panose="020B0604020202020204" pitchFamily="34" charset="0"/>
              </a:rPr>
              <a:t>Memory Verse: Isaiah 46:9-10</a:t>
            </a:r>
          </a:p>
          <a:p>
            <a:pPr marL="717340" lvl="1" indent="-365771">
              <a:spcBef>
                <a:spcPts val="0"/>
              </a:spcBef>
              <a:spcAft>
                <a:spcPts val="0"/>
              </a:spcAft>
              <a:defRPr/>
            </a:pPr>
            <a:r>
              <a:rPr lang="en-US" altLang="en-US" sz="2800" b="1" i="1" dirty="0">
                <a:solidFill>
                  <a:schemeClr val="tx1">
                    <a:lumMod val="65000"/>
                    <a:lumOff val="35000"/>
                  </a:schemeClr>
                </a:solidFill>
                <a:latin typeface="+mn-lt"/>
                <a:cs typeface="Arial" panose="020B0604020202020204" pitchFamily="34" charset="0"/>
              </a:rPr>
              <a:t>Dr. Constable’s Notes, 2023 Ed., </a:t>
            </a:r>
            <a:r>
              <a:rPr lang="en-US" altLang="en-US" sz="2800" b="1" dirty="0">
                <a:solidFill>
                  <a:schemeClr val="tx1">
                    <a:lumMod val="65000"/>
                    <a:lumOff val="35000"/>
                  </a:schemeClr>
                </a:solidFill>
                <a:latin typeface="+mn-lt"/>
                <a:cs typeface="Arial" panose="020B0604020202020204" pitchFamily="34" charset="0"/>
              </a:rPr>
              <a:t>pp. 319-322; </a:t>
            </a:r>
            <a:r>
              <a:rPr lang="en-US" altLang="en-US" sz="2800" b="1" i="1" dirty="0">
                <a:solidFill>
                  <a:schemeClr val="tx1">
                    <a:lumMod val="65000"/>
                    <a:lumOff val="35000"/>
                  </a:schemeClr>
                </a:solidFill>
                <a:latin typeface="+mn-lt"/>
                <a:cs typeface="Arial" panose="020B0604020202020204" pitchFamily="34" charset="0"/>
              </a:rPr>
              <a:t>Motyer, </a:t>
            </a:r>
            <a:r>
              <a:rPr lang="en-US" altLang="en-US" sz="2800" b="1" dirty="0">
                <a:solidFill>
                  <a:schemeClr val="tx1">
                    <a:lumMod val="65000"/>
                    <a:lumOff val="35000"/>
                  </a:schemeClr>
                </a:solidFill>
                <a:latin typeface="+mn-lt"/>
                <a:cs typeface="Arial" panose="020B0604020202020204" pitchFamily="34" charset="0"/>
              </a:rPr>
              <a:t>pp. 367-371</a:t>
            </a:r>
          </a:p>
          <a:p>
            <a:pPr marL="717340" lvl="1" indent="-365771">
              <a:spcBef>
                <a:spcPts val="0"/>
              </a:spcBef>
              <a:spcAft>
                <a:spcPts val="0"/>
              </a:spcAft>
              <a:defRPr/>
            </a:pPr>
            <a:r>
              <a:rPr lang="en-US" altLang="en-US" sz="2800" b="1" dirty="0">
                <a:solidFill>
                  <a:schemeClr val="tx1">
                    <a:lumMod val="65000"/>
                    <a:lumOff val="35000"/>
                  </a:schemeClr>
                </a:solidFill>
                <a:latin typeface="+mn-lt"/>
                <a:cs typeface="Arial" panose="020B0604020202020204" pitchFamily="34" charset="0"/>
              </a:rPr>
              <a:t>Refreshment Host: Group B</a:t>
            </a:r>
          </a:p>
          <a:p>
            <a:pPr marL="365771" indent="-365771">
              <a:spcBef>
                <a:spcPts val="0"/>
              </a:spcBef>
              <a:spcAft>
                <a:spcPts val="0"/>
              </a:spcAft>
              <a:defRPr/>
            </a:pPr>
            <a:endParaRPr lang="fr-FR" altLang="en-US" sz="1600" b="1" dirty="0">
              <a:solidFill>
                <a:schemeClr val="tx1">
                  <a:lumMod val="65000"/>
                  <a:lumOff val="35000"/>
                </a:schemeClr>
              </a:solidFill>
              <a:latin typeface="+mn-lt"/>
              <a:cs typeface="Arial" panose="020B0604020202020204" pitchFamily="34" charset="0"/>
            </a:endParaRPr>
          </a:p>
        </p:txBody>
      </p:sp>
      <p:sp>
        <p:nvSpPr>
          <p:cNvPr id="27654"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06994E-5FDD-4F8B-8F28-6054427B3D31}" type="slidenum">
              <a:rPr lang="en-US" altLang="en-US"/>
              <a:pPr/>
              <a:t>32</a:t>
            </a:fld>
            <a:endParaRPr lang="en-US" altLang="en-US" dirty="0"/>
          </a:p>
        </p:txBody>
      </p:sp>
    </p:spTree>
    <p:extLst>
      <p:ext uri="{BB962C8B-B14F-4D97-AF65-F5344CB8AC3E}">
        <p14:creationId xmlns:p14="http://schemas.microsoft.com/office/powerpoint/2010/main" val="401375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97A651A8-C948-8C55-9F92-2C6EC6F129CB}"/>
              </a:ext>
            </a:extLst>
          </p:cNvPr>
          <p:cNvSpPr>
            <a:spLocks noChangeArrowheads="1"/>
          </p:cNvSpPr>
          <p:nvPr/>
        </p:nvSpPr>
        <p:spPr bwMode="auto">
          <a:xfrm>
            <a:off x="1794934" y="347396"/>
            <a:ext cx="8669866" cy="61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en-US" altLang="en-US" sz="3413" b="1" dirty="0"/>
              <a:t>Immortal, Invisible</a:t>
            </a:r>
          </a:p>
        </p:txBody>
      </p:sp>
      <p:sp>
        <p:nvSpPr>
          <p:cNvPr id="9" name="Slide Number Placeholder 8">
            <a:extLst>
              <a:ext uri="{FF2B5EF4-FFF2-40B4-BE49-F238E27FC236}">
                <a16:creationId xmlns:a16="http://schemas.microsoft.com/office/drawing/2014/main" id="{19633E0D-74DF-051C-CE85-C8B6FE551E90}"/>
              </a:ext>
            </a:extLst>
          </p:cNvPr>
          <p:cNvSpPr>
            <a:spLocks noGrp="1"/>
          </p:cNvSpPr>
          <p:nvPr>
            <p:ph type="sldNum" sz="quarter" idx="12"/>
          </p:nvPr>
        </p:nvSpPr>
        <p:spPr/>
        <p:txBody>
          <a:bodyPr/>
          <a:lstStyle/>
          <a:p>
            <a:fld id="{2BDD824D-142C-8740-813E-BBFD40C4F6D5}" type="slidenum">
              <a:rPr lang="en-US" altLang="en-US"/>
              <a:pPr/>
              <a:t>4</a:t>
            </a:fld>
            <a:endParaRPr lang="en-US" altLang="en-US"/>
          </a:p>
        </p:txBody>
      </p:sp>
      <p:sp>
        <p:nvSpPr>
          <p:cNvPr id="2" name="TextBox 1">
            <a:extLst>
              <a:ext uri="{FF2B5EF4-FFF2-40B4-BE49-F238E27FC236}">
                <a16:creationId xmlns:a16="http://schemas.microsoft.com/office/drawing/2014/main" id="{07D07CD7-4358-613B-FD3C-D80B330DE067}"/>
              </a:ext>
            </a:extLst>
          </p:cNvPr>
          <p:cNvSpPr txBox="1"/>
          <p:nvPr/>
        </p:nvSpPr>
        <p:spPr>
          <a:xfrm>
            <a:off x="3987800" y="964937"/>
            <a:ext cx="4472186" cy="369332"/>
          </a:xfrm>
          <a:prstGeom prst="rect">
            <a:avLst/>
          </a:prstGeom>
          <a:noFill/>
        </p:spPr>
        <p:txBody>
          <a:bodyPr wrap="none" rtlCol="0">
            <a:spAutoFit/>
          </a:bodyPr>
          <a:lstStyle/>
          <a:p>
            <a:r>
              <a:rPr lang="en-US" b="1" i="0" u="none" strike="noStrike" dirty="0">
                <a:effectLst/>
                <a:latin typeface="+mn-lt"/>
              </a:rPr>
              <a:t>By </a:t>
            </a:r>
            <a:r>
              <a:rPr lang="en-US" b="1" dirty="0">
                <a:latin typeface="+mn-lt"/>
              </a:rPr>
              <a:t>Walter Chalmers Smith</a:t>
            </a:r>
            <a:r>
              <a:rPr lang="en-US" b="1" i="0" u="none" strike="noStrike" dirty="0">
                <a:effectLst/>
                <a:latin typeface="+mn-lt"/>
              </a:rPr>
              <a:t>, Verse 1 of 4</a:t>
            </a:r>
          </a:p>
        </p:txBody>
      </p:sp>
      <p:sp>
        <p:nvSpPr>
          <p:cNvPr id="3" name="Rectangle 2">
            <a:extLst>
              <a:ext uri="{FF2B5EF4-FFF2-40B4-BE49-F238E27FC236}">
                <a16:creationId xmlns:a16="http://schemas.microsoft.com/office/drawing/2014/main" id="{B1B19954-73FA-2BD2-36F6-A15C02FE0234}"/>
              </a:ext>
            </a:extLst>
          </p:cNvPr>
          <p:cNvSpPr/>
          <p:nvPr/>
        </p:nvSpPr>
        <p:spPr>
          <a:xfrm>
            <a:off x="1016000" y="2438400"/>
            <a:ext cx="11436972" cy="3000821"/>
          </a:xfrm>
          <a:prstGeom prst="rect">
            <a:avLst/>
          </a:prstGeom>
        </p:spPr>
        <p:txBody>
          <a:bodyPr wrap="square">
            <a:spAutoFit/>
          </a:bodyPr>
          <a:lstStyle/>
          <a:p>
            <a:pPr>
              <a:spcAft>
                <a:spcPts val="1800"/>
              </a:spcAft>
            </a:pPr>
            <a:r>
              <a:rPr lang="en-US" sz="3600" b="1" dirty="0">
                <a:solidFill>
                  <a:schemeClr val="tx1">
                    <a:lumMod val="65000"/>
                    <a:lumOff val="35000"/>
                  </a:schemeClr>
                </a:solidFill>
              </a:rPr>
              <a:t>Immortal, invisible, God only wise,</a:t>
            </a:r>
          </a:p>
          <a:p>
            <a:pPr>
              <a:spcAft>
                <a:spcPts val="1800"/>
              </a:spcAft>
            </a:pPr>
            <a:r>
              <a:rPr lang="en-US" sz="3600" b="1" dirty="0">
                <a:solidFill>
                  <a:schemeClr val="tx1">
                    <a:lumMod val="65000"/>
                    <a:lumOff val="35000"/>
                  </a:schemeClr>
                </a:solidFill>
              </a:rPr>
              <a:t>In light inaccessible hid from our eyes,</a:t>
            </a:r>
          </a:p>
          <a:p>
            <a:pPr>
              <a:spcAft>
                <a:spcPts val="1800"/>
              </a:spcAft>
            </a:pPr>
            <a:r>
              <a:rPr lang="en-US" sz="3600" b="1" dirty="0">
                <a:solidFill>
                  <a:schemeClr val="tx1">
                    <a:lumMod val="65000"/>
                    <a:lumOff val="35000"/>
                  </a:schemeClr>
                </a:solidFill>
              </a:rPr>
              <a:t>Most blessed, most glorious, the Ancient of Days,</a:t>
            </a:r>
          </a:p>
          <a:p>
            <a:pPr>
              <a:spcAft>
                <a:spcPts val="1800"/>
              </a:spcAft>
            </a:pPr>
            <a:r>
              <a:rPr lang="en-US" sz="3600" b="1" dirty="0">
                <a:solidFill>
                  <a:schemeClr val="tx1">
                    <a:lumMod val="65000"/>
                    <a:lumOff val="35000"/>
                  </a:schemeClr>
                </a:solidFill>
              </a:rPr>
              <a:t>Almighty, victorious, Thy great name we praise.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97A651A8-C948-8C55-9F92-2C6EC6F129CB}"/>
              </a:ext>
            </a:extLst>
          </p:cNvPr>
          <p:cNvSpPr>
            <a:spLocks noChangeArrowheads="1"/>
          </p:cNvSpPr>
          <p:nvPr/>
        </p:nvSpPr>
        <p:spPr bwMode="auto">
          <a:xfrm>
            <a:off x="1794934" y="347396"/>
            <a:ext cx="8669866" cy="61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en-US" altLang="en-US" sz="3413" b="1" dirty="0"/>
              <a:t>Immortal, Invisible</a:t>
            </a:r>
          </a:p>
        </p:txBody>
      </p:sp>
      <p:sp>
        <p:nvSpPr>
          <p:cNvPr id="9" name="Slide Number Placeholder 8">
            <a:extLst>
              <a:ext uri="{FF2B5EF4-FFF2-40B4-BE49-F238E27FC236}">
                <a16:creationId xmlns:a16="http://schemas.microsoft.com/office/drawing/2014/main" id="{19633E0D-74DF-051C-CE85-C8B6FE551E90}"/>
              </a:ext>
            </a:extLst>
          </p:cNvPr>
          <p:cNvSpPr>
            <a:spLocks noGrp="1"/>
          </p:cNvSpPr>
          <p:nvPr>
            <p:ph type="sldNum" sz="quarter" idx="12"/>
          </p:nvPr>
        </p:nvSpPr>
        <p:spPr/>
        <p:txBody>
          <a:bodyPr/>
          <a:lstStyle/>
          <a:p>
            <a:fld id="{2BDD824D-142C-8740-813E-BBFD40C4F6D5}" type="slidenum">
              <a:rPr lang="en-US" altLang="en-US"/>
              <a:pPr/>
              <a:t>5</a:t>
            </a:fld>
            <a:endParaRPr lang="en-US" altLang="en-US"/>
          </a:p>
        </p:txBody>
      </p:sp>
      <p:sp>
        <p:nvSpPr>
          <p:cNvPr id="2" name="TextBox 1">
            <a:extLst>
              <a:ext uri="{FF2B5EF4-FFF2-40B4-BE49-F238E27FC236}">
                <a16:creationId xmlns:a16="http://schemas.microsoft.com/office/drawing/2014/main" id="{07D07CD7-4358-613B-FD3C-D80B330DE067}"/>
              </a:ext>
            </a:extLst>
          </p:cNvPr>
          <p:cNvSpPr txBox="1"/>
          <p:nvPr/>
        </p:nvSpPr>
        <p:spPr>
          <a:xfrm>
            <a:off x="3987800" y="964937"/>
            <a:ext cx="4472186" cy="369332"/>
          </a:xfrm>
          <a:prstGeom prst="rect">
            <a:avLst/>
          </a:prstGeom>
          <a:noFill/>
        </p:spPr>
        <p:txBody>
          <a:bodyPr wrap="none" rtlCol="0">
            <a:spAutoFit/>
          </a:bodyPr>
          <a:lstStyle/>
          <a:p>
            <a:r>
              <a:rPr lang="en-US" b="1" i="0" u="none" strike="noStrike" dirty="0">
                <a:effectLst/>
                <a:latin typeface="+mn-lt"/>
              </a:rPr>
              <a:t>By </a:t>
            </a:r>
            <a:r>
              <a:rPr lang="en-US" b="1" dirty="0">
                <a:latin typeface="+mn-lt"/>
              </a:rPr>
              <a:t>Walter Chalmers Smith</a:t>
            </a:r>
            <a:r>
              <a:rPr lang="en-US" b="1" i="0" u="none" strike="noStrike" dirty="0">
                <a:effectLst/>
                <a:latin typeface="+mn-lt"/>
              </a:rPr>
              <a:t>, Verse 2 of 4</a:t>
            </a:r>
          </a:p>
        </p:txBody>
      </p:sp>
      <p:sp>
        <p:nvSpPr>
          <p:cNvPr id="3" name="Rectangle 2">
            <a:extLst>
              <a:ext uri="{FF2B5EF4-FFF2-40B4-BE49-F238E27FC236}">
                <a16:creationId xmlns:a16="http://schemas.microsoft.com/office/drawing/2014/main" id="{B1B19954-73FA-2BD2-36F6-A15C02FE0234}"/>
              </a:ext>
            </a:extLst>
          </p:cNvPr>
          <p:cNvSpPr/>
          <p:nvPr/>
        </p:nvSpPr>
        <p:spPr>
          <a:xfrm>
            <a:off x="635000" y="2438400"/>
            <a:ext cx="12369800" cy="3000821"/>
          </a:xfrm>
          <a:prstGeom prst="rect">
            <a:avLst/>
          </a:prstGeom>
        </p:spPr>
        <p:txBody>
          <a:bodyPr wrap="square">
            <a:spAutoFit/>
          </a:bodyPr>
          <a:lstStyle/>
          <a:p>
            <a:pPr>
              <a:spcAft>
                <a:spcPts val="1800"/>
              </a:spcAft>
            </a:pPr>
            <a:r>
              <a:rPr lang="en-US" sz="3600" b="1" dirty="0" err="1">
                <a:solidFill>
                  <a:schemeClr val="tx1">
                    <a:lumMod val="65000"/>
                    <a:lumOff val="35000"/>
                  </a:schemeClr>
                </a:solidFill>
              </a:rPr>
              <a:t>Unresting</a:t>
            </a:r>
            <a:r>
              <a:rPr lang="en-US" sz="3600" b="1" dirty="0">
                <a:solidFill>
                  <a:schemeClr val="tx1">
                    <a:lumMod val="65000"/>
                    <a:lumOff val="35000"/>
                  </a:schemeClr>
                </a:solidFill>
              </a:rPr>
              <a:t>, unhasting, and silent as light,</a:t>
            </a:r>
          </a:p>
          <a:p>
            <a:pPr>
              <a:spcAft>
                <a:spcPts val="1800"/>
              </a:spcAft>
            </a:pPr>
            <a:r>
              <a:rPr lang="en-US" sz="3600" b="1" dirty="0">
                <a:solidFill>
                  <a:schemeClr val="tx1">
                    <a:lumMod val="65000"/>
                    <a:lumOff val="35000"/>
                  </a:schemeClr>
                </a:solidFill>
              </a:rPr>
              <a:t>Nor wanting, nor wasting, Thou </a:t>
            </a:r>
            <a:r>
              <a:rPr lang="en-US" sz="3600" b="1" dirty="0" err="1">
                <a:solidFill>
                  <a:schemeClr val="tx1">
                    <a:lumMod val="65000"/>
                    <a:lumOff val="35000"/>
                  </a:schemeClr>
                </a:solidFill>
              </a:rPr>
              <a:t>rulest</a:t>
            </a:r>
            <a:r>
              <a:rPr lang="en-US" sz="3600" b="1" dirty="0">
                <a:solidFill>
                  <a:schemeClr val="tx1">
                    <a:lumMod val="65000"/>
                    <a:lumOff val="35000"/>
                  </a:schemeClr>
                </a:solidFill>
              </a:rPr>
              <a:t> in might:</a:t>
            </a:r>
          </a:p>
          <a:p>
            <a:pPr>
              <a:spcAft>
                <a:spcPts val="1800"/>
              </a:spcAft>
            </a:pPr>
            <a:r>
              <a:rPr lang="en-US" sz="3600" b="1" dirty="0">
                <a:solidFill>
                  <a:schemeClr val="tx1">
                    <a:lumMod val="65000"/>
                    <a:lumOff val="35000"/>
                  </a:schemeClr>
                </a:solidFill>
              </a:rPr>
              <a:t>Thy justice, like mountains high soaring above;</a:t>
            </a:r>
          </a:p>
          <a:p>
            <a:pPr>
              <a:spcAft>
                <a:spcPts val="1800"/>
              </a:spcAft>
            </a:pPr>
            <a:r>
              <a:rPr lang="en-US" sz="3600" b="1" dirty="0">
                <a:solidFill>
                  <a:schemeClr val="tx1">
                    <a:lumMod val="65000"/>
                    <a:lumOff val="35000"/>
                  </a:schemeClr>
                </a:solidFill>
              </a:rPr>
              <a:t>Thy clouds, which are fountains of goodness and love.</a:t>
            </a:r>
          </a:p>
        </p:txBody>
      </p:sp>
    </p:spTree>
    <p:extLst>
      <p:ext uri="{BB962C8B-B14F-4D97-AF65-F5344CB8AC3E}">
        <p14:creationId xmlns:p14="http://schemas.microsoft.com/office/powerpoint/2010/main" val="595765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97A651A8-C948-8C55-9F92-2C6EC6F129CB}"/>
              </a:ext>
            </a:extLst>
          </p:cNvPr>
          <p:cNvSpPr>
            <a:spLocks noChangeArrowheads="1"/>
          </p:cNvSpPr>
          <p:nvPr/>
        </p:nvSpPr>
        <p:spPr bwMode="auto">
          <a:xfrm>
            <a:off x="1794934" y="347396"/>
            <a:ext cx="8669866" cy="61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en-US" altLang="en-US" sz="3413" b="1" dirty="0"/>
              <a:t>Immortal, Invisible</a:t>
            </a:r>
          </a:p>
        </p:txBody>
      </p:sp>
      <p:sp>
        <p:nvSpPr>
          <p:cNvPr id="9" name="Slide Number Placeholder 8">
            <a:extLst>
              <a:ext uri="{FF2B5EF4-FFF2-40B4-BE49-F238E27FC236}">
                <a16:creationId xmlns:a16="http://schemas.microsoft.com/office/drawing/2014/main" id="{19633E0D-74DF-051C-CE85-C8B6FE551E90}"/>
              </a:ext>
            </a:extLst>
          </p:cNvPr>
          <p:cNvSpPr>
            <a:spLocks noGrp="1"/>
          </p:cNvSpPr>
          <p:nvPr>
            <p:ph type="sldNum" sz="quarter" idx="12"/>
          </p:nvPr>
        </p:nvSpPr>
        <p:spPr/>
        <p:txBody>
          <a:bodyPr/>
          <a:lstStyle/>
          <a:p>
            <a:fld id="{2BDD824D-142C-8740-813E-BBFD40C4F6D5}" type="slidenum">
              <a:rPr lang="en-US" altLang="en-US"/>
              <a:pPr/>
              <a:t>6</a:t>
            </a:fld>
            <a:endParaRPr lang="en-US" altLang="en-US"/>
          </a:p>
        </p:txBody>
      </p:sp>
      <p:sp>
        <p:nvSpPr>
          <p:cNvPr id="2" name="TextBox 1">
            <a:extLst>
              <a:ext uri="{FF2B5EF4-FFF2-40B4-BE49-F238E27FC236}">
                <a16:creationId xmlns:a16="http://schemas.microsoft.com/office/drawing/2014/main" id="{07D07CD7-4358-613B-FD3C-D80B330DE067}"/>
              </a:ext>
            </a:extLst>
          </p:cNvPr>
          <p:cNvSpPr txBox="1"/>
          <p:nvPr/>
        </p:nvSpPr>
        <p:spPr>
          <a:xfrm>
            <a:off x="3987800" y="964937"/>
            <a:ext cx="4472186" cy="369332"/>
          </a:xfrm>
          <a:prstGeom prst="rect">
            <a:avLst/>
          </a:prstGeom>
          <a:noFill/>
        </p:spPr>
        <p:txBody>
          <a:bodyPr wrap="none" rtlCol="0">
            <a:spAutoFit/>
          </a:bodyPr>
          <a:lstStyle/>
          <a:p>
            <a:r>
              <a:rPr lang="en-US" b="1" i="0" u="none" strike="noStrike" dirty="0">
                <a:effectLst/>
                <a:latin typeface="+mn-lt"/>
              </a:rPr>
              <a:t>By </a:t>
            </a:r>
            <a:r>
              <a:rPr lang="en-US" b="1" dirty="0">
                <a:latin typeface="+mn-lt"/>
              </a:rPr>
              <a:t>Walter Chalmers Smith</a:t>
            </a:r>
            <a:r>
              <a:rPr lang="en-US" b="1" i="0" u="none" strike="noStrike" dirty="0">
                <a:effectLst/>
                <a:latin typeface="+mn-lt"/>
              </a:rPr>
              <a:t>, Verse 3 of 4</a:t>
            </a:r>
          </a:p>
        </p:txBody>
      </p:sp>
      <p:sp>
        <p:nvSpPr>
          <p:cNvPr id="3" name="Rectangle 2">
            <a:extLst>
              <a:ext uri="{FF2B5EF4-FFF2-40B4-BE49-F238E27FC236}">
                <a16:creationId xmlns:a16="http://schemas.microsoft.com/office/drawing/2014/main" id="{B1B19954-73FA-2BD2-36F6-A15C02FE0234}"/>
              </a:ext>
            </a:extLst>
          </p:cNvPr>
          <p:cNvSpPr/>
          <p:nvPr/>
        </p:nvSpPr>
        <p:spPr>
          <a:xfrm>
            <a:off x="783914" y="2514600"/>
            <a:ext cx="11436972" cy="3000821"/>
          </a:xfrm>
          <a:prstGeom prst="rect">
            <a:avLst/>
          </a:prstGeom>
        </p:spPr>
        <p:txBody>
          <a:bodyPr wrap="square">
            <a:spAutoFit/>
          </a:bodyPr>
          <a:lstStyle/>
          <a:p>
            <a:pPr>
              <a:spcAft>
                <a:spcPts val="1800"/>
              </a:spcAft>
            </a:pPr>
            <a:r>
              <a:rPr lang="en-US" sz="3600" b="1" dirty="0">
                <a:solidFill>
                  <a:schemeClr val="tx1">
                    <a:lumMod val="65000"/>
                    <a:lumOff val="35000"/>
                  </a:schemeClr>
                </a:solidFill>
              </a:rPr>
              <a:t>To all, life Thou </a:t>
            </a:r>
            <a:r>
              <a:rPr lang="en-US" sz="3600" b="1" dirty="0" err="1">
                <a:solidFill>
                  <a:schemeClr val="tx1">
                    <a:lumMod val="65000"/>
                    <a:lumOff val="35000"/>
                  </a:schemeClr>
                </a:solidFill>
              </a:rPr>
              <a:t>givest</a:t>
            </a:r>
            <a:r>
              <a:rPr lang="en-US" sz="3600" b="1" dirty="0">
                <a:solidFill>
                  <a:schemeClr val="tx1">
                    <a:lumMod val="65000"/>
                    <a:lumOff val="35000"/>
                  </a:schemeClr>
                </a:solidFill>
              </a:rPr>
              <a:t>, to both great and small.</a:t>
            </a:r>
          </a:p>
          <a:p>
            <a:pPr>
              <a:spcAft>
                <a:spcPts val="1800"/>
              </a:spcAft>
            </a:pPr>
            <a:r>
              <a:rPr lang="en-US" sz="3600" b="1" dirty="0">
                <a:solidFill>
                  <a:schemeClr val="tx1">
                    <a:lumMod val="65000"/>
                    <a:lumOff val="35000"/>
                  </a:schemeClr>
                </a:solidFill>
              </a:rPr>
              <a:t>In all life Thou </a:t>
            </a:r>
            <a:r>
              <a:rPr lang="en-US" sz="3600" b="1" dirty="0" err="1">
                <a:solidFill>
                  <a:schemeClr val="tx1">
                    <a:lumMod val="65000"/>
                    <a:lumOff val="35000"/>
                  </a:schemeClr>
                </a:solidFill>
              </a:rPr>
              <a:t>livest</a:t>
            </a:r>
            <a:r>
              <a:rPr lang="en-US" sz="3600" b="1" dirty="0">
                <a:solidFill>
                  <a:schemeClr val="tx1">
                    <a:lumMod val="65000"/>
                    <a:lumOff val="35000"/>
                  </a:schemeClr>
                </a:solidFill>
              </a:rPr>
              <a:t>, the True Life of all.</a:t>
            </a:r>
          </a:p>
          <a:p>
            <a:pPr>
              <a:spcAft>
                <a:spcPts val="1800"/>
              </a:spcAft>
            </a:pPr>
            <a:r>
              <a:rPr lang="en-US" sz="3600" b="1" dirty="0">
                <a:solidFill>
                  <a:schemeClr val="tx1">
                    <a:lumMod val="65000"/>
                    <a:lumOff val="35000"/>
                  </a:schemeClr>
                </a:solidFill>
              </a:rPr>
              <a:t>We blossom and flourish like leaves on the tree,</a:t>
            </a:r>
          </a:p>
          <a:p>
            <a:pPr>
              <a:spcAft>
                <a:spcPts val="1800"/>
              </a:spcAft>
            </a:pPr>
            <a:r>
              <a:rPr lang="en-US" sz="3600" b="1" dirty="0">
                <a:solidFill>
                  <a:schemeClr val="tx1">
                    <a:lumMod val="65000"/>
                    <a:lumOff val="35000"/>
                  </a:schemeClr>
                </a:solidFill>
              </a:rPr>
              <a:t>Then wither and perish; but naught </a:t>
            </a:r>
            <a:r>
              <a:rPr lang="en-US" sz="3600" b="1" dirty="0" err="1">
                <a:solidFill>
                  <a:schemeClr val="tx1">
                    <a:lumMod val="65000"/>
                    <a:lumOff val="35000"/>
                  </a:schemeClr>
                </a:solidFill>
              </a:rPr>
              <a:t>changeth</a:t>
            </a:r>
            <a:r>
              <a:rPr lang="en-US" sz="3600" b="1" dirty="0">
                <a:solidFill>
                  <a:schemeClr val="tx1">
                    <a:lumMod val="65000"/>
                    <a:lumOff val="35000"/>
                  </a:schemeClr>
                </a:solidFill>
              </a:rPr>
              <a:t> Thee. </a:t>
            </a:r>
          </a:p>
        </p:txBody>
      </p:sp>
    </p:spTree>
    <p:extLst>
      <p:ext uri="{BB962C8B-B14F-4D97-AF65-F5344CB8AC3E}">
        <p14:creationId xmlns:p14="http://schemas.microsoft.com/office/powerpoint/2010/main" val="940156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97A651A8-C948-8C55-9F92-2C6EC6F129CB}"/>
              </a:ext>
            </a:extLst>
          </p:cNvPr>
          <p:cNvSpPr>
            <a:spLocks noChangeArrowheads="1"/>
          </p:cNvSpPr>
          <p:nvPr/>
        </p:nvSpPr>
        <p:spPr bwMode="auto">
          <a:xfrm>
            <a:off x="1794934" y="347396"/>
            <a:ext cx="8669866" cy="61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en-US" altLang="en-US" sz="3413" b="1" dirty="0"/>
              <a:t>Immortal, Invisible</a:t>
            </a:r>
          </a:p>
        </p:txBody>
      </p:sp>
      <p:sp>
        <p:nvSpPr>
          <p:cNvPr id="9" name="Slide Number Placeholder 8">
            <a:extLst>
              <a:ext uri="{FF2B5EF4-FFF2-40B4-BE49-F238E27FC236}">
                <a16:creationId xmlns:a16="http://schemas.microsoft.com/office/drawing/2014/main" id="{19633E0D-74DF-051C-CE85-C8B6FE551E90}"/>
              </a:ext>
            </a:extLst>
          </p:cNvPr>
          <p:cNvSpPr>
            <a:spLocks noGrp="1"/>
          </p:cNvSpPr>
          <p:nvPr>
            <p:ph type="sldNum" sz="quarter" idx="12"/>
          </p:nvPr>
        </p:nvSpPr>
        <p:spPr/>
        <p:txBody>
          <a:bodyPr/>
          <a:lstStyle/>
          <a:p>
            <a:fld id="{2BDD824D-142C-8740-813E-BBFD40C4F6D5}" type="slidenum">
              <a:rPr lang="en-US" altLang="en-US"/>
              <a:pPr/>
              <a:t>7</a:t>
            </a:fld>
            <a:endParaRPr lang="en-US" altLang="en-US"/>
          </a:p>
        </p:txBody>
      </p:sp>
      <p:sp>
        <p:nvSpPr>
          <p:cNvPr id="2" name="TextBox 1">
            <a:extLst>
              <a:ext uri="{FF2B5EF4-FFF2-40B4-BE49-F238E27FC236}">
                <a16:creationId xmlns:a16="http://schemas.microsoft.com/office/drawing/2014/main" id="{07D07CD7-4358-613B-FD3C-D80B330DE067}"/>
              </a:ext>
            </a:extLst>
          </p:cNvPr>
          <p:cNvSpPr txBox="1"/>
          <p:nvPr/>
        </p:nvSpPr>
        <p:spPr>
          <a:xfrm>
            <a:off x="3987800" y="964937"/>
            <a:ext cx="4472186" cy="369332"/>
          </a:xfrm>
          <a:prstGeom prst="rect">
            <a:avLst/>
          </a:prstGeom>
          <a:noFill/>
        </p:spPr>
        <p:txBody>
          <a:bodyPr wrap="none" rtlCol="0">
            <a:spAutoFit/>
          </a:bodyPr>
          <a:lstStyle/>
          <a:p>
            <a:r>
              <a:rPr lang="en-US" b="1" i="0" u="none" strike="noStrike" dirty="0">
                <a:effectLst/>
                <a:latin typeface="+mn-lt"/>
              </a:rPr>
              <a:t>By </a:t>
            </a:r>
            <a:r>
              <a:rPr lang="en-US" b="1" dirty="0">
                <a:latin typeface="+mn-lt"/>
              </a:rPr>
              <a:t>Walter Chalmers Smith</a:t>
            </a:r>
            <a:r>
              <a:rPr lang="en-US" b="1" i="0" u="none" strike="noStrike" dirty="0">
                <a:effectLst/>
                <a:latin typeface="+mn-lt"/>
              </a:rPr>
              <a:t>, Verse 4 of 4</a:t>
            </a:r>
          </a:p>
        </p:txBody>
      </p:sp>
      <p:sp>
        <p:nvSpPr>
          <p:cNvPr id="3" name="Rectangle 2">
            <a:extLst>
              <a:ext uri="{FF2B5EF4-FFF2-40B4-BE49-F238E27FC236}">
                <a16:creationId xmlns:a16="http://schemas.microsoft.com/office/drawing/2014/main" id="{B1B19954-73FA-2BD2-36F6-A15C02FE0234}"/>
              </a:ext>
            </a:extLst>
          </p:cNvPr>
          <p:cNvSpPr/>
          <p:nvPr/>
        </p:nvSpPr>
        <p:spPr>
          <a:xfrm>
            <a:off x="635000" y="2514600"/>
            <a:ext cx="11436972" cy="3000821"/>
          </a:xfrm>
          <a:prstGeom prst="rect">
            <a:avLst/>
          </a:prstGeom>
        </p:spPr>
        <p:txBody>
          <a:bodyPr wrap="square">
            <a:spAutoFit/>
          </a:bodyPr>
          <a:lstStyle/>
          <a:p>
            <a:pPr>
              <a:spcAft>
                <a:spcPts val="1800"/>
              </a:spcAft>
            </a:pPr>
            <a:r>
              <a:rPr lang="en-US" sz="3600" b="1" dirty="0">
                <a:solidFill>
                  <a:schemeClr val="tx1">
                    <a:lumMod val="65000"/>
                    <a:lumOff val="35000"/>
                  </a:schemeClr>
                </a:solidFill>
              </a:rPr>
              <a:t>Thou </a:t>
            </a:r>
            <a:r>
              <a:rPr lang="en-US" sz="3600" b="1" dirty="0" err="1">
                <a:solidFill>
                  <a:schemeClr val="tx1">
                    <a:lumMod val="65000"/>
                    <a:lumOff val="35000"/>
                  </a:schemeClr>
                </a:solidFill>
              </a:rPr>
              <a:t>reignest</a:t>
            </a:r>
            <a:r>
              <a:rPr lang="en-US" sz="3600" b="1" dirty="0">
                <a:solidFill>
                  <a:schemeClr val="tx1">
                    <a:lumMod val="65000"/>
                    <a:lumOff val="35000"/>
                  </a:schemeClr>
                </a:solidFill>
              </a:rPr>
              <a:t> in glory; Thou dwellest in light.</a:t>
            </a:r>
          </a:p>
          <a:p>
            <a:pPr>
              <a:spcAft>
                <a:spcPts val="1800"/>
              </a:spcAft>
            </a:pPr>
            <a:r>
              <a:rPr lang="en-US" sz="3600" b="1" dirty="0">
                <a:solidFill>
                  <a:schemeClr val="tx1">
                    <a:lumMod val="65000"/>
                    <a:lumOff val="35000"/>
                  </a:schemeClr>
                </a:solidFill>
              </a:rPr>
              <a:t>Thine angels adore Thee, all veiling their sight.</a:t>
            </a:r>
          </a:p>
          <a:p>
            <a:pPr>
              <a:spcAft>
                <a:spcPts val="1800"/>
              </a:spcAft>
            </a:pPr>
            <a:r>
              <a:rPr lang="en-US" sz="3600" b="1" dirty="0">
                <a:solidFill>
                  <a:schemeClr val="tx1">
                    <a:lumMod val="65000"/>
                    <a:lumOff val="35000"/>
                  </a:schemeClr>
                </a:solidFill>
              </a:rPr>
              <a:t>All praise we would render; O help us to see</a:t>
            </a:r>
          </a:p>
          <a:p>
            <a:pPr>
              <a:spcAft>
                <a:spcPts val="1800"/>
              </a:spcAft>
            </a:pPr>
            <a:r>
              <a:rPr lang="en-US" sz="3600" b="1" dirty="0">
                <a:solidFill>
                  <a:schemeClr val="tx1">
                    <a:lumMod val="65000"/>
                    <a:lumOff val="35000"/>
                  </a:schemeClr>
                </a:solidFill>
              </a:rPr>
              <a:t>‘Tis only the splendor of light </a:t>
            </a:r>
            <a:r>
              <a:rPr lang="en-US" sz="3600" b="1" dirty="0" err="1">
                <a:solidFill>
                  <a:schemeClr val="tx1">
                    <a:lumMod val="65000"/>
                    <a:lumOff val="35000"/>
                  </a:schemeClr>
                </a:solidFill>
              </a:rPr>
              <a:t>hideth</a:t>
            </a:r>
            <a:r>
              <a:rPr lang="en-US" sz="3600" b="1" dirty="0">
                <a:solidFill>
                  <a:schemeClr val="tx1">
                    <a:lumMod val="65000"/>
                    <a:lumOff val="35000"/>
                  </a:schemeClr>
                </a:solidFill>
              </a:rPr>
              <a:t> Thee!</a:t>
            </a:r>
          </a:p>
        </p:txBody>
      </p:sp>
    </p:spTree>
    <p:extLst>
      <p:ext uri="{BB962C8B-B14F-4D97-AF65-F5344CB8AC3E}">
        <p14:creationId xmlns:p14="http://schemas.microsoft.com/office/powerpoint/2010/main" val="3464061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z="5120" b="1" dirty="0">
                <a:solidFill>
                  <a:schemeClr val="tx1"/>
                </a:solidFill>
                <a:latin typeface="+mn-lt"/>
              </a:rPr>
              <a:t>Memory Verse</a:t>
            </a:r>
          </a:p>
        </p:txBody>
      </p:sp>
      <p:sp>
        <p:nvSpPr>
          <p:cNvPr id="3" name="Content Placeholder 2"/>
          <p:cNvSpPr>
            <a:spLocks noGrp="1"/>
          </p:cNvSpPr>
          <p:nvPr>
            <p:ph idx="1"/>
          </p:nvPr>
        </p:nvSpPr>
        <p:spPr>
          <a:xfrm>
            <a:off x="649380" y="2057400"/>
            <a:ext cx="12025220" cy="3505200"/>
          </a:xfrm>
        </p:spPr>
        <p:txBody>
          <a:bodyPr/>
          <a:lstStyle/>
          <a:p>
            <a:pPr marL="0" indent="0" eaLnBrk="1" hangingPunct="1">
              <a:spcAft>
                <a:spcPts val="600"/>
              </a:spcAft>
              <a:buFont typeface="Arial" panose="020B0604020202020204" pitchFamily="34" charset="0"/>
              <a:buNone/>
              <a:defRPr/>
            </a:pPr>
            <a:r>
              <a:rPr lang="en-US" altLang="en-US" b="1" dirty="0">
                <a:solidFill>
                  <a:schemeClr val="tx1">
                    <a:lumMod val="65000"/>
                    <a:lumOff val="35000"/>
                  </a:schemeClr>
                </a:solidFill>
                <a:latin typeface="+mn-lt"/>
              </a:rPr>
              <a:t>Isaiah 45:8 (ESV)</a:t>
            </a:r>
          </a:p>
          <a:p>
            <a:pPr marL="0" marR="0" indent="0">
              <a:lnSpc>
                <a:spcPct val="115000"/>
              </a:lnSpc>
              <a:spcBef>
                <a:spcPts val="0"/>
              </a:spcBef>
              <a:spcAft>
                <a:spcPts val="1000"/>
              </a:spcAft>
              <a:buNone/>
            </a:pPr>
            <a:r>
              <a:rPr lang="en-US" sz="3600" b="1" dirty="0">
                <a:solidFill>
                  <a:schemeClr val="tx1">
                    <a:lumMod val="65000"/>
                    <a:lumOff val="35000"/>
                  </a:schemeClr>
                </a:solidFill>
                <a:effectLst/>
                <a:latin typeface="+mn-lt"/>
              </a:rPr>
              <a:t>Shower, O heavens, from above, </a:t>
            </a:r>
            <a:br>
              <a:rPr lang="en-US" sz="3600" b="1" dirty="0">
                <a:solidFill>
                  <a:schemeClr val="tx1">
                    <a:lumMod val="65000"/>
                    <a:lumOff val="35000"/>
                  </a:schemeClr>
                </a:solidFill>
                <a:effectLst/>
                <a:latin typeface="+mn-lt"/>
              </a:rPr>
            </a:br>
            <a:r>
              <a:rPr lang="en-US" sz="3600" b="1" dirty="0">
                <a:solidFill>
                  <a:schemeClr val="tx1">
                    <a:lumMod val="65000"/>
                    <a:lumOff val="35000"/>
                  </a:schemeClr>
                </a:solidFill>
                <a:effectLst/>
                <a:latin typeface="+mn-lt"/>
              </a:rPr>
              <a:t>and let the clouds rain down righteousness; </a:t>
            </a:r>
            <a:br>
              <a:rPr lang="en-US" sz="3600" b="1" dirty="0">
                <a:solidFill>
                  <a:schemeClr val="tx1">
                    <a:lumMod val="65000"/>
                    <a:lumOff val="35000"/>
                  </a:schemeClr>
                </a:solidFill>
                <a:effectLst/>
                <a:latin typeface="+mn-lt"/>
              </a:rPr>
            </a:br>
            <a:r>
              <a:rPr lang="en-US" sz="3600" b="1" dirty="0">
                <a:solidFill>
                  <a:schemeClr val="tx1">
                    <a:lumMod val="65000"/>
                    <a:lumOff val="35000"/>
                  </a:schemeClr>
                </a:solidFill>
                <a:effectLst/>
                <a:latin typeface="+mn-lt"/>
              </a:rPr>
              <a:t>let the earth open, that salvation and righteousness may bear fruit; </a:t>
            </a:r>
            <a:br>
              <a:rPr lang="en-US" sz="3600" b="1" dirty="0">
                <a:solidFill>
                  <a:schemeClr val="tx1">
                    <a:lumMod val="65000"/>
                    <a:lumOff val="35000"/>
                  </a:schemeClr>
                </a:solidFill>
                <a:effectLst/>
                <a:latin typeface="+mn-lt"/>
              </a:rPr>
            </a:br>
            <a:r>
              <a:rPr lang="en-US" sz="3600" b="1" dirty="0">
                <a:solidFill>
                  <a:schemeClr val="tx1">
                    <a:lumMod val="65000"/>
                    <a:lumOff val="35000"/>
                  </a:schemeClr>
                </a:solidFill>
                <a:effectLst/>
                <a:latin typeface="+mn-lt"/>
              </a:rPr>
              <a:t>let the earth cause them both to sprout; </a:t>
            </a:r>
            <a:br>
              <a:rPr lang="en-US" sz="3600" b="1" dirty="0">
                <a:solidFill>
                  <a:schemeClr val="tx1">
                    <a:lumMod val="65000"/>
                    <a:lumOff val="35000"/>
                  </a:schemeClr>
                </a:solidFill>
                <a:effectLst/>
                <a:latin typeface="+mn-lt"/>
              </a:rPr>
            </a:br>
            <a:r>
              <a:rPr lang="en-US" sz="3600" b="1" dirty="0">
                <a:solidFill>
                  <a:schemeClr val="tx1">
                    <a:lumMod val="65000"/>
                    <a:lumOff val="35000"/>
                  </a:schemeClr>
                </a:solidFill>
                <a:effectLst/>
                <a:latin typeface="+mn-lt"/>
              </a:rPr>
              <a:t>I the </a:t>
            </a:r>
            <a:r>
              <a:rPr lang="en-US" sz="3600" b="1" cap="small" dirty="0">
                <a:solidFill>
                  <a:schemeClr val="tx1">
                    <a:lumMod val="65000"/>
                    <a:lumOff val="35000"/>
                  </a:schemeClr>
                </a:solidFill>
                <a:effectLst/>
                <a:latin typeface="+mn-lt"/>
              </a:rPr>
              <a:t>Lord</a:t>
            </a:r>
            <a:r>
              <a:rPr lang="en-US" sz="3600" b="1" dirty="0">
                <a:solidFill>
                  <a:schemeClr val="tx1">
                    <a:lumMod val="65000"/>
                    <a:lumOff val="35000"/>
                  </a:schemeClr>
                </a:solidFill>
                <a:effectLst/>
                <a:latin typeface="+mn-lt"/>
              </a:rPr>
              <a:t> have created it. </a:t>
            </a:r>
            <a:endParaRPr lang="en-US" altLang="en-US" sz="3600" b="1" dirty="0">
              <a:solidFill>
                <a:schemeClr val="tx1">
                  <a:lumMod val="65000"/>
                  <a:lumOff val="35000"/>
                </a:schemeClr>
              </a:solidFill>
              <a:latin typeface="+mn-lt"/>
            </a:endParaRPr>
          </a:p>
          <a:p>
            <a:pPr>
              <a:defRPr/>
            </a:pPr>
            <a:endParaRPr lang="en-US" sz="3840" b="1" dirty="0">
              <a:solidFill>
                <a:schemeClr val="tx1"/>
              </a:solidFill>
              <a:latin typeface="+mn-lt"/>
            </a:endParaRPr>
          </a:p>
        </p:txBody>
      </p:sp>
      <p:sp>
        <p:nvSpPr>
          <p:cNvPr id="24582"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A24ABF4-061B-4220-AA0E-1415D11888CE}" type="slidenum">
              <a:rPr lang="en-US" altLang="en-US"/>
              <a:pPr/>
              <a:t>8</a:t>
            </a:fld>
            <a:endParaRPr lang="en-US" altLang="en-US"/>
          </a:p>
        </p:txBody>
      </p:sp>
      <p:sp>
        <p:nvSpPr>
          <p:cNvPr id="2" name="TextBox 1">
            <a:extLst>
              <a:ext uri="{FF2B5EF4-FFF2-40B4-BE49-F238E27FC236}">
                <a16:creationId xmlns:a16="http://schemas.microsoft.com/office/drawing/2014/main" id="{122669A2-B5D7-96D7-0462-998DE2D3C35B}"/>
              </a:ext>
            </a:extLst>
          </p:cNvPr>
          <p:cNvSpPr txBox="1"/>
          <p:nvPr/>
        </p:nvSpPr>
        <p:spPr>
          <a:xfrm>
            <a:off x="3073400" y="6651013"/>
            <a:ext cx="7378943" cy="369332"/>
          </a:xfrm>
          <a:prstGeom prst="rect">
            <a:avLst/>
          </a:prstGeom>
          <a:noFill/>
        </p:spPr>
        <p:txBody>
          <a:bodyPr wrap="none" rtlCol="0">
            <a:spAutoFit/>
          </a:bodyPr>
          <a:lstStyle/>
          <a:p>
            <a:r>
              <a:rPr lang="en-US" b="1" dirty="0">
                <a:solidFill>
                  <a:schemeClr val="tx1">
                    <a:lumMod val="65000"/>
                    <a:lumOff val="35000"/>
                  </a:schemeClr>
                </a:solidFill>
                <a:latin typeface="Arial" panose="020B0604020202020204" pitchFamily="34" charset="0"/>
                <a:cs typeface="Arial" panose="020B0604020202020204" pitchFamily="34" charset="0"/>
              </a:rPr>
              <a:t>Unless otherwise noted, all Scripture quotations are from NASB95</a:t>
            </a:r>
          </a:p>
        </p:txBody>
      </p:sp>
    </p:spTree>
    <p:extLst>
      <p:ext uri="{BB962C8B-B14F-4D97-AF65-F5344CB8AC3E}">
        <p14:creationId xmlns:p14="http://schemas.microsoft.com/office/powerpoint/2010/main" val="447150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b="1" dirty="0">
                <a:solidFill>
                  <a:schemeClr val="tx1">
                    <a:lumMod val="75000"/>
                    <a:lumOff val="25000"/>
                  </a:schemeClr>
                </a:solidFill>
                <a:latin typeface="+mn-lt"/>
              </a:rPr>
              <a:t>Our Study of Isaiah</a:t>
            </a:r>
          </a:p>
        </p:txBody>
      </p:sp>
      <p:sp>
        <p:nvSpPr>
          <p:cNvPr id="3" name="Content Placeholder 2"/>
          <p:cNvSpPr>
            <a:spLocks noGrp="1"/>
          </p:cNvSpPr>
          <p:nvPr>
            <p:ph idx="1"/>
          </p:nvPr>
        </p:nvSpPr>
        <p:spPr>
          <a:xfrm>
            <a:off x="1265794" y="1905000"/>
            <a:ext cx="11706040" cy="4800600"/>
          </a:xfrm>
        </p:spPr>
        <p:txBody>
          <a:bodyPr/>
          <a:lstStyle/>
          <a:p>
            <a:pPr>
              <a:spcBef>
                <a:spcPts val="0"/>
              </a:spcBef>
              <a:spcAft>
                <a:spcPts val="0"/>
              </a:spcAft>
              <a:defRPr/>
            </a:pPr>
            <a:r>
              <a:rPr lang="fr-FR" altLang="en-US" sz="3200" b="1" dirty="0">
                <a:solidFill>
                  <a:schemeClr val="tx1">
                    <a:lumMod val="65000"/>
                    <a:lumOff val="35000"/>
                  </a:schemeClr>
                </a:solidFill>
                <a:latin typeface="+mn-lt"/>
                <a:cs typeface="Arial" panose="020B0604020202020204" pitchFamily="34" charset="0"/>
              </a:rPr>
              <a:t>Last Meeting:</a:t>
            </a:r>
          </a:p>
          <a:p>
            <a:pPr marL="717340" lvl="1" indent="-365771">
              <a:spcBef>
                <a:spcPts val="0"/>
              </a:spcBef>
              <a:spcAft>
                <a:spcPts val="0"/>
              </a:spcAft>
              <a:defRPr/>
            </a:pPr>
            <a:r>
              <a:rPr lang="en-US" altLang="en-US" sz="2400" b="1" dirty="0">
                <a:solidFill>
                  <a:schemeClr val="tx1">
                    <a:lumMod val="65000"/>
                    <a:lumOff val="35000"/>
                  </a:schemeClr>
                </a:solidFill>
                <a:latin typeface="+mn-lt"/>
                <a:cs typeface="Arial" panose="020B0604020202020204" pitchFamily="34" charset="0"/>
              </a:rPr>
              <a:t>Isaiah 44, The Blessings of Israel and the Folly of Idolatry</a:t>
            </a:r>
          </a:p>
          <a:p>
            <a:pPr marL="717340" lvl="1" indent="-365771">
              <a:spcBef>
                <a:spcPts val="0"/>
              </a:spcBef>
              <a:spcAft>
                <a:spcPts val="0"/>
              </a:spcAft>
              <a:defRPr/>
            </a:pPr>
            <a:r>
              <a:rPr lang="en-US" altLang="en-US" sz="2400" b="1" dirty="0">
                <a:solidFill>
                  <a:schemeClr val="tx1">
                    <a:lumMod val="65000"/>
                    <a:lumOff val="35000"/>
                  </a:schemeClr>
                </a:solidFill>
                <a:latin typeface="+mn-lt"/>
                <a:cs typeface="Arial" panose="020B0604020202020204" pitchFamily="34" charset="0"/>
              </a:rPr>
              <a:t>Memory Verse: Isaiah 44:6</a:t>
            </a:r>
          </a:p>
          <a:p>
            <a:pPr marL="717340" lvl="1" indent="-365771">
              <a:spcBef>
                <a:spcPts val="0"/>
              </a:spcBef>
              <a:spcAft>
                <a:spcPts val="0"/>
              </a:spcAft>
              <a:defRPr/>
            </a:pPr>
            <a:r>
              <a:rPr lang="en-US" altLang="en-US" sz="2400" b="1" i="1" dirty="0">
                <a:solidFill>
                  <a:schemeClr val="tx1">
                    <a:lumMod val="65000"/>
                    <a:lumOff val="35000"/>
                  </a:schemeClr>
                </a:solidFill>
                <a:latin typeface="+mn-lt"/>
                <a:cs typeface="Arial" panose="020B0604020202020204" pitchFamily="34" charset="0"/>
              </a:rPr>
              <a:t>Dr. Constable’s Notes, 2023 Ed</a:t>
            </a:r>
            <a:r>
              <a:rPr lang="en-US" altLang="en-US" sz="2400" b="1" dirty="0">
                <a:solidFill>
                  <a:schemeClr val="tx1">
                    <a:lumMod val="65000"/>
                    <a:lumOff val="35000"/>
                  </a:schemeClr>
                </a:solidFill>
                <a:latin typeface="+mn-lt"/>
                <a:cs typeface="Arial" panose="020B0604020202020204" pitchFamily="34" charset="0"/>
              </a:rPr>
              <a:t>., pp. 298-310; </a:t>
            </a:r>
            <a:r>
              <a:rPr lang="en-US" altLang="en-US" sz="2400" b="1" i="1" dirty="0" err="1">
                <a:solidFill>
                  <a:schemeClr val="tx1">
                    <a:lumMod val="65000"/>
                    <a:lumOff val="35000"/>
                  </a:schemeClr>
                </a:solidFill>
                <a:latin typeface="+mn-lt"/>
                <a:cs typeface="Arial" panose="020B0604020202020204" pitchFamily="34" charset="0"/>
              </a:rPr>
              <a:t>Motyer</a:t>
            </a:r>
            <a:r>
              <a:rPr lang="en-US" altLang="en-US" sz="2400" b="1" dirty="0">
                <a:solidFill>
                  <a:schemeClr val="tx1">
                    <a:lumMod val="65000"/>
                    <a:lumOff val="35000"/>
                  </a:schemeClr>
                </a:solidFill>
                <a:latin typeface="+mn-lt"/>
                <a:cs typeface="Arial" panose="020B0604020202020204" pitchFamily="34" charset="0"/>
              </a:rPr>
              <a:t>, pp. 341-356</a:t>
            </a:r>
          </a:p>
          <a:p>
            <a:pPr marL="351569" lvl="1" indent="0">
              <a:spcBef>
                <a:spcPts val="0"/>
              </a:spcBef>
              <a:spcAft>
                <a:spcPts val="0"/>
              </a:spcAft>
              <a:buNone/>
              <a:defRPr/>
            </a:pPr>
            <a:endParaRPr lang="en-US" altLang="en-US" sz="2400" b="1" dirty="0">
              <a:solidFill>
                <a:schemeClr val="tx1">
                  <a:lumMod val="65000"/>
                  <a:lumOff val="35000"/>
                </a:schemeClr>
              </a:solidFill>
              <a:latin typeface="+mn-lt"/>
              <a:cs typeface="Arial" panose="020B0604020202020204" pitchFamily="34" charset="0"/>
            </a:endParaRPr>
          </a:p>
          <a:p>
            <a:pPr>
              <a:spcBef>
                <a:spcPts val="0"/>
              </a:spcBef>
              <a:spcAft>
                <a:spcPts val="0"/>
              </a:spcAft>
              <a:defRPr/>
            </a:pPr>
            <a:r>
              <a:rPr lang="fr-FR" altLang="en-US" sz="3200" b="1" dirty="0">
                <a:solidFill>
                  <a:schemeClr val="tx1">
                    <a:lumMod val="65000"/>
                    <a:lumOff val="35000"/>
                  </a:schemeClr>
                </a:solidFill>
                <a:latin typeface="+mn-lt"/>
                <a:cs typeface="Arial" panose="020B0604020202020204" pitchFamily="34" charset="0"/>
              </a:rPr>
              <a:t>This Meeting:</a:t>
            </a:r>
          </a:p>
          <a:p>
            <a:pPr marL="717340" lvl="1" indent="-365771">
              <a:spcBef>
                <a:spcPts val="0"/>
              </a:spcBef>
              <a:spcAft>
                <a:spcPts val="0"/>
              </a:spcAft>
              <a:defRPr/>
            </a:pPr>
            <a:r>
              <a:rPr lang="en-US" altLang="en-US" sz="2400" b="1" dirty="0">
                <a:solidFill>
                  <a:schemeClr val="tx1">
                    <a:lumMod val="65000"/>
                    <a:lumOff val="35000"/>
                  </a:schemeClr>
                </a:solidFill>
                <a:latin typeface="+mn-lt"/>
                <a:cs typeface="Arial" panose="020B0604020202020204" pitchFamily="34" charset="0"/>
              </a:rPr>
              <a:t>Isaiah 45, Cyrus God’s Instrument &amp; The </a:t>
            </a:r>
            <a:r>
              <a:rPr lang="en-US" altLang="en-US" sz="2400" b="1" cap="small" dirty="0">
                <a:solidFill>
                  <a:schemeClr val="tx1">
                    <a:lumMod val="65000"/>
                    <a:lumOff val="35000"/>
                  </a:schemeClr>
                </a:solidFill>
                <a:latin typeface="+mn-lt"/>
                <a:cs typeface="Arial" panose="020B0604020202020204" pitchFamily="34" charset="0"/>
              </a:rPr>
              <a:t>Lord</a:t>
            </a:r>
            <a:r>
              <a:rPr lang="en-US" altLang="en-US" sz="2400" b="1" dirty="0">
                <a:solidFill>
                  <a:schemeClr val="tx1">
                    <a:lumMod val="65000"/>
                    <a:lumOff val="35000"/>
                  </a:schemeClr>
                </a:solidFill>
                <a:latin typeface="+mn-lt"/>
                <a:cs typeface="Arial" panose="020B0604020202020204" pitchFamily="34" charset="0"/>
              </a:rPr>
              <a:t>, the Only Savior</a:t>
            </a:r>
          </a:p>
          <a:p>
            <a:pPr marL="717340" lvl="1" indent="-365771">
              <a:spcBef>
                <a:spcPts val="0"/>
              </a:spcBef>
              <a:spcAft>
                <a:spcPts val="0"/>
              </a:spcAft>
              <a:defRPr/>
            </a:pPr>
            <a:r>
              <a:rPr lang="en-US" altLang="en-US" sz="2400" b="1" dirty="0">
                <a:solidFill>
                  <a:schemeClr val="tx1">
                    <a:lumMod val="65000"/>
                    <a:lumOff val="35000"/>
                  </a:schemeClr>
                </a:solidFill>
                <a:latin typeface="+mn-lt"/>
                <a:cs typeface="Arial" panose="020B0604020202020204" pitchFamily="34" charset="0"/>
              </a:rPr>
              <a:t>Memory Verse: Isaiah 45:8</a:t>
            </a:r>
          </a:p>
          <a:p>
            <a:pPr marL="717340" lvl="1" indent="-365771">
              <a:spcBef>
                <a:spcPts val="0"/>
              </a:spcBef>
              <a:spcAft>
                <a:spcPts val="0"/>
              </a:spcAft>
              <a:defRPr/>
            </a:pPr>
            <a:r>
              <a:rPr lang="en-US" altLang="en-US" sz="2400" b="1" i="1" dirty="0">
                <a:solidFill>
                  <a:schemeClr val="tx1">
                    <a:lumMod val="65000"/>
                    <a:lumOff val="35000"/>
                  </a:schemeClr>
                </a:solidFill>
                <a:latin typeface="+mn-lt"/>
                <a:cs typeface="Arial" panose="020B0604020202020204" pitchFamily="34" charset="0"/>
              </a:rPr>
              <a:t>Dr. Constable’s Notes, 2023 Ed., </a:t>
            </a:r>
            <a:r>
              <a:rPr lang="en-US" altLang="en-US" sz="2400" b="1" dirty="0">
                <a:solidFill>
                  <a:schemeClr val="tx1">
                    <a:lumMod val="65000"/>
                    <a:lumOff val="35000"/>
                  </a:schemeClr>
                </a:solidFill>
                <a:latin typeface="+mn-lt"/>
                <a:cs typeface="Arial" panose="020B0604020202020204" pitchFamily="34" charset="0"/>
              </a:rPr>
              <a:t>pp. 310-319; </a:t>
            </a:r>
            <a:r>
              <a:rPr lang="en-US" altLang="en-US" sz="2400" b="1" i="1" dirty="0" err="1">
                <a:solidFill>
                  <a:schemeClr val="tx1">
                    <a:lumMod val="65000"/>
                    <a:lumOff val="35000"/>
                  </a:schemeClr>
                </a:solidFill>
                <a:latin typeface="+mn-lt"/>
                <a:cs typeface="Arial" panose="020B0604020202020204" pitchFamily="34" charset="0"/>
              </a:rPr>
              <a:t>Motyer</a:t>
            </a:r>
            <a:r>
              <a:rPr lang="en-US" altLang="en-US" sz="2400" b="1" i="1" dirty="0">
                <a:solidFill>
                  <a:schemeClr val="tx1">
                    <a:lumMod val="65000"/>
                    <a:lumOff val="35000"/>
                  </a:schemeClr>
                </a:solidFill>
                <a:latin typeface="+mn-lt"/>
                <a:cs typeface="Arial" panose="020B0604020202020204" pitchFamily="34" charset="0"/>
              </a:rPr>
              <a:t>, </a:t>
            </a:r>
            <a:r>
              <a:rPr lang="en-US" altLang="en-US" sz="2400" b="1" dirty="0">
                <a:solidFill>
                  <a:schemeClr val="tx1">
                    <a:lumMod val="65000"/>
                    <a:lumOff val="35000"/>
                  </a:schemeClr>
                </a:solidFill>
                <a:latin typeface="+mn-lt"/>
                <a:cs typeface="Arial" panose="020B0604020202020204" pitchFamily="34" charset="0"/>
              </a:rPr>
              <a:t>pp. 356-367</a:t>
            </a:r>
          </a:p>
          <a:p>
            <a:pPr marL="717340" lvl="1" indent="-365771">
              <a:spcBef>
                <a:spcPts val="0"/>
              </a:spcBef>
              <a:spcAft>
                <a:spcPts val="0"/>
              </a:spcAft>
              <a:defRPr/>
            </a:pPr>
            <a:endParaRPr lang="en-US" altLang="en-US" sz="2400" b="1" dirty="0">
              <a:solidFill>
                <a:schemeClr val="tx1">
                  <a:lumMod val="65000"/>
                  <a:lumOff val="35000"/>
                </a:schemeClr>
              </a:solidFill>
              <a:latin typeface="+mn-lt"/>
              <a:cs typeface="Arial" panose="020B0604020202020204" pitchFamily="34" charset="0"/>
            </a:endParaRPr>
          </a:p>
          <a:p>
            <a:pPr marL="717340" lvl="1" indent="-365771">
              <a:spcBef>
                <a:spcPts val="0"/>
              </a:spcBef>
              <a:spcAft>
                <a:spcPts val="0"/>
              </a:spcAft>
              <a:defRPr/>
            </a:pPr>
            <a:r>
              <a:rPr lang="en-US" altLang="en-US" sz="2400" b="1" dirty="0">
                <a:solidFill>
                  <a:schemeClr val="tx1">
                    <a:lumMod val="65000"/>
                    <a:lumOff val="35000"/>
                  </a:schemeClr>
                </a:solidFill>
                <a:latin typeface="+mn-lt"/>
                <a:cs typeface="Arial" panose="020B0604020202020204" pitchFamily="34" charset="0"/>
              </a:rPr>
              <a:t>Refreshment Host: Group A</a:t>
            </a:r>
          </a:p>
        </p:txBody>
      </p:sp>
      <p:sp>
        <p:nvSpPr>
          <p:cNvPr id="27654"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06994E-5FDD-4F8B-8F28-6054427B3D31}" type="slidenum">
              <a:rPr lang="en-US" altLang="en-US"/>
              <a:pPr/>
              <a:t>9</a:t>
            </a:fld>
            <a:endParaRPr lang="en-US" altLang="en-US"/>
          </a:p>
        </p:txBody>
      </p:sp>
    </p:spTree>
    <p:extLst>
      <p:ext uri="{BB962C8B-B14F-4D97-AF65-F5344CB8AC3E}">
        <p14:creationId xmlns:p14="http://schemas.microsoft.com/office/powerpoint/2010/main" val="458218937"/>
      </p:ext>
    </p:extLst>
  </p:cSld>
  <p:clrMapOvr>
    <a:masterClrMapping/>
  </p:clrMapOvr>
</p:sld>
</file>

<file path=ppt/theme/theme1.xml><?xml version="1.0" encoding="utf-8"?>
<a:theme xmlns:a="http://schemas.openxmlformats.org/drawingml/2006/main" name="Edg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{15660BC4-3229-0A40-A332-FA237BDCE996}tf10001120</Template>
  <TotalTime>38357</TotalTime>
  <Words>3358</Words>
  <Application>Microsoft Macintosh PowerPoint</Application>
  <PresentationFormat>Custom</PresentationFormat>
  <Paragraphs>379</Paragraphs>
  <Slides>32</Slides>
  <Notes>32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APPLE CHANCERY</vt:lpstr>
      <vt:lpstr>Arial</vt:lpstr>
      <vt:lpstr>Calibri</vt:lpstr>
      <vt:lpstr>Cambria</vt:lpstr>
      <vt:lpstr>Courier New</vt:lpstr>
      <vt:lpstr>Garamond</vt:lpstr>
      <vt:lpstr>Open Sans</vt:lpstr>
      <vt:lpstr>Symbol</vt:lpstr>
      <vt:lpstr>Times New Roman</vt:lpstr>
      <vt:lpstr>Wingdings</vt:lpstr>
      <vt:lpstr>Edge</vt:lpstr>
      <vt:lpstr>WELCOME  TO  THE  MOB!</vt:lpstr>
      <vt:lpstr>Announcements</vt:lpstr>
      <vt:lpstr>PowerPoint Presentation</vt:lpstr>
      <vt:lpstr>PowerPoint Presentation</vt:lpstr>
      <vt:lpstr>PowerPoint Presentation</vt:lpstr>
      <vt:lpstr>PowerPoint Presentation</vt:lpstr>
      <vt:lpstr>PowerPoint Presentation</vt:lpstr>
      <vt:lpstr>Memory Verse</vt:lpstr>
      <vt:lpstr>Our Study of Isaiah</vt:lpstr>
      <vt:lpstr>Isaiah Outline</vt:lpstr>
      <vt:lpstr>Unlikely Headlines Department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Cyrus’ Empire</vt:lpstr>
      <vt:lpstr>PowerPoint Presentation</vt:lpstr>
      <vt:lpstr>How Did Cyrus Do?</vt:lpstr>
      <vt:lpstr>How Did Cyrus Do?    p2</vt:lpstr>
      <vt:lpstr>How Did Cyrus Do?    p3</vt:lpstr>
      <vt:lpstr>Unlikely Headlines Department</vt:lpstr>
      <vt:lpstr>What Cyrus/Israel Knew About YHWH</vt:lpstr>
      <vt:lpstr>A Repeating Theme</vt:lpstr>
      <vt:lpstr>God Addresses Israel</vt:lpstr>
      <vt:lpstr>God Addresses the Nations</vt:lpstr>
      <vt:lpstr>Discussion Questions </vt:lpstr>
      <vt:lpstr>Discussion Questions  p.2 </vt:lpstr>
      <vt:lpstr>Discussion Questions  p.3 </vt:lpstr>
      <vt:lpstr>Our Study of Isaiah</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Kirk Streitmater</dc:creator>
  <cp:lastModifiedBy>Jim Battle</cp:lastModifiedBy>
  <cp:revision>1403</cp:revision>
  <cp:lastPrinted>2022-06-26T02:09:40Z</cp:lastPrinted>
  <dcterms:created xsi:type="dcterms:W3CDTF">2006-08-27T02:03:17Z</dcterms:created>
  <dcterms:modified xsi:type="dcterms:W3CDTF">2023-11-06T15:36:05Z</dcterms:modified>
</cp:coreProperties>
</file>