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278" r:id="rId2"/>
    <p:sldId id="396" r:id="rId3"/>
    <p:sldId id="308" r:id="rId4"/>
    <p:sldId id="266" r:id="rId5"/>
    <p:sldId id="400" r:id="rId6"/>
    <p:sldId id="401" r:id="rId7"/>
    <p:sldId id="364" r:id="rId8"/>
    <p:sldId id="397" r:id="rId9"/>
    <p:sldId id="406" r:id="rId10"/>
    <p:sldId id="398" r:id="rId11"/>
    <p:sldId id="410" r:id="rId12"/>
    <p:sldId id="407" r:id="rId13"/>
    <p:sldId id="408" r:id="rId14"/>
    <p:sldId id="411" r:id="rId15"/>
    <p:sldId id="409" r:id="rId16"/>
    <p:sldId id="422" r:id="rId17"/>
    <p:sldId id="438" r:id="rId18"/>
    <p:sldId id="405" r:id="rId19"/>
    <p:sldId id="414" r:id="rId20"/>
    <p:sldId id="415" r:id="rId21"/>
    <p:sldId id="416" r:id="rId22"/>
    <p:sldId id="437" r:id="rId23"/>
    <p:sldId id="417" r:id="rId24"/>
    <p:sldId id="418" r:id="rId25"/>
    <p:sldId id="441" r:id="rId26"/>
    <p:sldId id="442" r:id="rId27"/>
    <p:sldId id="443" r:id="rId28"/>
    <p:sldId id="444" r:id="rId29"/>
    <p:sldId id="445" r:id="rId30"/>
    <p:sldId id="446" r:id="rId31"/>
    <p:sldId id="419" r:id="rId32"/>
    <p:sldId id="420" r:id="rId33"/>
    <p:sldId id="439" r:id="rId34"/>
    <p:sldId id="440" r:id="rId35"/>
  </p:sldIdLst>
  <p:sldSz cx="9144000" cy="6858000" type="letter"/>
  <p:notesSz cx="6985000" cy="9283700"/>
  <p:defaultText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4">
          <p15:clr>
            <a:srgbClr val="A4A3A4"/>
          </p15:clr>
        </p15:guide>
        <p15:guide id="2" pos="22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000" autoAdjust="0"/>
    <p:restoredTop sz="99140" autoAdjust="0"/>
  </p:normalViewPr>
  <p:slideViewPr>
    <p:cSldViewPr>
      <p:cViewPr>
        <p:scale>
          <a:sx n="66" d="100"/>
          <a:sy n="66" d="100"/>
        </p:scale>
        <p:origin x="1446" y="174"/>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9330"/>
    </p:cViewPr>
  </p:sorterViewPr>
  <p:notesViewPr>
    <p:cSldViewPr>
      <p:cViewPr varScale="1">
        <p:scale>
          <a:sx n="62" d="100"/>
          <a:sy n="62" d="100"/>
        </p:scale>
        <p:origin x="-2602" y="-91"/>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32646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56050" y="0"/>
            <a:ext cx="3027363" cy="463550"/>
          </a:xfrm>
          <a:prstGeom prst="rect">
            <a:avLst/>
          </a:prstGeom>
        </p:spPr>
        <p:txBody>
          <a:bodyPr vert="horz" lIns="91440" tIns="45720" rIns="91440" bIns="45720" rtlCol="0"/>
          <a:lstStyle>
            <a:lvl1pPr algn="r">
              <a:defRPr sz="1200"/>
            </a:lvl1pPr>
          </a:lstStyle>
          <a:p>
            <a:fld id="{63806ED6-219B-43DC-810C-C25DBE02FC02}" type="datetimeFigureOut">
              <a:rPr lang="en-US" smtClean="0"/>
              <a:pPr/>
              <a:t>11/18/2014</a:t>
            </a:fld>
            <a:endParaRPr lang="en-US" dirty="0"/>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98500" y="4410075"/>
            <a:ext cx="5588000" cy="417671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8563"/>
            <a:ext cx="3027363" cy="46355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6050" y="8818563"/>
            <a:ext cx="3027363" cy="463550"/>
          </a:xfrm>
          <a:prstGeom prst="rect">
            <a:avLst/>
          </a:prstGeom>
        </p:spPr>
        <p:txBody>
          <a:bodyPr vert="horz" lIns="91440" tIns="45720" rIns="91440" bIns="45720" rtlCol="0" anchor="b"/>
          <a:lstStyle>
            <a:lvl1pPr algn="r">
              <a:defRPr sz="1200"/>
            </a:lvl1pPr>
          </a:lstStyle>
          <a:p>
            <a:fld id="{F02CA1EB-B427-4E05-97C7-BF0A56AD723F}" type="slidenum">
              <a:rPr lang="en-US" smtClean="0"/>
              <a:pPr/>
              <a:t>‹#›</a:t>
            </a:fld>
            <a:endParaRPr lang="en-US" dirty="0"/>
          </a:p>
        </p:txBody>
      </p:sp>
    </p:spTree>
    <p:extLst>
      <p:ext uri="{BB962C8B-B14F-4D97-AF65-F5344CB8AC3E}">
        <p14:creationId xmlns:p14="http://schemas.microsoft.com/office/powerpoint/2010/main" val="639550026"/>
      </p:ext>
    </p:extLst>
  </p:cSld>
  <p:clrMap bg1="lt1" tx1="dk1" bg2="lt2" tx2="dk2" accent1="accent1" accent2="accent2" accent3="accent3" accent4="accent4" accent5="accent5" accent6="accent6" hlink="hlink" folHlink="folHlink"/>
  <p:notesStyle>
    <a:lvl1pPr marL="0" algn="l" defTabSz="914293" rtl="0" eaLnBrk="1" latinLnBrk="0" hangingPunct="1">
      <a:defRPr sz="1200" kern="1200">
        <a:solidFill>
          <a:schemeClr val="tx1"/>
        </a:solidFill>
        <a:latin typeface="+mn-lt"/>
        <a:ea typeface="+mn-ea"/>
        <a:cs typeface="+mn-cs"/>
      </a:defRPr>
    </a:lvl1pPr>
    <a:lvl2pPr marL="457146" algn="l" defTabSz="914293" rtl="0" eaLnBrk="1" latinLnBrk="0" hangingPunct="1">
      <a:defRPr sz="1200" kern="1200">
        <a:solidFill>
          <a:schemeClr val="tx1"/>
        </a:solidFill>
        <a:latin typeface="+mn-lt"/>
        <a:ea typeface="+mn-ea"/>
        <a:cs typeface="+mn-cs"/>
      </a:defRPr>
    </a:lvl2pPr>
    <a:lvl3pPr marL="914293" algn="l" defTabSz="914293" rtl="0" eaLnBrk="1" latinLnBrk="0" hangingPunct="1">
      <a:defRPr sz="1200" kern="1200">
        <a:solidFill>
          <a:schemeClr val="tx1"/>
        </a:solidFill>
        <a:latin typeface="+mn-lt"/>
        <a:ea typeface="+mn-ea"/>
        <a:cs typeface="+mn-cs"/>
      </a:defRPr>
    </a:lvl3pPr>
    <a:lvl4pPr marL="1371440" algn="l" defTabSz="914293" rtl="0" eaLnBrk="1" latinLnBrk="0" hangingPunct="1">
      <a:defRPr sz="1200" kern="1200">
        <a:solidFill>
          <a:schemeClr val="tx1"/>
        </a:solidFill>
        <a:latin typeface="+mn-lt"/>
        <a:ea typeface="+mn-ea"/>
        <a:cs typeface="+mn-cs"/>
      </a:defRPr>
    </a:lvl4pPr>
    <a:lvl5pPr marL="1828586" algn="l" defTabSz="914293" rtl="0" eaLnBrk="1" latinLnBrk="0" hangingPunct="1">
      <a:defRPr sz="1200" kern="1200">
        <a:solidFill>
          <a:schemeClr val="tx1"/>
        </a:solidFill>
        <a:latin typeface="+mn-lt"/>
        <a:ea typeface="+mn-ea"/>
        <a:cs typeface="+mn-cs"/>
      </a:defRPr>
    </a:lvl5pPr>
    <a:lvl6pPr marL="2285733" algn="l" defTabSz="914293" rtl="0" eaLnBrk="1" latinLnBrk="0" hangingPunct="1">
      <a:defRPr sz="1200" kern="1200">
        <a:solidFill>
          <a:schemeClr val="tx1"/>
        </a:solidFill>
        <a:latin typeface="+mn-lt"/>
        <a:ea typeface="+mn-ea"/>
        <a:cs typeface="+mn-cs"/>
      </a:defRPr>
    </a:lvl6pPr>
    <a:lvl7pPr marL="2742879" algn="l" defTabSz="914293" rtl="0" eaLnBrk="1" latinLnBrk="0" hangingPunct="1">
      <a:defRPr sz="1200" kern="1200">
        <a:solidFill>
          <a:schemeClr val="tx1"/>
        </a:solidFill>
        <a:latin typeface="+mn-lt"/>
        <a:ea typeface="+mn-ea"/>
        <a:cs typeface="+mn-cs"/>
      </a:defRPr>
    </a:lvl7pPr>
    <a:lvl8pPr marL="3200026" algn="l" defTabSz="914293" rtl="0" eaLnBrk="1" latinLnBrk="0" hangingPunct="1">
      <a:defRPr sz="1200" kern="1200">
        <a:solidFill>
          <a:schemeClr val="tx1"/>
        </a:solidFill>
        <a:latin typeface="+mn-lt"/>
        <a:ea typeface="+mn-ea"/>
        <a:cs typeface="+mn-cs"/>
      </a:defRPr>
    </a:lvl8pPr>
    <a:lvl9pPr marL="3657172" algn="l" defTabSz="91429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2CA1EB-B427-4E05-97C7-BF0A56AD723F}" type="slidenum">
              <a:rPr lang="en-US" smtClean="0"/>
              <a:pPr/>
              <a:t>1</a:t>
            </a:fld>
            <a:endParaRPr lang="en-US" dirty="0"/>
          </a:p>
        </p:txBody>
      </p:sp>
    </p:spTree>
    <p:extLst>
      <p:ext uri="{BB962C8B-B14F-4D97-AF65-F5344CB8AC3E}">
        <p14:creationId xmlns:p14="http://schemas.microsoft.com/office/powerpoint/2010/main" val="1934577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2CA1EB-B427-4E05-97C7-BF0A56AD723F}" type="slidenum">
              <a:rPr lang="en-US" smtClean="0"/>
              <a:pPr/>
              <a:t>2</a:t>
            </a:fld>
            <a:endParaRPr lang="en-US" dirty="0"/>
          </a:p>
        </p:txBody>
      </p:sp>
    </p:spTree>
    <p:extLst>
      <p:ext uri="{BB962C8B-B14F-4D97-AF65-F5344CB8AC3E}">
        <p14:creationId xmlns:p14="http://schemas.microsoft.com/office/powerpoint/2010/main" val="2875559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2CA1EB-B427-4E05-97C7-BF0A56AD723F}" type="slidenum">
              <a:rPr lang="en-US" smtClean="0"/>
              <a:pPr/>
              <a:t>4</a:t>
            </a:fld>
            <a:endParaRPr lang="en-US" dirty="0"/>
          </a:p>
        </p:txBody>
      </p:sp>
    </p:spTree>
    <p:extLst>
      <p:ext uri="{BB962C8B-B14F-4D97-AF65-F5344CB8AC3E}">
        <p14:creationId xmlns:p14="http://schemas.microsoft.com/office/powerpoint/2010/main" val="820858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2CA1EB-B427-4E05-97C7-BF0A56AD723F}" type="slidenum">
              <a:rPr lang="en-US" smtClean="0"/>
              <a:pPr/>
              <a:t>34</a:t>
            </a:fld>
            <a:endParaRPr lang="en-US" dirty="0"/>
          </a:p>
        </p:txBody>
      </p:sp>
    </p:spTree>
    <p:extLst>
      <p:ext uri="{BB962C8B-B14F-4D97-AF65-F5344CB8AC3E}">
        <p14:creationId xmlns:p14="http://schemas.microsoft.com/office/powerpoint/2010/main" val="2070182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46" indent="0" algn="ctr">
              <a:buNone/>
              <a:defRPr>
                <a:solidFill>
                  <a:schemeClr val="tx1">
                    <a:tint val="75000"/>
                  </a:schemeClr>
                </a:solidFill>
              </a:defRPr>
            </a:lvl2pPr>
            <a:lvl3pPr marL="914293" indent="0" algn="ctr">
              <a:buNone/>
              <a:defRPr>
                <a:solidFill>
                  <a:schemeClr val="tx1">
                    <a:tint val="75000"/>
                  </a:schemeClr>
                </a:solidFill>
              </a:defRPr>
            </a:lvl3pPr>
            <a:lvl4pPr marL="1371440" indent="0" algn="ctr">
              <a:buNone/>
              <a:defRPr>
                <a:solidFill>
                  <a:schemeClr val="tx1">
                    <a:tint val="75000"/>
                  </a:schemeClr>
                </a:solidFill>
              </a:defRPr>
            </a:lvl4pPr>
            <a:lvl5pPr marL="1828586"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November 18, 2014</a:t>
            </a:r>
            <a:endParaRPr lang="en-US" dirty="0"/>
          </a:p>
        </p:txBody>
      </p:sp>
      <p:sp>
        <p:nvSpPr>
          <p:cNvPr id="5" name="Footer Placeholder 4"/>
          <p:cNvSpPr>
            <a:spLocks noGrp="1"/>
          </p:cNvSpPr>
          <p:nvPr>
            <p:ph type="ftr" sz="quarter" idx="11"/>
          </p:nvPr>
        </p:nvSpPr>
        <p:spPr/>
        <p:txBody>
          <a:bodyPr/>
          <a:lstStyle/>
          <a:p>
            <a:r>
              <a:rPr lang="en-US" smtClean="0"/>
              <a:t>Lesson 10 - John 4:1-42</a:t>
            </a:r>
            <a:endParaRPr lang="en-US" dirty="0"/>
          </a:p>
        </p:txBody>
      </p:sp>
      <p:sp>
        <p:nvSpPr>
          <p:cNvPr id="6" name="Slide Number Placeholder 5"/>
          <p:cNvSpPr>
            <a:spLocks noGrp="1"/>
          </p:cNvSpPr>
          <p:nvPr>
            <p:ph type="sldNum" sz="quarter" idx="12"/>
          </p:nvPr>
        </p:nvSpPr>
        <p:spPr/>
        <p:txBody>
          <a:bodyPr/>
          <a:lstStyle/>
          <a:p>
            <a:fld id="{5762F52A-C960-462B-8236-8A9481EACB9C}"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November 18, 2014</a:t>
            </a:r>
            <a:endParaRPr lang="en-US" dirty="0"/>
          </a:p>
        </p:txBody>
      </p:sp>
      <p:sp>
        <p:nvSpPr>
          <p:cNvPr id="5" name="Footer Placeholder 4"/>
          <p:cNvSpPr>
            <a:spLocks noGrp="1"/>
          </p:cNvSpPr>
          <p:nvPr>
            <p:ph type="ftr" sz="quarter" idx="11"/>
          </p:nvPr>
        </p:nvSpPr>
        <p:spPr/>
        <p:txBody>
          <a:bodyPr/>
          <a:lstStyle/>
          <a:p>
            <a:r>
              <a:rPr lang="en-US" smtClean="0"/>
              <a:t>Lesson 10 - John 4:1-42</a:t>
            </a:r>
            <a:endParaRPr lang="en-US" dirty="0"/>
          </a:p>
        </p:txBody>
      </p:sp>
      <p:sp>
        <p:nvSpPr>
          <p:cNvPr id="6" name="Slide Number Placeholder 5"/>
          <p:cNvSpPr>
            <a:spLocks noGrp="1"/>
          </p:cNvSpPr>
          <p:nvPr>
            <p:ph type="sldNum" sz="quarter" idx="12"/>
          </p:nvPr>
        </p:nvSpPr>
        <p:spPr/>
        <p:txBody>
          <a:bodyPr/>
          <a:lstStyle/>
          <a:p>
            <a:fld id="{5762F52A-C960-462B-8236-8A9481EACB9C}"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November 18, 2014</a:t>
            </a:r>
            <a:endParaRPr lang="en-US" dirty="0"/>
          </a:p>
        </p:txBody>
      </p:sp>
      <p:sp>
        <p:nvSpPr>
          <p:cNvPr id="5" name="Footer Placeholder 4"/>
          <p:cNvSpPr>
            <a:spLocks noGrp="1"/>
          </p:cNvSpPr>
          <p:nvPr>
            <p:ph type="ftr" sz="quarter" idx="11"/>
          </p:nvPr>
        </p:nvSpPr>
        <p:spPr/>
        <p:txBody>
          <a:bodyPr/>
          <a:lstStyle/>
          <a:p>
            <a:r>
              <a:rPr lang="en-US" smtClean="0"/>
              <a:t>Lesson 10 - John 4:1-42</a:t>
            </a:r>
            <a:endParaRPr lang="en-US" dirty="0"/>
          </a:p>
        </p:txBody>
      </p:sp>
      <p:sp>
        <p:nvSpPr>
          <p:cNvPr id="6" name="Slide Number Placeholder 5"/>
          <p:cNvSpPr>
            <a:spLocks noGrp="1"/>
          </p:cNvSpPr>
          <p:nvPr>
            <p:ph type="sldNum" sz="quarter" idx="12"/>
          </p:nvPr>
        </p:nvSpPr>
        <p:spPr/>
        <p:txBody>
          <a:bodyPr/>
          <a:lstStyle/>
          <a:p>
            <a:fld id="{5762F52A-C960-462B-8236-8A9481EACB9C}"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November 18, 2014</a:t>
            </a:r>
            <a:endParaRPr lang="en-US" dirty="0"/>
          </a:p>
        </p:txBody>
      </p:sp>
      <p:sp>
        <p:nvSpPr>
          <p:cNvPr id="5" name="Footer Placeholder 4"/>
          <p:cNvSpPr>
            <a:spLocks noGrp="1"/>
          </p:cNvSpPr>
          <p:nvPr>
            <p:ph type="ftr" sz="quarter" idx="11"/>
          </p:nvPr>
        </p:nvSpPr>
        <p:spPr/>
        <p:txBody>
          <a:bodyPr/>
          <a:lstStyle/>
          <a:p>
            <a:r>
              <a:rPr lang="en-US" smtClean="0"/>
              <a:t>Lesson 10 - John 4:1-42</a:t>
            </a:r>
            <a:endParaRPr lang="en-US" dirty="0"/>
          </a:p>
        </p:txBody>
      </p:sp>
      <p:sp>
        <p:nvSpPr>
          <p:cNvPr id="6" name="Slide Number Placeholder 5"/>
          <p:cNvSpPr>
            <a:spLocks noGrp="1"/>
          </p:cNvSpPr>
          <p:nvPr>
            <p:ph type="sldNum" sz="quarter" idx="12"/>
          </p:nvPr>
        </p:nvSpPr>
        <p:spPr/>
        <p:txBody>
          <a:bodyPr/>
          <a:lstStyle/>
          <a:p>
            <a:fld id="{5762F52A-C960-462B-8236-8A9481EACB9C}"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46" indent="0">
              <a:buNone/>
              <a:defRPr sz="1800">
                <a:solidFill>
                  <a:schemeClr val="tx1">
                    <a:tint val="75000"/>
                  </a:schemeClr>
                </a:solidFill>
              </a:defRPr>
            </a:lvl2pPr>
            <a:lvl3pPr marL="914293" indent="0">
              <a:buNone/>
              <a:defRPr sz="1600">
                <a:solidFill>
                  <a:schemeClr val="tx1">
                    <a:tint val="75000"/>
                  </a:schemeClr>
                </a:solidFill>
              </a:defRPr>
            </a:lvl3pPr>
            <a:lvl4pPr marL="1371440" indent="0">
              <a:buNone/>
              <a:defRPr sz="1400">
                <a:solidFill>
                  <a:schemeClr val="tx1">
                    <a:tint val="75000"/>
                  </a:schemeClr>
                </a:solidFill>
              </a:defRPr>
            </a:lvl4pPr>
            <a:lvl5pPr marL="1828586" indent="0">
              <a:buNone/>
              <a:defRPr sz="1400">
                <a:solidFill>
                  <a:schemeClr val="tx1">
                    <a:tint val="75000"/>
                  </a:schemeClr>
                </a:solidFill>
              </a:defRPr>
            </a:lvl5pPr>
            <a:lvl6pPr marL="2285733" indent="0">
              <a:buNone/>
              <a:defRPr sz="1400">
                <a:solidFill>
                  <a:schemeClr val="tx1">
                    <a:tint val="75000"/>
                  </a:schemeClr>
                </a:solidFill>
              </a:defRPr>
            </a:lvl6pPr>
            <a:lvl7pPr marL="2742879" indent="0">
              <a:buNone/>
              <a:defRPr sz="1400">
                <a:solidFill>
                  <a:schemeClr val="tx1">
                    <a:tint val="75000"/>
                  </a:schemeClr>
                </a:solidFill>
              </a:defRPr>
            </a:lvl7pPr>
            <a:lvl8pPr marL="3200026" indent="0">
              <a:buNone/>
              <a:defRPr sz="1400">
                <a:solidFill>
                  <a:schemeClr val="tx1">
                    <a:tint val="75000"/>
                  </a:schemeClr>
                </a:solidFill>
              </a:defRPr>
            </a:lvl8pPr>
            <a:lvl9pPr marL="3657172"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November 18, 2014</a:t>
            </a:r>
            <a:endParaRPr lang="en-US" dirty="0"/>
          </a:p>
        </p:txBody>
      </p:sp>
      <p:sp>
        <p:nvSpPr>
          <p:cNvPr id="5" name="Footer Placeholder 4"/>
          <p:cNvSpPr>
            <a:spLocks noGrp="1"/>
          </p:cNvSpPr>
          <p:nvPr>
            <p:ph type="ftr" sz="quarter" idx="11"/>
          </p:nvPr>
        </p:nvSpPr>
        <p:spPr/>
        <p:txBody>
          <a:bodyPr/>
          <a:lstStyle/>
          <a:p>
            <a:r>
              <a:rPr lang="en-US" smtClean="0"/>
              <a:t>Lesson 10 - John 4:1-42</a:t>
            </a:r>
            <a:endParaRPr lang="en-US" dirty="0"/>
          </a:p>
        </p:txBody>
      </p:sp>
      <p:sp>
        <p:nvSpPr>
          <p:cNvPr id="6" name="Slide Number Placeholder 5"/>
          <p:cNvSpPr>
            <a:spLocks noGrp="1"/>
          </p:cNvSpPr>
          <p:nvPr>
            <p:ph type="sldNum" sz="quarter" idx="12"/>
          </p:nvPr>
        </p:nvSpPr>
        <p:spPr/>
        <p:txBody>
          <a:bodyPr/>
          <a:lstStyle/>
          <a:p>
            <a:fld id="{5762F52A-C960-462B-8236-8A9481EACB9C}"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November 18, 2014</a:t>
            </a:r>
            <a:endParaRPr lang="en-US" dirty="0"/>
          </a:p>
        </p:txBody>
      </p:sp>
      <p:sp>
        <p:nvSpPr>
          <p:cNvPr id="6" name="Footer Placeholder 5"/>
          <p:cNvSpPr>
            <a:spLocks noGrp="1"/>
          </p:cNvSpPr>
          <p:nvPr>
            <p:ph type="ftr" sz="quarter" idx="11"/>
          </p:nvPr>
        </p:nvSpPr>
        <p:spPr/>
        <p:txBody>
          <a:bodyPr/>
          <a:lstStyle/>
          <a:p>
            <a:r>
              <a:rPr lang="en-US" smtClean="0"/>
              <a:t>Lesson 10 - John 4:1-42</a:t>
            </a:r>
            <a:endParaRPr lang="en-US" dirty="0"/>
          </a:p>
        </p:txBody>
      </p:sp>
      <p:sp>
        <p:nvSpPr>
          <p:cNvPr id="7" name="Slide Number Placeholder 6"/>
          <p:cNvSpPr>
            <a:spLocks noGrp="1"/>
          </p:cNvSpPr>
          <p:nvPr>
            <p:ph type="sldNum" sz="quarter" idx="12"/>
          </p:nvPr>
        </p:nvSpPr>
        <p:spPr/>
        <p:txBody>
          <a:bodyPr/>
          <a:lstStyle/>
          <a:p>
            <a:fld id="{5762F52A-C960-462B-8236-8A9481EACB9C}"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November 18, 2014</a:t>
            </a:r>
            <a:endParaRPr lang="en-US" dirty="0"/>
          </a:p>
        </p:txBody>
      </p:sp>
      <p:sp>
        <p:nvSpPr>
          <p:cNvPr id="8" name="Footer Placeholder 7"/>
          <p:cNvSpPr>
            <a:spLocks noGrp="1"/>
          </p:cNvSpPr>
          <p:nvPr>
            <p:ph type="ftr" sz="quarter" idx="11"/>
          </p:nvPr>
        </p:nvSpPr>
        <p:spPr/>
        <p:txBody>
          <a:bodyPr/>
          <a:lstStyle/>
          <a:p>
            <a:r>
              <a:rPr lang="en-US" smtClean="0"/>
              <a:t>Lesson 10 - John 4:1-42</a:t>
            </a:r>
            <a:endParaRPr lang="en-US" dirty="0"/>
          </a:p>
        </p:txBody>
      </p:sp>
      <p:sp>
        <p:nvSpPr>
          <p:cNvPr id="9" name="Slide Number Placeholder 8"/>
          <p:cNvSpPr>
            <a:spLocks noGrp="1"/>
          </p:cNvSpPr>
          <p:nvPr>
            <p:ph type="sldNum" sz="quarter" idx="12"/>
          </p:nvPr>
        </p:nvSpPr>
        <p:spPr/>
        <p:txBody>
          <a:bodyPr/>
          <a:lstStyle/>
          <a:p>
            <a:fld id="{5762F52A-C960-462B-8236-8A9481EACB9C}"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November 18, 2014</a:t>
            </a:r>
            <a:endParaRPr lang="en-US" dirty="0"/>
          </a:p>
        </p:txBody>
      </p:sp>
      <p:sp>
        <p:nvSpPr>
          <p:cNvPr id="4" name="Footer Placeholder 3"/>
          <p:cNvSpPr>
            <a:spLocks noGrp="1"/>
          </p:cNvSpPr>
          <p:nvPr>
            <p:ph type="ftr" sz="quarter" idx="11"/>
          </p:nvPr>
        </p:nvSpPr>
        <p:spPr/>
        <p:txBody>
          <a:bodyPr/>
          <a:lstStyle/>
          <a:p>
            <a:r>
              <a:rPr lang="en-US" smtClean="0"/>
              <a:t>Lesson 10 - John 4:1-42</a:t>
            </a:r>
            <a:endParaRPr lang="en-US" dirty="0"/>
          </a:p>
        </p:txBody>
      </p:sp>
      <p:sp>
        <p:nvSpPr>
          <p:cNvPr id="5" name="Slide Number Placeholder 4"/>
          <p:cNvSpPr>
            <a:spLocks noGrp="1"/>
          </p:cNvSpPr>
          <p:nvPr>
            <p:ph type="sldNum" sz="quarter" idx="12"/>
          </p:nvPr>
        </p:nvSpPr>
        <p:spPr/>
        <p:txBody>
          <a:bodyPr/>
          <a:lstStyle/>
          <a:p>
            <a:fld id="{5762F52A-C960-462B-8236-8A9481EACB9C}"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27000" y="6548755"/>
            <a:ext cx="1447800" cy="365125"/>
          </a:xfrm>
        </p:spPr>
        <p:txBody>
          <a:bodyPr/>
          <a:lstStyle/>
          <a:p>
            <a:r>
              <a:rPr lang="en-US" smtClean="0"/>
              <a:t>November 18, 2014</a:t>
            </a:r>
            <a:endParaRPr lang="en-US" dirty="0"/>
          </a:p>
        </p:txBody>
      </p:sp>
      <p:sp>
        <p:nvSpPr>
          <p:cNvPr id="3" name="Footer Placeholder 2"/>
          <p:cNvSpPr>
            <a:spLocks noGrp="1"/>
          </p:cNvSpPr>
          <p:nvPr>
            <p:ph type="ftr" sz="quarter" idx="11"/>
          </p:nvPr>
        </p:nvSpPr>
        <p:spPr>
          <a:xfrm>
            <a:off x="2087880" y="6558915"/>
            <a:ext cx="4953000" cy="365125"/>
          </a:xfrm>
        </p:spPr>
        <p:txBody>
          <a:bodyPr/>
          <a:lstStyle/>
          <a:p>
            <a:r>
              <a:rPr lang="en-US" smtClean="0"/>
              <a:t>Lesson 10 - John 4:1-42</a:t>
            </a:r>
            <a:endParaRPr lang="en-US" dirty="0"/>
          </a:p>
        </p:txBody>
      </p:sp>
      <p:sp>
        <p:nvSpPr>
          <p:cNvPr id="4" name="Slide Number Placeholder 3"/>
          <p:cNvSpPr>
            <a:spLocks noGrp="1"/>
          </p:cNvSpPr>
          <p:nvPr>
            <p:ph type="sldNum" sz="quarter" idx="12"/>
          </p:nvPr>
        </p:nvSpPr>
        <p:spPr>
          <a:xfrm>
            <a:off x="8411828" y="6518275"/>
            <a:ext cx="685800" cy="365125"/>
          </a:xfrm>
        </p:spPr>
        <p:txBody>
          <a:bodyPr/>
          <a:lstStyle>
            <a:lvl1pPr algn="r">
              <a:defRPr/>
            </a:lvl1pPr>
          </a:lstStyle>
          <a:p>
            <a:fld id="{5762F52A-C960-462B-8236-8A9481EACB9C}"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November 18, 2014</a:t>
            </a:r>
            <a:endParaRPr lang="en-US" dirty="0"/>
          </a:p>
        </p:txBody>
      </p:sp>
      <p:sp>
        <p:nvSpPr>
          <p:cNvPr id="6" name="Footer Placeholder 5"/>
          <p:cNvSpPr>
            <a:spLocks noGrp="1"/>
          </p:cNvSpPr>
          <p:nvPr>
            <p:ph type="ftr" sz="quarter" idx="11"/>
          </p:nvPr>
        </p:nvSpPr>
        <p:spPr/>
        <p:txBody>
          <a:bodyPr/>
          <a:lstStyle/>
          <a:p>
            <a:r>
              <a:rPr lang="en-US" smtClean="0"/>
              <a:t>Lesson 10 - John 4:1-42</a:t>
            </a:r>
            <a:endParaRPr lang="en-US" dirty="0"/>
          </a:p>
        </p:txBody>
      </p:sp>
      <p:sp>
        <p:nvSpPr>
          <p:cNvPr id="7" name="Slide Number Placeholder 6"/>
          <p:cNvSpPr>
            <a:spLocks noGrp="1"/>
          </p:cNvSpPr>
          <p:nvPr>
            <p:ph type="sldNum" sz="quarter" idx="12"/>
          </p:nvPr>
        </p:nvSpPr>
        <p:spPr/>
        <p:txBody>
          <a:bodyPr/>
          <a:lstStyle/>
          <a:p>
            <a:fld id="{5762F52A-C960-462B-8236-8A9481EACB9C}"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46" indent="0">
              <a:buNone/>
              <a:defRPr sz="2800"/>
            </a:lvl2pPr>
            <a:lvl3pPr marL="914293" indent="0">
              <a:buNone/>
              <a:defRPr sz="2400"/>
            </a:lvl3pPr>
            <a:lvl4pPr marL="1371440" indent="0">
              <a:buNone/>
              <a:defRPr sz="2000"/>
            </a:lvl4pPr>
            <a:lvl5pPr marL="1828586" indent="0">
              <a:buNone/>
              <a:defRPr sz="2000"/>
            </a:lvl5pPr>
            <a:lvl6pPr marL="2285733" indent="0">
              <a:buNone/>
              <a:defRPr sz="2000"/>
            </a:lvl6pPr>
            <a:lvl7pPr marL="2742879" indent="0">
              <a:buNone/>
              <a:defRPr sz="2000"/>
            </a:lvl7pPr>
            <a:lvl8pPr marL="3200026" indent="0">
              <a:buNone/>
              <a:defRPr sz="2000"/>
            </a:lvl8pPr>
            <a:lvl9pPr marL="3657172"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November 18, 2014</a:t>
            </a:r>
            <a:endParaRPr lang="en-US" dirty="0"/>
          </a:p>
        </p:txBody>
      </p:sp>
      <p:sp>
        <p:nvSpPr>
          <p:cNvPr id="6" name="Footer Placeholder 5"/>
          <p:cNvSpPr>
            <a:spLocks noGrp="1"/>
          </p:cNvSpPr>
          <p:nvPr>
            <p:ph type="ftr" sz="quarter" idx="11"/>
          </p:nvPr>
        </p:nvSpPr>
        <p:spPr/>
        <p:txBody>
          <a:bodyPr/>
          <a:lstStyle/>
          <a:p>
            <a:r>
              <a:rPr lang="en-US" smtClean="0"/>
              <a:t>Lesson 10 - John 4:1-42</a:t>
            </a:r>
            <a:endParaRPr lang="en-US" dirty="0"/>
          </a:p>
        </p:txBody>
      </p:sp>
      <p:sp>
        <p:nvSpPr>
          <p:cNvPr id="7" name="Slide Number Placeholder 6"/>
          <p:cNvSpPr>
            <a:spLocks noGrp="1"/>
          </p:cNvSpPr>
          <p:nvPr>
            <p:ph type="sldNum" sz="quarter" idx="12"/>
          </p:nvPr>
        </p:nvSpPr>
        <p:spPr/>
        <p:txBody>
          <a:bodyPr/>
          <a:lstStyle/>
          <a:p>
            <a:fld id="{5762F52A-C960-462B-8236-8A9481EACB9C}"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29" tIns="45714" rIns="91429" bIns="4571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29" tIns="45714" rIns="91429" bIns="45714"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128956" y="6550969"/>
            <a:ext cx="1567764" cy="365125"/>
          </a:xfrm>
          <a:prstGeom prst="rect">
            <a:avLst/>
          </a:prstGeom>
        </p:spPr>
        <p:txBody>
          <a:bodyPr vert="horz" lIns="91429" tIns="45714" rIns="91429" bIns="45714" rtlCol="0" anchor="ctr"/>
          <a:lstStyle>
            <a:lvl1pPr algn="l">
              <a:defRPr sz="1200">
                <a:solidFill>
                  <a:schemeClr val="tx1"/>
                </a:solidFill>
              </a:defRPr>
            </a:lvl1pPr>
          </a:lstStyle>
          <a:p>
            <a:r>
              <a:rPr lang="en-US" smtClean="0"/>
              <a:t>November 18, 2014</a:t>
            </a:r>
            <a:endParaRPr lang="en-US" dirty="0"/>
          </a:p>
        </p:txBody>
      </p:sp>
      <p:sp>
        <p:nvSpPr>
          <p:cNvPr id="5" name="Footer Placeholder 4"/>
          <p:cNvSpPr>
            <a:spLocks noGrp="1"/>
          </p:cNvSpPr>
          <p:nvPr>
            <p:ph type="ftr" sz="quarter" idx="3"/>
          </p:nvPr>
        </p:nvSpPr>
        <p:spPr>
          <a:xfrm>
            <a:off x="1407812" y="6560022"/>
            <a:ext cx="6324600" cy="365125"/>
          </a:xfrm>
          <a:prstGeom prst="rect">
            <a:avLst/>
          </a:prstGeom>
        </p:spPr>
        <p:txBody>
          <a:bodyPr vert="horz" lIns="91429" tIns="45714" rIns="91429" bIns="45714" rtlCol="0" anchor="ctr"/>
          <a:lstStyle>
            <a:lvl1pPr algn="ctr">
              <a:defRPr sz="1200">
                <a:solidFill>
                  <a:schemeClr val="tx1"/>
                </a:solidFill>
              </a:defRPr>
            </a:lvl1pPr>
          </a:lstStyle>
          <a:p>
            <a:r>
              <a:rPr lang="en-US" smtClean="0"/>
              <a:t>Lesson 10 - John 4:1-42</a:t>
            </a:r>
            <a:endParaRPr lang="en-US" dirty="0"/>
          </a:p>
        </p:txBody>
      </p:sp>
      <p:sp>
        <p:nvSpPr>
          <p:cNvPr id="6" name="Slide Number Placeholder 5"/>
          <p:cNvSpPr>
            <a:spLocks noGrp="1"/>
          </p:cNvSpPr>
          <p:nvPr>
            <p:ph type="sldNum" sz="quarter" idx="4"/>
          </p:nvPr>
        </p:nvSpPr>
        <p:spPr>
          <a:xfrm>
            <a:off x="8412935" y="6519382"/>
            <a:ext cx="685800" cy="365125"/>
          </a:xfrm>
          <a:prstGeom prst="rect">
            <a:avLst/>
          </a:prstGeom>
        </p:spPr>
        <p:txBody>
          <a:bodyPr vert="horz" lIns="91429" tIns="45714" rIns="91429" bIns="45714" rtlCol="0" anchor="ctr"/>
          <a:lstStyle>
            <a:lvl1pPr algn="r">
              <a:defRPr sz="1200">
                <a:solidFill>
                  <a:schemeClr val="tx1"/>
                </a:solidFill>
              </a:defRPr>
            </a:lvl1pPr>
          </a:lstStyle>
          <a:p>
            <a:fld id="{5762F52A-C960-462B-8236-8A9481EACB9C}" type="slidenum">
              <a:rPr lang="en-US" smtClean="0"/>
              <a:pPr/>
              <a:t>‹#›</a:t>
            </a:fld>
            <a:endParaRPr lang="en-US" dirty="0"/>
          </a:p>
        </p:txBody>
      </p:sp>
      <p:pic>
        <p:nvPicPr>
          <p:cNvPr id="7" name="Picture 6"/>
          <p:cNvPicPr>
            <a:picLocks noChangeAspect="1" noChangeArrowheads="1"/>
          </p:cNvPicPr>
          <p:nvPr userDrawn="1"/>
        </p:nvPicPr>
        <p:blipFill>
          <a:blip r:embed="rId13" cstate="print"/>
          <a:srcRect/>
          <a:stretch>
            <a:fillRect/>
          </a:stretch>
        </p:blipFill>
        <p:spPr bwMode="auto">
          <a:xfrm>
            <a:off x="102050" y="76199"/>
            <a:ext cx="1726750" cy="1304097"/>
          </a:xfrm>
          <a:prstGeom prst="rect">
            <a:avLst/>
          </a:prstGeom>
          <a:noFill/>
          <a:ln w="9525">
            <a:noFill/>
            <a:miter lim="800000"/>
            <a:headEnd/>
            <a:tailEnd/>
          </a:ln>
        </p:spPr>
      </p:pic>
      <p:pic>
        <p:nvPicPr>
          <p:cNvPr id="8" name="Picture 3" descr="MOB logo"/>
          <p:cNvPicPr>
            <a:picLocks noChangeAspect="1" noChangeArrowheads="1"/>
          </p:cNvPicPr>
          <p:nvPr userDrawn="1"/>
        </p:nvPicPr>
        <p:blipFill>
          <a:blip r:embed="rId14" cstate="print"/>
          <a:srcRect/>
          <a:stretch>
            <a:fillRect/>
          </a:stretch>
        </p:blipFill>
        <p:spPr bwMode="auto">
          <a:xfrm>
            <a:off x="7010400" y="113557"/>
            <a:ext cx="2018956" cy="1276149"/>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293" rtl="0" eaLnBrk="1" latinLnBrk="0" hangingPunct="1">
        <a:spcBef>
          <a:spcPct val="0"/>
        </a:spcBef>
        <a:buNone/>
        <a:defRPr sz="4400" kern="1200">
          <a:solidFill>
            <a:schemeClr val="tx1"/>
          </a:solidFill>
          <a:latin typeface="+mj-lt"/>
          <a:ea typeface="+mj-ea"/>
          <a:cs typeface="+mj-cs"/>
        </a:defRPr>
      </a:lvl1pPr>
    </p:titleStyle>
    <p:bodyStyle>
      <a:lvl1pPr marL="342860" indent="-342860" algn="l" defTabSz="914293"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63" indent="-285717" algn="l" defTabSz="914293"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67" indent="-228573" algn="l" defTabSz="914293"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1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ibcmob.net/"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hyperlink" Target="https://www.biblegateway.com/passage/?search=John+4:1-42&amp;version=ESV"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https://www.biblegateway.com/passage/?search=John+4:1-42&amp;version=ESV"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https://www.biblegateway.com/passage/?search=John+4:1-42&amp;version=ESV"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https://www.biblegateway.com/passage/?search=John+4:1-42&amp;version=ESV"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https://www.biblegateway.com/passage/?search=John+4:1-42&amp;version=ESV"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hyperlink" Target="https://www.biblegateway.com/passage/?search=John+4:1-42&amp;version=ESV"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hyperlink" Target="https://www.biblegateway.com/passage/?search=John+4:1-42&amp;version=ESV"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hyperlink" Target="https://www.biblegateway.com/passage/?search=John+4:1-42&amp;version=ESV"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biblegateway.com/passage/?search=John+4:14&amp;version=ESV"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hyperlink" Target="https://www.biblegateway.com/passage/?search=John+4:1-42&amp;version=ESV"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biblegateway.com/passage/?search=John+4:1-42&amp;version=ESV"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www.biblegateway.com/passage/?search=2+Kings+17&amp;version=ESV" TargetMode="External"/><Relationship Id="rId2" Type="http://schemas.openxmlformats.org/officeDocument/2006/relationships/hyperlink" Target="https://www.biblegateway.com/passage/?search=1+Kings+16:21-24&amp;version=ESV" TargetMode="External"/><Relationship Id="rId1" Type="http://schemas.openxmlformats.org/officeDocument/2006/relationships/slideLayout" Target="../slideLayouts/slideLayout2.xml"/><Relationship Id="rId4" Type="http://schemas.openxmlformats.org/officeDocument/2006/relationships/hyperlink" Target="https://www.biblegateway.com/passage/?search=John+4:1-42&amp;version=ESV"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biblegateway.com/passage/?search=John+4:1-42&amp;version=ESV" TargetMode="External"/><Relationship Id="rId2" Type="http://schemas.openxmlformats.org/officeDocument/2006/relationships/hyperlink" Target="https://www.biblegateway.com/passage/?search=John+4:21&amp;version=ESV"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s://www.biblegateway.com/passage/?search=John+20:30-31&amp;version=ESV" TargetMode="Externa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www.biblegateway.com/passage/?search=John+4:1-42&amp;version=ESV" TargetMode="External"/><Relationship Id="rId2" Type="http://schemas.openxmlformats.org/officeDocument/2006/relationships/hyperlink" Target="https://www.biblegateway.com/passage/?search=John+4:17-18&amp;version=ESV"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biblegateway.com/passage/?search=John+4:1-42&amp;version=ESV" TargetMode="External"/><Relationship Id="rId2" Type="http://schemas.openxmlformats.org/officeDocument/2006/relationships/hyperlink" Target="https://www.biblegateway.com/passage/?search=John+4&amp;version=ESV"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biblegateway.com/passage/?search=John+4:38&amp;version=ESV" TargetMode="External"/><Relationship Id="rId2" Type="http://schemas.openxmlformats.org/officeDocument/2006/relationships/hyperlink" Target="https://www.biblegateway.com/passage/?search=John+4&amp;version=ESV" TargetMode="External"/><Relationship Id="rId1" Type="http://schemas.openxmlformats.org/officeDocument/2006/relationships/slideLayout" Target="../slideLayouts/slideLayout7.xml"/><Relationship Id="rId4" Type="http://schemas.openxmlformats.org/officeDocument/2006/relationships/hyperlink" Target="https://www.biblegateway.com/passage/?search=John+4:1-42&amp;version=ESV"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hyperlink" Target="https://www.biblegateway.com/passage/?search=john+18:1+-+21:25&amp;version=ESV" TargetMode="External"/><Relationship Id="rId3" Type="http://schemas.openxmlformats.org/officeDocument/2006/relationships/hyperlink" Target="https://www.biblegateway.com/passage/?search=john+1&amp;version=ESV" TargetMode="External"/><Relationship Id="rId7" Type="http://schemas.openxmlformats.org/officeDocument/2006/relationships/hyperlink" Target="https://www.biblegateway.com/passage/?search=john+13:1+-+17:26&amp;version=ESV"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https://www.biblegateway.com/passage/?search=john+5:1+-+12:50&amp;version=ESV" TargetMode="External"/><Relationship Id="rId5" Type="http://schemas.openxmlformats.org/officeDocument/2006/relationships/hyperlink" Target="https://www.biblegateway.com/passage/?search=john+1:19+-+4:54&amp;version=ESV" TargetMode="External"/><Relationship Id="rId4" Type="http://schemas.openxmlformats.org/officeDocument/2006/relationships/hyperlink" Target="https://www.biblegateway.com/passage/?search=john+1:1-18&amp;version=ESV"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biblegateway.com/passage/?search=John+3:1-21&amp;version=ESV" TargetMode="External"/><Relationship Id="rId2" Type="http://schemas.openxmlformats.org/officeDocument/2006/relationships/hyperlink" Target="https://www.biblegateway.com/passage/?search=John+3:1-36&amp;version=ESV" TargetMode="External"/><Relationship Id="rId1" Type="http://schemas.openxmlformats.org/officeDocument/2006/relationships/slideLayout" Target="../slideLayouts/slideLayout7.xml"/><Relationship Id="rId4" Type="http://schemas.openxmlformats.org/officeDocument/2006/relationships/hyperlink" Target="https://www.biblegateway.com/passage/?search=John+3:22-36&amp;version=ESV" TargetMode="External"/></Relationships>
</file>

<file path=ppt/slides/_rels/slide6.xml.rels><?xml version="1.0" encoding="UTF-8" standalone="yes"?>
<Relationships xmlns="http://schemas.openxmlformats.org/package/2006/relationships"><Relationship Id="rId2" Type="http://schemas.openxmlformats.org/officeDocument/2006/relationships/hyperlink" Target="https://www.biblegateway.com/passage/?search=John+4:1-42&amp;version=ESV"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https://www.biblegateway.com/passage/?search=John+4:1-42&amp;version=ESV"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https://www.biblegateway.com/passage/?search=John+4:1-42&amp;version=ESV"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s://www.biblegateway.com/passage/?search=John+4:1-42&amp;version=ESV"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28914" y="1614714"/>
            <a:ext cx="7681686" cy="4524315"/>
          </a:xfrm>
          <a:prstGeom prst="rect">
            <a:avLst/>
          </a:prstGeom>
        </p:spPr>
        <p:txBody>
          <a:bodyPr wrap="square">
            <a:spAutoFit/>
          </a:bodyPr>
          <a:lstStyle/>
          <a:p>
            <a:pPr marL="457200" indent="-457200">
              <a:buFont typeface="Arial" panose="020B0604020202020204" pitchFamily="34" charset="0"/>
              <a:buChar char="•"/>
            </a:pPr>
            <a:r>
              <a:rPr lang="en-US" sz="3200" dirty="0" smtClean="0"/>
              <a:t>Welcome to the MOB! </a:t>
            </a:r>
          </a:p>
          <a:p>
            <a:pPr marL="457200" indent="-457200">
              <a:buFont typeface="Arial" panose="020B0604020202020204" pitchFamily="34" charset="0"/>
              <a:buChar char="•"/>
            </a:pPr>
            <a:r>
              <a:rPr lang="en-US" sz="3200" dirty="0" smtClean="0">
                <a:solidFill>
                  <a:srgbClr val="FF0000"/>
                </a:solidFill>
              </a:rPr>
              <a:t>Next MOB meeting: December 2, 2014</a:t>
            </a:r>
          </a:p>
          <a:p>
            <a:pPr marL="457200" indent="-457200">
              <a:buFont typeface="Arial" panose="020B0604020202020204" pitchFamily="34" charset="0"/>
              <a:buChar char="•"/>
            </a:pPr>
            <a:r>
              <a:rPr lang="en-US" sz="3200" dirty="0"/>
              <a:t>Pastor Tim and Elyssa </a:t>
            </a:r>
            <a:r>
              <a:rPr lang="en-US" sz="3200" dirty="0" err="1"/>
              <a:t>Pinkard</a:t>
            </a:r>
            <a:r>
              <a:rPr lang="en-US" sz="3200" dirty="0"/>
              <a:t> farewell November </a:t>
            </a:r>
            <a:r>
              <a:rPr lang="en-US" sz="3200" dirty="0" smtClean="0"/>
              <a:t>23, 5:15 pm Sunday evening</a:t>
            </a:r>
          </a:p>
          <a:p>
            <a:pPr marL="457200" indent="-457200">
              <a:buFont typeface="Arial" panose="020B0604020202020204" pitchFamily="34" charset="0"/>
              <a:buChar char="•"/>
            </a:pPr>
            <a:r>
              <a:rPr lang="en-US" sz="3200" dirty="0"/>
              <a:t>Thanksgiving Holiday Food </a:t>
            </a:r>
            <a:r>
              <a:rPr lang="en-US" sz="3200" dirty="0" smtClean="0"/>
              <a:t>Box Drive put box in atrium by November 23, 1200 noon</a:t>
            </a:r>
            <a:endParaRPr lang="en-US" sz="3200" dirty="0"/>
          </a:p>
          <a:p>
            <a:pPr marL="457200" indent="-457200">
              <a:buFont typeface="Arial" panose="020B0604020202020204" pitchFamily="34" charset="0"/>
              <a:buChar char="•"/>
            </a:pPr>
            <a:r>
              <a:rPr lang="en-US" sz="3200" dirty="0" smtClean="0"/>
              <a:t>Christmas by Candlelight, December 11-14 Order tickets online; Volunteers needed</a:t>
            </a:r>
          </a:p>
          <a:p>
            <a:pPr marL="457200" indent="-457200">
              <a:buFont typeface="Arial" panose="020B0604020202020204" pitchFamily="34" charset="0"/>
              <a:buChar char="•"/>
            </a:pPr>
            <a:r>
              <a:rPr lang="en-US" sz="3200" dirty="0" smtClean="0"/>
              <a:t>Website:  </a:t>
            </a:r>
            <a:r>
              <a:rPr lang="en-US" sz="3200" dirty="0" smtClean="0">
                <a:hlinkClick r:id="rId3"/>
              </a:rPr>
              <a:t>www.ibcmob.net</a:t>
            </a:r>
            <a:r>
              <a:rPr lang="en-US" sz="3200" dirty="0" smtClean="0"/>
              <a:t> </a:t>
            </a:r>
          </a:p>
        </p:txBody>
      </p:sp>
      <p:sp>
        <p:nvSpPr>
          <p:cNvPr id="4" name="Rectangle 3"/>
          <p:cNvSpPr/>
          <p:nvPr/>
        </p:nvSpPr>
        <p:spPr>
          <a:xfrm>
            <a:off x="2565301" y="311873"/>
            <a:ext cx="4020204" cy="769441"/>
          </a:xfrm>
          <a:prstGeom prst="rect">
            <a:avLst/>
          </a:prstGeom>
        </p:spPr>
        <p:txBody>
          <a:bodyPr wrap="none" anchor="ctr">
            <a:spAutoFit/>
          </a:bodyPr>
          <a:lstStyle/>
          <a:p>
            <a:pPr algn="ctr"/>
            <a:r>
              <a:rPr lang="en-US" sz="4400" b="1" dirty="0" smtClean="0"/>
              <a:t>Announcements</a:t>
            </a:r>
            <a:endParaRPr lang="en-US" sz="3600" dirty="0"/>
          </a:p>
        </p:txBody>
      </p:sp>
      <p:sp>
        <p:nvSpPr>
          <p:cNvPr id="11" name="Footer Placeholder 9"/>
          <p:cNvSpPr>
            <a:spLocks noGrp="1"/>
          </p:cNvSpPr>
          <p:nvPr>
            <p:ph type="ftr" sz="quarter" idx="11"/>
          </p:nvPr>
        </p:nvSpPr>
        <p:spPr>
          <a:xfrm>
            <a:off x="1561700" y="6492875"/>
            <a:ext cx="6019800" cy="365125"/>
          </a:xfrm>
        </p:spPr>
        <p:txBody>
          <a:bodyPr/>
          <a:lstStyle/>
          <a:p>
            <a:r>
              <a:rPr lang="en-US" smtClean="0"/>
              <a:t>Lesson 10 - John 4:1-42</a:t>
            </a:r>
            <a:endParaRPr lang="en-US" dirty="0"/>
          </a:p>
        </p:txBody>
      </p:sp>
      <p:sp>
        <p:nvSpPr>
          <p:cNvPr id="12" name="Date Placeholder 7"/>
          <p:cNvSpPr>
            <a:spLocks noGrp="1"/>
          </p:cNvSpPr>
          <p:nvPr>
            <p:ph type="dt" sz="half" idx="10"/>
          </p:nvPr>
        </p:nvSpPr>
        <p:spPr>
          <a:xfrm>
            <a:off x="47324" y="6492875"/>
            <a:ext cx="1857675" cy="365125"/>
          </a:xfrm>
        </p:spPr>
        <p:txBody>
          <a:bodyPr/>
          <a:lstStyle/>
          <a:p>
            <a:r>
              <a:rPr lang="en-US" smtClean="0"/>
              <a:t>November 18, 2014</a:t>
            </a:r>
            <a:endParaRPr lang="en-US" dirty="0"/>
          </a:p>
        </p:txBody>
      </p:sp>
      <p:sp>
        <p:nvSpPr>
          <p:cNvPr id="5" name="Slide Number Placeholder 4"/>
          <p:cNvSpPr>
            <a:spLocks noGrp="1"/>
          </p:cNvSpPr>
          <p:nvPr>
            <p:ph type="sldNum" sz="quarter" idx="12"/>
          </p:nvPr>
        </p:nvSpPr>
        <p:spPr/>
        <p:txBody>
          <a:bodyPr/>
          <a:lstStyle/>
          <a:p>
            <a:fld id="{5762F52A-C960-462B-8236-8A9481EACB9C}" type="slidenum">
              <a:rPr lang="en-US" smtClean="0"/>
              <a:pPr/>
              <a:t>1</a:t>
            </a:fld>
            <a:endParaRPr lang="en-US" dirty="0"/>
          </a:p>
        </p:txBody>
      </p:sp>
    </p:spTree>
    <p:extLst>
      <p:ext uri="{BB962C8B-B14F-4D97-AF65-F5344CB8AC3E}">
        <p14:creationId xmlns:p14="http://schemas.microsoft.com/office/powerpoint/2010/main" val="18725654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32544" y="1523618"/>
            <a:ext cx="7297056" cy="5029582"/>
          </a:xfrm>
          <a:prstGeom prst="rect">
            <a:avLst/>
          </a:prstGeom>
        </p:spPr>
        <p:txBody>
          <a:bodyPr wrap="square">
            <a:spAutoFit/>
          </a:bodyPr>
          <a:lstStyle/>
          <a:p>
            <a:pPr>
              <a:lnSpc>
                <a:spcPts val="3500"/>
              </a:lnSpc>
            </a:pPr>
            <a:r>
              <a:rPr lang="en-US" sz="2400" baseline="30000" dirty="0"/>
              <a:t>16 </a:t>
            </a:r>
            <a:r>
              <a:rPr lang="en-US" sz="2400" dirty="0"/>
              <a:t>Jesus said to her, </a:t>
            </a:r>
            <a:r>
              <a:rPr lang="en-US" sz="2400" dirty="0">
                <a:solidFill>
                  <a:srgbClr val="FF0000"/>
                </a:solidFill>
              </a:rPr>
              <a:t>“Go, call your husband, and come here.”</a:t>
            </a:r>
            <a:r>
              <a:rPr lang="en-US" sz="2400" dirty="0"/>
              <a:t> </a:t>
            </a:r>
            <a:r>
              <a:rPr lang="en-US" sz="2400" baseline="30000" dirty="0"/>
              <a:t>17 </a:t>
            </a:r>
            <a:r>
              <a:rPr lang="en-US" sz="2400" dirty="0"/>
              <a:t>The woman answered him, “I have no husband.” Jesus said to her, </a:t>
            </a:r>
            <a:r>
              <a:rPr lang="en-US" sz="2400" dirty="0">
                <a:solidFill>
                  <a:srgbClr val="FF0000"/>
                </a:solidFill>
              </a:rPr>
              <a:t>“You are right in saying, ‘I have no husband’; </a:t>
            </a:r>
            <a:r>
              <a:rPr lang="en-US" sz="2400" baseline="30000" dirty="0">
                <a:solidFill>
                  <a:srgbClr val="FF0000"/>
                </a:solidFill>
              </a:rPr>
              <a:t>18 </a:t>
            </a:r>
            <a:r>
              <a:rPr lang="en-US" sz="2400" dirty="0">
                <a:solidFill>
                  <a:srgbClr val="FF0000"/>
                </a:solidFill>
              </a:rPr>
              <a:t>for you have had five husbands, and the one you now have is not your husband. What you have said is true.”</a:t>
            </a:r>
            <a:r>
              <a:rPr lang="en-US" sz="2400" dirty="0"/>
              <a:t> </a:t>
            </a:r>
            <a:r>
              <a:rPr lang="en-US" sz="2400" baseline="30000" dirty="0"/>
              <a:t>19 </a:t>
            </a:r>
            <a:r>
              <a:rPr lang="en-US" sz="2400" dirty="0"/>
              <a:t>The woman said to him, “Sir, I perceive that you are a prophet. </a:t>
            </a:r>
            <a:r>
              <a:rPr lang="en-US" sz="2400" baseline="30000" dirty="0"/>
              <a:t>20 </a:t>
            </a:r>
            <a:r>
              <a:rPr lang="en-US" sz="2400" dirty="0"/>
              <a:t>Our fathers worshiped on this mountain, but you say that in Jerusalem is the place where people ought to worship.” </a:t>
            </a:r>
            <a:r>
              <a:rPr lang="en-US" sz="2400" baseline="30000" dirty="0"/>
              <a:t>21 </a:t>
            </a:r>
            <a:r>
              <a:rPr lang="en-US" sz="2400" dirty="0"/>
              <a:t>Jesus said to her, </a:t>
            </a:r>
            <a:r>
              <a:rPr lang="en-US" sz="2400" dirty="0">
                <a:solidFill>
                  <a:srgbClr val="FF0000"/>
                </a:solidFill>
              </a:rPr>
              <a:t>“Woman, believe me, the hour is coming when neither on this mountain nor in Jerusalem will you worship the Father. </a:t>
            </a:r>
          </a:p>
        </p:txBody>
      </p:sp>
      <p:sp>
        <p:nvSpPr>
          <p:cNvPr id="8" name="Rectangle 7"/>
          <p:cNvSpPr/>
          <p:nvPr/>
        </p:nvSpPr>
        <p:spPr>
          <a:xfrm>
            <a:off x="1904999" y="94165"/>
            <a:ext cx="5334001" cy="1200329"/>
          </a:xfrm>
          <a:prstGeom prst="rect">
            <a:avLst/>
          </a:prstGeom>
        </p:spPr>
        <p:txBody>
          <a:bodyPr wrap="square" anchor="ctr">
            <a:spAutoFit/>
          </a:bodyPr>
          <a:lstStyle/>
          <a:p>
            <a:pPr algn="ctr"/>
            <a:r>
              <a:rPr lang="en-US" sz="4000" dirty="0">
                <a:hlinkClick r:id="rId2"/>
              </a:rPr>
              <a:t>John </a:t>
            </a:r>
            <a:r>
              <a:rPr lang="en-US" sz="4000" dirty="0" smtClean="0">
                <a:hlinkClick r:id="rId2"/>
              </a:rPr>
              <a:t>4:1-42</a:t>
            </a:r>
            <a:endParaRPr lang="en-US" sz="4400" dirty="0" smtClean="0"/>
          </a:p>
          <a:p>
            <a:pPr algn="ctr"/>
            <a:r>
              <a:rPr lang="en-US" sz="3200" dirty="0" smtClean="0"/>
              <a:t>Jesus Witnesses in Samaria</a:t>
            </a:r>
          </a:p>
        </p:txBody>
      </p:sp>
      <p:sp>
        <p:nvSpPr>
          <p:cNvPr id="11" name="Date Placeholder 7"/>
          <p:cNvSpPr>
            <a:spLocks noGrp="1"/>
          </p:cNvSpPr>
          <p:nvPr>
            <p:ph type="dt" sz="half" idx="10"/>
          </p:nvPr>
        </p:nvSpPr>
        <p:spPr>
          <a:xfrm>
            <a:off x="47324" y="6492875"/>
            <a:ext cx="1857675" cy="365125"/>
          </a:xfrm>
        </p:spPr>
        <p:txBody>
          <a:bodyPr/>
          <a:lstStyle/>
          <a:p>
            <a:r>
              <a:rPr lang="en-US" smtClean="0"/>
              <a:t>November 18, 2014</a:t>
            </a:r>
            <a:endParaRPr lang="en-US" dirty="0"/>
          </a:p>
        </p:txBody>
      </p:sp>
      <p:sp>
        <p:nvSpPr>
          <p:cNvPr id="12" name="Footer Placeholder 9"/>
          <p:cNvSpPr>
            <a:spLocks noGrp="1"/>
          </p:cNvSpPr>
          <p:nvPr>
            <p:ph type="ftr" sz="quarter" idx="11"/>
          </p:nvPr>
        </p:nvSpPr>
        <p:spPr>
          <a:xfrm>
            <a:off x="1561700" y="6492875"/>
            <a:ext cx="6019800" cy="365125"/>
          </a:xfrm>
        </p:spPr>
        <p:txBody>
          <a:bodyPr/>
          <a:lstStyle/>
          <a:p>
            <a:r>
              <a:rPr lang="en-US" smtClean="0"/>
              <a:t>Lesson 10 - John 4:1-42</a:t>
            </a:r>
            <a:endParaRPr lang="en-US" dirty="0"/>
          </a:p>
        </p:txBody>
      </p:sp>
      <p:sp>
        <p:nvSpPr>
          <p:cNvPr id="3" name="Slide Number Placeholder 2"/>
          <p:cNvSpPr>
            <a:spLocks noGrp="1"/>
          </p:cNvSpPr>
          <p:nvPr>
            <p:ph type="sldNum" sz="quarter" idx="12"/>
          </p:nvPr>
        </p:nvSpPr>
        <p:spPr/>
        <p:txBody>
          <a:bodyPr/>
          <a:lstStyle/>
          <a:p>
            <a:fld id="{5762F52A-C960-462B-8236-8A9481EACB9C}" type="slidenum">
              <a:rPr lang="en-US" smtClean="0"/>
              <a:pPr/>
              <a:t>10</a:t>
            </a:fld>
            <a:endParaRPr lang="en-US" dirty="0"/>
          </a:p>
        </p:txBody>
      </p:sp>
    </p:spTree>
    <p:extLst>
      <p:ext uri="{BB962C8B-B14F-4D97-AF65-F5344CB8AC3E}">
        <p14:creationId xmlns:p14="http://schemas.microsoft.com/office/powerpoint/2010/main" val="30293762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28914" y="1447800"/>
            <a:ext cx="7376886" cy="5078313"/>
          </a:xfrm>
          <a:prstGeom prst="rect">
            <a:avLst/>
          </a:prstGeom>
        </p:spPr>
        <p:txBody>
          <a:bodyPr wrap="square">
            <a:spAutoFit/>
          </a:bodyPr>
          <a:lstStyle/>
          <a:p>
            <a:pPr>
              <a:lnSpc>
                <a:spcPct val="150000"/>
              </a:lnSpc>
            </a:pPr>
            <a:r>
              <a:rPr lang="en-US" sz="2400" baseline="30000" dirty="0">
                <a:solidFill>
                  <a:srgbClr val="FF0000"/>
                </a:solidFill>
              </a:rPr>
              <a:t>22 </a:t>
            </a:r>
            <a:r>
              <a:rPr lang="en-US" sz="2400" dirty="0">
                <a:solidFill>
                  <a:srgbClr val="FF0000"/>
                </a:solidFill>
              </a:rPr>
              <a:t>You worship what you do not know; we worship what we know, for salvation is from the Jews. </a:t>
            </a:r>
            <a:r>
              <a:rPr lang="en-US" sz="2400" baseline="30000" dirty="0" smtClean="0">
                <a:solidFill>
                  <a:srgbClr val="FF0000"/>
                </a:solidFill>
              </a:rPr>
              <a:t>23 </a:t>
            </a:r>
            <a:r>
              <a:rPr lang="en-US" sz="2400" dirty="0" smtClean="0">
                <a:solidFill>
                  <a:srgbClr val="FF0000"/>
                </a:solidFill>
              </a:rPr>
              <a:t>But the hour is coming, and is now here, when the true worshipers will worship the Father in spirit and truth, for the Father is seeking such people to worship him. </a:t>
            </a:r>
            <a:r>
              <a:rPr lang="en-US" sz="2400" baseline="30000" dirty="0" smtClean="0">
                <a:solidFill>
                  <a:srgbClr val="FF0000"/>
                </a:solidFill>
              </a:rPr>
              <a:t>24 </a:t>
            </a:r>
            <a:r>
              <a:rPr lang="en-US" sz="2400" dirty="0" smtClean="0">
                <a:solidFill>
                  <a:srgbClr val="FF0000"/>
                </a:solidFill>
              </a:rPr>
              <a:t>God is spirit, and those who worship him must worship in spirit and truth.”</a:t>
            </a:r>
            <a:r>
              <a:rPr lang="en-US" sz="2400" dirty="0" smtClean="0"/>
              <a:t> </a:t>
            </a:r>
            <a:r>
              <a:rPr lang="en-US" sz="2400" baseline="30000" dirty="0" smtClean="0"/>
              <a:t>25 </a:t>
            </a:r>
            <a:r>
              <a:rPr lang="en-US" sz="2400" dirty="0" smtClean="0"/>
              <a:t>The woman said to him, “I know that Messiah is coming (he who is called Christ). When he comes, he will tell us all things.” </a:t>
            </a:r>
            <a:r>
              <a:rPr lang="en-US" sz="2400" baseline="30000" dirty="0" smtClean="0"/>
              <a:t>26 </a:t>
            </a:r>
            <a:r>
              <a:rPr lang="en-US" sz="2400" dirty="0" smtClean="0"/>
              <a:t>Jesus said to her, </a:t>
            </a:r>
            <a:r>
              <a:rPr lang="en-US" sz="2400" dirty="0" smtClean="0">
                <a:solidFill>
                  <a:srgbClr val="FF0000"/>
                </a:solidFill>
              </a:rPr>
              <a:t>“I who speak to you am he.”</a:t>
            </a:r>
            <a:endParaRPr lang="en-US" sz="2400" dirty="0">
              <a:solidFill>
                <a:srgbClr val="FF0000"/>
              </a:solidFill>
            </a:endParaRPr>
          </a:p>
        </p:txBody>
      </p:sp>
      <p:sp>
        <p:nvSpPr>
          <p:cNvPr id="8" name="Rectangle 7"/>
          <p:cNvSpPr/>
          <p:nvPr/>
        </p:nvSpPr>
        <p:spPr>
          <a:xfrm>
            <a:off x="1904999" y="94165"/>
            <a:ext cx="5334001" cy="1200329"/>
          </a:xfrm>
          <a:prstGeom prst="rect">
            <a:avLst/>
          </a:prstGeom>
        </p:spPr>
        <p:txBody>
          <a:bodyPr wrap="square" anchor="ctr">
            <a:spAutoFit/>
          </a:bodyPr>
          <a:lstStyle/>
          <a:p>
            <a:pPr algn="ctr"/>
            <a:r>
              <a:rPr lang="en-US" sz="4000" dirty="0">
                <a:hlinkClick r:id="rId2"/>
              </a:rPr>
              <a:t>John </a:t>
            </a:r>
            <a:r>
              <a:rPr lang="en-US" sz="4000" dirty="0" smtClean="0">
                <a:hlinkClick r:id="rId2"/>
              </a:rPr>
              <a:t>4:1-42</a:t>
            </a:r>
            <a:endParaRPr lang="en-US" sz="4400" dirty="0" smtClean="0"/>
          </a:p>
          <a:p>
            <a:pPr algn="ctr"/>
            <a:r>
              <a:rPr lang="en-US" sz="3200" dirty="0" smtClean="0"/>
              <a:t>Jesus Witnesses in Samaria</a:t>
            </a:r>
          </a:p>
        </p:txBody>
      </p:sp>
      <p:sp>
        <p:nvSpPr>
          <p:cNvPr id="11" name="Date Placeholder 7"/>
          <p:cNvSpPr>
            <a:spLocks noGrp="1"/>
          </p:cNvSpPr>
          <p:nvPr>
            <p:ph type="dt" sz="half" idx="10"/>
          </p:nvPr>
        </p:nvSpPr>
        <p:spPr>
          <a:xfrm>
            <a:off x="47324" y="6492875"/>
            <a:ext cx="1857675" cy="365125"/>
          </a:xfrm>
        </p:spPr>
        <p:txBody>
          <a:bodyPr/>
          <a:lstStyle/>
          <a:p>
            <a:r>
              <a:rPr lang="en-US" smtClean="0"/>
              <a:t>November 18, 2014</a:t>
            </a:r>
            <a:endParaRPr lang="en-US" dirty="0"/>
          </a:p>
        </p:txBody>
      </p:sp>
      <p:sp>
        <p:nvSpPr>
          <p:cNvPr id="12" name="Footer Placeholder 9"/>
          <p:cNvSpPr>
            <a:spLocks noGrp="1"/>
          </p:cNvSpPr>
          <p:nvPr>
            <p:ph type="ftr" sz="quarter" idx="11"/>
          </p:nvPr>
        </p:nvSpPr>
        <p:spPr>
          <a:xfrm>
            <a:off x="1561700" y="6492875"/>
            <a:ext cx="6019800" cy="365125"/>
          </a:xfrm>
        </p:spPr>
        <p:txBody>
          <a:bodyPr/>
          <a:lstStyle/>
          <a:p>
            <a:r>
              <a:rPr lang="en-US" smtClean="0"/>
              <a:t>Lesson 10 - John 4:1-42</a:t>
            </a:r>
            <a:endParaRPr lang="en-US" dirty="0"/>
          </a:p>
        </p:txBody>
      </p:sp>
      <p:sp>
        <p:nvSpPr>
          <p:cNvPr id="3" name="Slide Number Placeholder 2"/>
          <p:cNvSpPr>
            <a:spLocks noGrp="1"/>
          </p:cNvSpPr>
          <p:nvPr>
            <p:ph type="sldNum" sz="quarter" idx="12"/>
          </p:nvPr>
        </p:nvSpPr>
        <p:spPr/>
        <p:txBody>
          <a:bodyPr/>
          <a:lstStyle/>
          <a:p>
            <a:fld id="{5762F52A-C960-462B-8236-8A9481EACB9C}" type="slidenum">
              <a:rPr lang="en-US" smtClean="0"/>
              <a:pPr/>
              <a:t>11</a:t>
            </a:fld>
            <a:endParaRPr lang="en-US" dirty="0"/>
          </a:p>
        </p:txBody>
      </p:sp>
    </p:spTree>
    <p:extLst>
      <p:ext uri="{BB962C8B-B14F-4D97-AF65-F5344CB8AC3E}">
        <p14:creationId xmlns:p14="http://schemas.microsoft.com/office/powerpoint/2010/main" val="9601780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32544" y="1447800"/>
            <a:ext cx="7297056" cy="3970318"/>
          </a:xfrm>
          <a:prstGeom prst="rect">
            <a:avLst/>
          </a:prstGeom>
        </p:spPr>
        <p:txBody>
          <a:bodyPr wrap="square">
            <a:spAutoFit/>
          </a:bodyPr>
          <a:lstStyle/>
          <a:p>
            <a:pPr>
              <a:lnSpc>
                <a:spcPct val="150000"/>
              </a:lnSpc>
            </a:pPr>
            <a:r>
              <a:rPr lang="en-US" sz="2400" baseline="30000" dirty="0"/>
              <a:t>27 </a:t>
            </a:r>
            <a:r>
              <a:rPr lang="en-US" sz="2400" dirty="0"/>
              <a:t>Just then his disciples came back. They marveled that he was talking with a woman, but no one said, “What do you seek?” or, “Why are you talking with her?” </a:t>
            </a:r>
            <a:r>
              <a:rPr lang="en-US" sz="2400" baseline="30000" dirty="0"/>
              <a:t>28 </a:t>
            </a:r>
            <a:r>
              <a:rPr lang="en-US" sz="2400" dirty="0"/>
              <a:t>So the woman left her water jar and went away into town and said to the people, </a:t>
            </a:r>
            <a:r>
              <a:rPr lang="en-US" sz="2400" baseline="30000" dirty="0"/>
              <a:t>29 </a:t>
            </a:r>
            <a:r>
              <a:rPr lang="en-US" sz="2400" dirty="0"/>
              <a:t>“Come, see a man who told me all that I ever did. Can this be the Christ?” </a:t>
            </a:r>
            <a:r>
              <a:rPr lang="en-US" sz="2400" baseline="30000" dirty="0"/>
              <a:t>30 </a:t>
            </a:r>
            <a:r>
              <a:rPr lang="en-US" sz="2400" dirty="0"/>
              <a:t>They went out of the town and were coming to him.</a:t>
            </a:r>
          </a:p>
        </p:txBody>
      </p:sp>
      <p:sp>
        <p:nvSpPr>
          <p:cNvPr id="8" name="Rectangle 7"/>
          <p:cNvSpPr/>
          <p:nvPr/>
        </p:nvSpPr>
        <p:spPr>
          <a:xfrm>
            <a:off x="1904999" y="94165"/>
            <a:ext cx="5334001" cy="1200329"/>
          </a:xfrm>
          <a:prstGeom prst="rect">
            <a:avLst/>
          </a:prstGeom>
        </p:spPr>
        <p:txBody>
          <a:bodyPr wrap="square" anchor="ctr">
            <a:spAutoFit/>
          </a:bodyPr>
          <a:lstStyle/>
          <a:p>
            <a:pPr algn="ctr"/>
            <a:r>
              <a:rPr lang="en-US" sz="4000" dirty="0">
                <a:hlinkClick r:id="rId2"/>
              </a:rPr>
              <a:t>John </a:t>
            </a:r>
            <a:r>
              <a:rPr lang="en-US" sz="4000" dirty="0" smtClean="0">
                <a:hlinkClick r:id="rId2"/>
              </a:rPr>
              <a:t>4:1-42</a:t>
            </a:r>
            <a:endParaRPr lang="en-US" sz="4400" dirty="0" smtClean="0"/>
          </a:p>
          <a:p>
            <a:pPr algn="ctr"/>
            <a:r>
              <a:rPr lang="en-US" sz="3200" dirty="0" smtClean="0"/>
              <a:t>Jesus Witnesses in Samaria</a:t>
            </a:r>
          </a:p>
        </p:txBody>
      </p:sp>
      <p:sp>
        <p:nvSpPr>
          <p:cNvPr id="11" name="Date Placeholder 7"/>
          <p:cNvSpPr>
            <a:spLocks noGrp="1"/>
          </p:cNvSpPr>
          <p:nvPr>
            <p:ph type="dt" sz="half" idx="10"/>
          </p:nvPr>
        </p:nvSpPr>
        <p:spPr>
          <a:xfrm>
            <a:off x="47324" y="6492875"/>
            <a:ext cx="1857675" cy="365125"/>
          </a:xfrm>
        </p:spPr>
        <p:txBody>
          <a:bodyPr/>
          <a:lstStyle/>
          <a:p>
            <a:r>
              <a:rPr lang="en-US" smtClean="0"/>
              <a:t>November 18, 2014</a:t>
            </a:r>
            <a:endParaRPr lang="en-US" dirty="0"/>
          </a:p>
        </p:txBody>
      </p:sp>
      <p:sp>
        <p:nvSpPr>
          <p:cNvPr id="12" name="Footer Placeholder 9"/>
          <p:cNvSpPr>
            <a:spLocks noGrp="1"/>
          </p:cNvSpPr>
          <p:nvPr>
            <p:ph type="ftr" sz="quarter" idx="11"/>
          </p:nvPr>
        </p:nvSpPr>
        <p:spPr>
          <a:xfrm>
            <a:off x="1561700" y="6492875"/>
            <a:ext cx="6019800" cy="365125"/>
          </a:xfrm>
        </p:spPr>
        <p:txBody>
          <a:bodyPr/>
          <a:lstStyle/>
          <a:p>
            <a:r>
              <a:rPr lang="en-US" smtClean="0"/>
              <a:t>Lesson 10 - John 4:1-42</a:t>
            </a:r>
            <a:endParaRPr lang="en-US" dirty="0"/>
          </a:p>
        </p:txBody>
      </p:sp>
      <p:sp>
        <p:nvSpPr>
          <p:cNvPr id="3" name="Slide Number Placeholder 2"/>
          <p:cNvSpPr>
            <a:spLocks noGrp="1"/>
          </p:cNvSpPr>
          <p:nvPr>
            <p:ph type="sldNum" sz="quarter" idx="12"/>
          </p:nvPr>
        </p:nvSpPr>
        <p:spPr/>
        <p:txBody>
          <a:bodyPr/>
          <a:lstStyle/>
          <a:p>
            <a:fld id="{5762F52A-C960-462B-8236-8A9481EACB9C}" type="slidenum">
              <a:rPr lang="en-US" smtClean="0"/>
              <a:pPr/>
              <a:t>12</a:t>
            </a:fld>
            <a:endParaRPr lang="en-US" dirty="0"/>
          </a:p>
        </p:txBody>
      </p:sp>
    </p:spTree>
    <p:extLst>
      <p:ext uri="{BB962C8B-B14F-4D97-AF65-F5344CB8AC3E}">
        <p14:creationId xmlns:p14="http://schemas.microsoft.com/office/powerpoint/2010/main" val="31625500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28914" y="1447800"/>
            <a:ext cx="7497428" cy="4524315"/>
          </a:xfrm>
          <a:prstGeom prst="rect">
            <a:avLst/>
          </a:prstGeom>
        </p:spPr>
        <p:txBody>
          <a:bodyPr wrap="square">
            <a:spAutoFit/>
          </a:bodyPr>
          <a:lstStyle/>
          <a:p>
            <a:pPr>
              <a:lnSpc>
                <a:spcPct val="150000"/>
              </a:lnSpc>
            </a:pPr>
            <a:r>
              <a:rPr lang="en-US" sz="2400" baseline="30000" dirty="0"/>
              <a:t>31 </a:t>
            </a:r>
            <a:r>
              <a:rPr lang="en-US" sz="2400" dirty="0"/>
              <a:t>Meanwhile the disciples were urging him, saying, “Rabbi, eat.” </a:t>
            </a:r>
            <a:r>
              <a:rPr lang="en-US" sz="2400" baseline="30000" dirty="0"/>
              <a:t>32 </a:t>
            </a:r>
            <a:r>
              <a:rPr lang="en-US" sz="2400" dirty="0"/>
              <a:t>But he said to them, </a:t>
            </a:r>
            <a:r>
              <a:rPr lang="en-US" sz="2400" dirty="0">
                <a:solidFill>
                  <a:srgbClr val="FF0000"/>
                </a:solidFill>
              </a:rPr>
              <a:t>“I have food to eat that you do not know about.”</a:t>
            </a:r>
            <a:r>
              <a:rPr lang="en-US" sz="2400" dirty="0"/>
              <a:t> </a:t>
            </a:r>
            <a:r>
              <a:rPr lang="en-US" sz="2400" baseline="30000" dirty="0"/>
              <a:t>33 </a:t>
            </a:r>
            <a:r>
              <a:rPr lang="en-US" sz="2400" dirty="0"/>
              <a:t>So the disciples said to one another, “Has anyone brought him something to eat?” </a:t>
            </a:r>
            <a:r>
              <a:rPr lang="en-US" sz="2400" baseline="30000" dirty="0"/>
              <a:t>34 </a:t>
            </a:r>
            <a:r>
              <a:rPr lang="en-US" sz="2400" dirty="0"/>
              <a:t>Jesus said to them, </a:t>
            </a:r>
            <a:r>
              <a:rPr lang="en-US" sz="2400" dirty="0">
                <a:solidFill>
                  <a:srgbClr val="FF0000"/>
                </a:solidFill>
              </a:rPr>
              <a:t>“My food is to do the will of him who sent me and to accomplish his work. </a:t>
            </a:r>
            <a:r>
              <a:rPr lang="en-US" sz="2400" baseline="30000" dirty="0">
                <a:solidFill>
                  <a:srgbClr val="FF0000"/>
                </a:solidFill>
              </a:rPr>
              <a:t>35 </a:t>
            </a:r>
            <a:r>
              <a:rPr lang="en-US" sz="2400" dirty="0">
                <a:solidFill>
                  <a:srgbClr val="FF0000"/>
                </a:solidFill>
              </a:rPr>
              <a:t>Do you not say, ‘There are yet four months, then comes the harvest’? Look, I tell you, lift up your eyes, and see that the fields are white for harvest. </a:t>
            </a:r>
          </a:p>
        </p:txBody>
      </p:sp>
      <p:sp>
        <p:nvSpPr>
          <p:cNvPr id="8" name="Rectangle 7"/>
          <p:cNvSpPr/>
          <p:nvPr/>
        </p:nvSpPr>
        <p:spPr>
          <a:xfrm>
            <a:off x="1904999" y="94165"/>
            <a:ext cx="5334001" cy="1200329"/>
          </a:xfrm>
          <a:prstGeom prst="rect">
            <a:avLst/>
          </a:prstGeom>
        </p:spPr>
        <p:txBody>
          <a:bodyPr wrap="square" anchor="ctr">
            <a:spAutoFit/>
          </a:bodyPr>
          <a:lstStyle/>
          <a:p>
            <a:pPr algn="ctr"/>
            <a:r>
              <a:rPr lang="en-US" sz="4000" dirty="0">
                <a:hlinkClick r:id="rId2"/>
              </a:rPr>
              <a:t>John </a:t>
            </a:r>
            <a:r>
              <a:rPr lang="en-US" sz="4000" dirty="0" smtClean="0">
                <a:hlinkClick r:id="rId2"/>
              </a:rPr>
              <a:t>4:1-42</a:t>
            </a:r>
            <a:endParaRPr lang="en-US" sz="4400" dirty="0" smtClean="0"/>
          </a:p>
          <a:p>
            <a:pPr algn="ctr"/>
            <a:r>
              <a:rPr lang="en-US" sz="3200" dirty="0" smtClean="0"/>
              <a:t>Jesus Witnesses in Samaria</a:t>
            </a:r>
          </a:p>
        </p:txBody>
      </p:sp>
      <p:sp>
        <p:nvSpPr>
          <p:cNvPr id="11" name="Date Placeholder 7"/>
          <p:cNvSpPr>
            <a:spLocks noGrp="1"/>
          </p:cNvSpPr>
          <p:nvPr>
            <p:ph type="dt" sz="half" idx="10"/>
          </p:nvPr>
        </p:nvSpPr>
        <p:spPr>
          <a:xfrm>
            <a:off x="47324" y="6492875"/>
            <a:ext cx="1857675" cy="365125"/>
          </a:xfrm>
        </p:spPr>
        <p:txBody>
          <a:bodyPr/>
          <a:lstStyle/>
          <a:p>
            <a:r>
              <a:rPr lang="en-US" smtClean="0"/>
              <a:t>November 18, 2014</a:t>
            </a:r>
            <a:endParaRPr lang="en-US" dirty="0"/>
          </a:p>
        </p:txBody>
      </p:sp>
      <p:sp>
        <p:nvSpPr>
          <p:cNvPr id="12" name="Footer Placeholder 9"/>
          <p:cNvSpPr>
            <a:spLocks noGrp="1"/>
          </p:cNvSpPr>
          <p:nvPr>
            <p:ph type="ftr" sz="quarter" idx="11"/>
          </p:nvPr>
        </p:nvSpPr>
        <p:spPr>
          <a:xfrm>
            <a:off x="1561700" y="6492875"/>
            <a:ext cx="6019800" cy="365125"/>
          </a:xfrm>
        </p:spPr>
        <p:txBody>
          <a:bodyPr/>
          <a:lstStyle/>
          <a:p>
            <a:r>
              <a:rPr lang="en-US" smtClean="0"/>
              <a:t>Lesson 10 - John 4:1-42</a:t>
            </a:r>
            <a:endParaRPr lang="en-US" dirty="0"/>
          </a:p>
        </p:txBody>
      </p:sp>
      <p:sp>
        <p:nvSpPr>
          <p:cNvPr id="3" name="Slide Number Placeholder 2"/>
          <p:cNvSpPr>
            <a:spLocks noGrp="1"/>
          </p:cNvSpPr>
          <p:nvPr>
            <p:ph type="sldNum" sz="quarter" idx="12"/>
          </p:nvPr>
        </p:nvSpPr>
        <p:spPr/>
        <p:txBody>
          <a:bodyPr/>
          <a:lstStyle/>
          <a:p>
            <a:fld id="{5762F52A-C960-462B-8236-8A9481EACB9C}" type="slidenum">
              <a:rPr lang="en-US" smtClean="0"/>
              <a:pPr/>
              <a:t>13</a:t>
            </a:fld>
            <a:endParaRPr lang="en-US" dirty="0"/>
          </a:p>
        </p:txBody>
      </p:sp>
    </p:spTree>
    <p:extLst>
      <p:ext uri="{BB962C8B-B14F-4D97-AF65-F5344CB8AC3E}">
        <p14:creationId xmlns:p14="http://schemas.microsoft.com/office/powerpoint/2010/main" val="32532272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32544" y="1447800"/>
            <a:ext cx="7297056" cy="3416320"/>
          </a:xfrm>
          <a:prstGeom prst="rect">
            <a:avLst/>
          </a:prstGeom>
        </p:spPr>
        <p:txBody>
          <a:bodyPr wrap="square">
            <a:spAutoFit/>
          </a:bodyPr>
          <a:lstStyle/>
          <a:p>
            <a:pPr>
              <a:lnSpc>
                <a:spcPct val="150000"/>
              </a:lnSpc>
            </a:pPr>
            <a:r>
              <a:rPr lang="en-US" sz="2400" baseline="30000" dirty="0">
                <a:solidFill>
                  <a:srgbClr val="FF0000"/>
                </a:solidFill>
              </a:rPr>
              <a:t>36 </a:t>
            </a:r>
            <a:r>
              <a:rPr lang="en-US" sz="2400" dirty="0">
                <a:solidFill>
                  <a:srgbClr val="FF0000"/>
                </a:solidFill>
              </a:rPr>
              <a:t>Already the one who reaps is receiving wages and gathering fruit for eternal life, so that sower and reaper may rejoice together. </a:t>
            </a:r>
            <a:r>
              <a:rPr lang="en-US" sz="2400" baseline="30000" dirty="0">
                <a:solidFill>
                  <a:srgbClr val="FF0000"/>
                </a:solidFill>
              </a:rPr>
              <a:t>37 </a:t>
            </a:r>
            <a:r>
              <a:rPr lang="en-US" sz="2400" dirty="0">
                <a:solidFill>
                  <a:srgbClr val="FF0000"/>
                </a:solidFill>
              </a:rPr>
              <a:t>For here the saying holds true, ‘One sows and another reaps.’ </a:t>
            </a:r>
            <a:r>
              <a:rPr lang="en-US" sz="2400" baseline="30000" dirty="0">
                <a:solidFill>
                  <a:srgbClr val="FF0000"/>
                </a:solidFill>
              </a:rPr>
              <a:t>38 </a:t>
            </a:r>
            <a:r>
              <a:rPr lang="en-US" sz="2400" dirty="0">
                <a:solidFill>
                  <a:srgbClr val="FF0000"/>
                </a:solidFill>
              </a:rPr>
              <a:t>I sent you to reap that for which you did not labor. Others have labored, and you have entered into their labor.” </a:t>
            </a:r>
          </a:p>
        </p:txBody>
      </p:sp>
      <p:sp>
        <p:nvSpPr>
          <p:cNvPr id="8" name="Rectangle 7"/>
          <p:cNvSpPr/>
          <p:nvPr/>
        </p:nvSpPr>
        <p:spPr>
          <a:xfrm>
            <a:off x="1904999" y="94165"/>
            <a:ext cx="5334001" cy="1200329"/>
          </a:xfrm>
          <a:prstGeom prst="rect">
            <a:avLst/>
          </a:prstGeom>
        </p:spPr>
        <p:txBody>
          <a:bodyPr wrap="square" anchor="ctr">
            <a:spAutoFit/>
          </a:bodyPr>
          <a:lstStyle/>
          <a:p>
            <a:pPr algn="ctr"/>
            <a:r>
              <a:rPr lang="en-US" sz="4000" dirty="0">
                <a:hlinkClick r:id="rId2"/>
              </a:rPr>
              <a:t>John </a:t>
            </a:r>
            <a:r>
              <a:rPr lang="en-US" sz="4000" dirty="0" smtClean="0">
                <a:hlinkClick r:id="rId2"/>
              </a:rPr>
              <a:t>4:1-42</a:t>
            </a:r>
            <a:endParaRPr lang="en-US" sz="4400" dirty="0" smtClean="0"/>
          </a:p>
          <a:p>
            <a:pPr algn="ctr"/>
            <a:r>
              <a:rPr lang="en-US" sz="3200" dirty="0" smtClean="0"/>
              <a:t>Jesus Witnesses in Samaria</a:t>
            </a:r>
          </a:p>
        </p:txBody>
      </p:sp>
      <p:sp>
        <p:nvSpPr>
          <p:cNvPr id="11" name="Date Placeholder 7"/>
          <p:cNvSpPr>
            <a:spLocks noGrp="1"/>
          </p:cNvSpPr>
          <p:nvPr>
            <p:ph type="dt" sz="half" idx="10"/>
          </p:nvPr>
        </p:nvSpPr>
        <p:spPr>
          <a:xfrm>
            <a:off x="47324" y="6492875"/>
            <a:ext cx="1857675" cy="365125"/>
          </a:xfrm>
        </p:spPr>
        <p:txBody>
          <a:bodyPr/>
          <a:lstStyle/>
          <a:p>
            <a:r>
              <a:rPr lang="en-US" smtClean="0"/>
              <a:t>November 18, 2014</a:t>
            </a:r>
            <a:endParaRPr lang="en-US" dirty="0"/>
          </a:p>
        </p:txBody>
      </p:sp>
      <p:sp>
        <p:nvSpPr>
          <p:cNvPr id="12" name="Footer Placeholder 9"/>
          <p:cNvSpPr>
            <a:spLocks noGrp="1"/>
          </p:cNvSpPr>
          <p:nvPr>
            <p:ph type="ftr" sz="quarter" idx="11"/>
          </p:nvPr>
        </p:nvSpPr>
        <p:spPr>
          <a:xfrm>
            <a:off x="1561700" y="6492875"/>
            <a:ext cx="6019800" cy="365125"/>
          </a:xfrm>
        </p:spPr>
        <p:txBody>
          <a:bodyPr/>
          <a:lstStyle/>
          <a:p>
            <a:r>
              <a:rPr lang="en-US" smtClean="0"/>
              <a:t>Lesson 10 - John 4:1-42</a:t>
            </a:r>
            <a:endParaRPr lang="en-US" dirty="0"/>
          </a:p>
        </p:txBody>
      </p:sp>
      <p:sp>
        <p:nvSpPr>
          <p:cNvPr id="3" name="Slide Number Placeholder 2"/>
          <p:cNvSpPr>
            <a:spLocks noGrp="1"/>
          </p:cNvSpPr>
          <p:nvPr>
            <p:ph type="sldNum" sz="quarter" idx="12"/>
          </p:nvPr>
        </p:nvSpPr>
        <p:spPr/>
        <p:txBody>
          <a:bodyPr/>
          <a:lstStyle/>
          <a:p>
            <a:fld id="{5762F52A-C960-462B-8236-8A9481EACB9C}" type="slidenum">
              <a:rPr lang="en-US" smtClean="0"/>
              <a:pPr/>
              <a:t>14</a:t>
            </a:fld>
            <a:endParaRPr lang="en-US" dirty="0"/>
          </a:p>
        </p:txBody>
      </p:sp>
    </p:spTree>
    <p:extLst>
      <p:ext uri="{BB962C8B-B14F-4D97-AF65-F5344CB8AC3E}">
        <p14:creationId xmlns:p14="http://schemas.microsoft.com/office/powerpoint/2010/main" val="19194059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32544" y="1447800"/>
            <a:ext cx="7479284" cy="4524315"/>
          </a:xfrm>
          <a:prstGeom prst="rect">
            <a:avLst/>
          </a:prstGeom>
        </p:spPr>
        <p:txBody>
          <a:bodyPr wrap="square">
            <a:spAutoFit/>
          </a:bodyPr>
          <a:lstStyle/>
          <a:p>
            <a:pPr>
              <a:lnSpc>
                <a:spcPct val="150000"/>
              </a:lnSpc>
            </a:pPr>
            <a:r>
              <a:rPr lang="en-US" sz="2400" baseline="30000" dirty="0"/>
              <a:t>39 </a:t>
            </a:r>
            <a:r>
              <a:rPr lang="en-US" sz="2400" dirty="0"/>
              <a:t>Many Samaritans from that town believed in him because of the woman's testimony, “He told me all that I ever did.” </a:t>
            </a:r>
            <a:r>
              <a:rPr lang="en-US" sz="2400" baseline="30000" dirty="0"/>
              <a:t>40 </a:t>
            </a:r>
            <a:r>
              <a:rPr lang="en-US" sz="2400" dirty="0"/>
              <a:t>So when the Samaritans came to him, they asked him to stay with them, and he stayed there two days. </a:t>
            </a:r>
            <a:r>
              <a:rPr lang="en-US" sz="2400" baseline="30000" dirty="0"/>
              <a:t>41 </a:t>
            </a:r>
            <a:r>
              <a:rPr lang="en-US" sz="2400" dirty="0"/>
              <a:t>And many more believed because of his word. </a:t>
            </a:r>
            <a:r>
              <a:rPr lang="en-US" sz="2400" baseline="30000" dirty="0"/>
              <a:t>42 </a:t>
            </a:r>
            <a:r>
              <a:rPr lang="en-US" sz="2400" dirty="0"/>
              <a:t>They said to the woman, “It is no longer because of what you said that we believe, for we have heard for ourselves, and we know that this is indeed the Savior of the world.”</a:t>
            </a:r>
          </a:p>
        </p:txBody>
      </p:sp>
      <p:sp>
        <p:nvSpPr>
          <p:cNvPr id="8" name="Rectangle 7"/>
          <p:cNvSpPr/>
          <p:nvPr/>
        </p:nvSpPr>
        <p:spPr>
          <a:xfrm>
            <a:off x="1904999" y="94165"/>
            <a:ext cx="5334001" cy="1200329"/>
          </a:xfrm>
          <a:prstGeom prst="rect">
            <a:avLst/>
          </a:prstGeom>
        </p:spPr>
        <p:txBody>
          <a:bodyPr wrap="square" anchor="ctr">
            <a:spAutoFit/>
          </a:bodyPr>
          <a:lstStyle/>
          <a:p>
            <a:pPr algn="ctr"/>
            <a:r>
              <a:rPr lang="en-US" sz="4000" dirty="0">
                <a:hlinkClick r:id="rId2"/>
              </a:rPr>
              <a:t>John </a:t>
            </a:r>
            <a:r>
              <a:rPr lang="en-US" sz="4000" dirty="0" smtClean="0">
                <a:hlinkClick r:id="rId2"/>
              </a:rPr>
              <a:t>4:1-42</a:t>
            </a:r>
            <a:endParaRPr lang="en-US" sz="4400" dirty="0" smtClean="0"/>
          </a:p>
          <a:p>
            <a:pPr algn="ctr"/>
            <a:r>
              <a:rPr lang="en-US" sz="3200" dirty="0" smtClean="0"/>
              <a:t>Jesus Witnesses in Samaria</a:t>
            </a:r>
          </a:p>
        </p:txBody>
      </p:sp>
      <p:sp>
        <p:nvSpPr>
          <p:cNvPr id="11" name="Date Placeholder 7"/>
          <p:cNvSpPr>
            <a:spLocks noGrp="1"/>
          </p:cNvSpPr>
          <p:nvPr>
            <p:ph type="dt" sz="half" idx="10"/>
          </p:nvPr>
        </p:nvSpPr>
        <p:spPr>
          <a:xfrm>
            <a:off x="47324" y="6492875"/>
            <a:ext cx="1857675" cy="365125"/>
          </a:xfrm>
        </p:spPr>
        <p:txBody>
          <a:bodyPr/>
          <a:lstStyle/>
          <a:p>
            <a:r>
              <a:rPr lang="en-US" smtClean="0"/>
              <a:t>November 18, 2014</a:t>
            </a:r>
            <a:endParaRPr lang="en-US" dirty="0"/>
          </a:p>
        </p:txBody>
      </p:sp>
      <p:sp>
        <p:nvSpPr>
          <p:cNvPr id="12" name="Footer Placeholder 9"/>
          <p:cNvSpPr>
            <a:spLocks noGrp="1"/>
          </p:cNvSpPr>
          <p:nvPr>
            <p:ph type="ftr" sz="quarter" idx="11"/>
          </p:nvPr>
        </p:nvSpPr>
        <p:spPr>
          <a:xfrm>
            <a:off x="1561700" y="6492875"/>
            <a:ext cx="6019800" cy="365125"/>
          </a:xfrm>
        </p:spPr>
        <p:txBody>
          <a:bodyPr/>
          <a:lstStyle/>
          <a:p>
            <a:r>
              <a:rPr lang="en-US" smtClean="0"/>
              <a:t>Lesson 10 - John 4:1-42</a:t>
            </a:r>
            <a:endParaRPr lang="en-US" dirty="0"/>
          </a:p>
        </p:txBody>
      </p:sp>
      <p:sp>
        <p:nvSpPr>
          <p:cNvPr id="3" name="Slide Number Placeholder 2"/>
          <p:cNvSpPr>
            <a:spLocks noGrp="1"/>
          </p:cNvSpPr>
          <p:nvPr>
            <p:ph type="sldNum" sz="quarter" idx="12"/>
          </p:nvPr>
        </p:nvSpPr>
        <p:spPr/>
        <p:txBody>
          <a:bodyPr/>
          <a:lstStyle/>
          <a:p>
            <a:fld id="{5762F52A-C960-462B-8236-8A9481EACB9C}" type="slidenum">
              <a:rPr lang="en-US" smtClean="0"/>
              <a:pPr/>
              <a:t>15</a:t>
            </a:fld>
            <a:endParaRPr lang="en-US" dirty="0"/>
          </a:p>
        </p:txBody>
      </p:sp>
    </p:spTree>
    <p:extLst>
      <p:ext uri="{BB962C8B-B14F-4D97-AF65-F5344CB8AC3E}">
        <p14:creationId xmlns:p14="http://schemas.microsoft.com/office/powerpoint/2010/main" val="19563073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27846" y="1613648"/>
            <a:ext cx="7301753" cy="4525963"/>
          </a:xfrm>
        </p:spPr>
        <p:txBody>
          <a:bodyPr>
            <a:normAutofit/>
          </a:bodyPr>
          <a:lstStyle/>
          <a:p>
            <a:r>
              <a:rPr lang="en-US" sz="3600" dirty="0" smtClean="0"/>
              <a:t>Where was Jesus at the beginning of John Chapter 4?</a:t>
            </a:r>
          </a:p>
          <a:p>
            <a:r>
              <a:rPr lang="en-US" sz="3600" dirty="0" smtClean="0"/>
              <a:t>Where was He going? </a:t>
            </a:r>
            <a:endParaRPr lang="en-US" sz="3600" dirty="0"/>
          </a:p>
          <a:p>
            <a:r>
              <a:rPr lang="en-US" sz="3600" dirty="0" smtClean="0"/>
              <a:t>What route did He take to get to His destination?</a:t>
            </a:r>
            <a:r>
              <a:rPr lang="en-US" sz="3600" dirty="0"/>
              <a:t> </a:t>
            </a:r>
            <a:endParaRPr lang="en-US" sz="3600" dirty="0" smtClean="0"/>
          </a:p>
        </p:txBody>
      </p:sp>
      <p:sp>
        <p:nvSpPr>
          <p:cNvPr id="9" name="Slide Number Placeholder 8"/>
          <p:cNvSpPr>
            <a:spLocks noGrp="1"/>
          </p:cNvSpPr>
          <p:nvPr>
            <p:ph type="sldNum" sz="quarter" idx="12"/>
          </p:nvPr>
        </p:nvSpPr>
        <p:spPr/>
        <p:txBody>
          <a:bodyPr/>
          <a:lstStyle/>
          <a:p>
            <a:fld id="{5762F52A-C960-462B-8236-8A9481EACB9C}" type="slidenum">
              <a:rPr lang="en-US" smtClean="0"/>
              <a:pPr/>
              <a:t>16</a:t>
            </a:fld>
            <a:endParaRPr lang="en-US" dirty="0"/>
          </a:p>
        </p:txBody>
      </p:sp>
      <p:sp>
        <p:nvSpPr>
          <p:cNvPr id="11" name="Rectangle 10"/>
          <p:cNvSpPr/>
          <p:nvPr/>
        </p:nvSpPr>
        <p:spPr>
          <a:xfrm>
            <a:off x="1904999" y="94165"/>
            <a:ext cx="5334001" cy="1200329"/>
          </a:xfrm>
          <a:prstGeom prst="rect">
            <a:avLst/>
          </a:prstGeom>
        </p:spPr>
        <p:txBody>
          <a:bodyPr wrap="square" anchor="ctr">
            <a:spAutoFit/>
          </a:bodyPr>
          <a:lstStyle/>
          <a:p>
            <a:pPr algn="ctr"/>
            <a:r>
              <a:rPr lang="en-US" sz="4000" dirty="0">
                <a:hlinkClick r:id="rId2"/>
              </a:rPr>
              <a:t>John </a:t>
            </a:r>
            <a:r>
              <a:rPr lang="en-US" sz="4000" dirty="0" smtClean="0">
                <a:hlinkClick r:id="rId2"/>
              </a:rPr>
              <a:t>4:1-42</a:t>
            </a:r>
            <a:endParaRPr lang="en-US" sz="4400" dirty="0" smtClean="0"/>
          </a:p>
          <a:p>
            <a:pPr algn="ctr"/>
            <a:r>
              <a:rPr lang="en-US" sz="3200" dirty="0" smtClean="0"/>
              <a:t>Jesus Witnesses in Samaria</a:t>
            </a:r>
          </a:p>
        </p:txBody>
      </p:sp>
      <p:sp>
        <p:nvSpPr>
          <p:cNvPr id="12" name="Footer Placeholder 9"/>
          <p:cNvSpPr>
            <a:spLocks noGrp="1"/>
          </p:cNvSpPr>
          <p:nvPr>
            <p:ph type="ftr" sz="quarter" idx="11"/>
          </p:nvPr>
        </p:nvSpPr>
        <p:spPr>
          <a:xfrm>
            <a:off x="1561700" y="6492875"/>
            <a:ext cx="6019800" cy="365125"/>
          </a:xfrm>
        </p:spPr>
        <p:txBody>
          <a:bodyPr/>
          <a:lstStyle/>
          <a:p>
            <a:r>
              <a:rPr lang="en-US" dirty="0" smtClean="0"/>
              <a:t>Lesson 10 - John 4:1-42</a:t>
            </a:r>
            <a:endParaRPr lang="en-US" dirty="0"/>
          </a:p>
        </p:txBody>
      </p:sp>
      <p:sp>
        <p:nvSpPr>
          <p:cNvPr id="13" name="Date Placeholder 7"/>
          <p:cNvSpPr>
            <a:spLocks noGrp="1"/>
          </p:cNvSpPr>
          <p:nvPr>
            <p:ph type="dt" sz="half" idx="10"/>
          </p:nvPr>
        </p:nvSpPr>
        <p:spPr>
          <a:xfrm>
            <a:off x="47324" y="6492875"/>
            <a:ext cx="1857675" cy="365125"/>
          </a:xfrm>
        </p:spPr>
        <p:txBody>
          <a:bodyPr/>
          <a:lstStyle/>
          <a:p>
            <a:r>
              <a:rPr lang="en-US" dirty="0" smtClean="0"/>
              <a:t>November 18, 2014</a:t>
            </a:r>
            <a:endParaRPr lang="en-US" dirty="0"/>
          </a:p>
        </p:txBody>
      </p:sp>
    </p:spTree>
    <p:extLst>
      <p:ext uri="{BB962C8B-B14F-4D97-AF65-F5344CB8AC3E}">
        <p14:creationId xmlns:p14="http://schemas.microsoft.com/office/powerpoint/2010/main" val="18214812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9"/>
          <p:cNvSpPr>
            <a:spLocks noGrp="1"/>
          </p:cNvSpPr>
          <p:nvPr>
            <p:ph type="ftr" sz="quarter" idx="11"/>
          </p:nvPr>
        </p:nvSpPr>
        <p:spPr>
          <a:xfrm>
            <a:off x="1561700" y="6492875"/>
            <a:ext cx="6019800" cy="365125"/>
          </a:xfrm>
        </p:spPr>
        <p:txBody>
          <a:bodyPr/>
          <a:lstStyle/>
          <a:p>
            <a:r>
              <a:rPr lang="en-US" smtClean="0"/>
              <a:t>Lesson 10 - John 4:1-42</a:t>
            </a:r>
            <a:endParaRPr lang="en-US" dirty="0"/>
          </a:p>
        </p:txBody>
      </p:sp>
      <p:sp>
        <p:nvSpPr>
          <p:cNvPr id="9" name="Date Placeholder 7"/>
          <p:cNvSpPr>
            <a:spLocks noGrp="1"/>
          </p:cNvSpPr>
          <p:nvPr>
            <p:ph type="dt" sz="half" idx="10"/>
          </p:nvPr>
        </p:nvSpPr>
        <p:spPr>
          <a:xfrm>
            <a:off x="47324" y="6492875"/>
            <a:ext cx="1857675" cy="365125"/>
          </a:xfrm>
        </p:spPr>
        <p:txBody>
          <a:bodyPr/>
          <a:lstStyle/>
          <a:p>
            <a:r>
              <a:rPr lang="en-US" smtClean="0"/>
              <a:t>November 18, 2014</a:t>
            </a:r>
            <a:endParaRPr lang="en-US" dirty="0"/>
          </a:p>
        </p:txBody>
      </p:sp>
      <p:sp>
        <p:nvSpPr>
          <p:cNvPr id="2" name="Slide Number Placeholder 1"/>
          <p:cNvSpPr>
            <a:spLocks noGrp="1"/>
          </p:cNvSpPr>
          <p:nvPr>
            <p:ph type="sldNum" sz="quarter" idx="12"/>
          </p:nvPr>
        </p:nvSpPr>
        <p:spPr/>
        <p:txBody>
          <a:bodyPr/>
          <a:lstStyle/>
          <a:p>
            <a:fld id="{5762F52A-C960-462B-8236-8A9481EACB9C}" type="slidenum">
              <a:rPr lang="en-US" smtClean="0"/>
              <a:pPr/>
              <a:t>17</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14514"/>
            <a:ext cx="4488698" cy="6858000"/>
          </a:xfrm>
          <a:prstGeom prst="rect">
            <a:avLst/>
          </a:prstGeom>
        </p:spPr>
      </p:pic>
      <p:sp>
        <p:nvSpPr>
          <p:cNvPr id="5" name="Right Arrow 4"/>
          <p:cNvSpPr/>
          <p:nvPr/>
        </p:nvSpPr>
        <p:spPr>
          <a:xfrm rot="10800000">
            <a:off x="4891313" y="4586597"/>
            <a:ext cx="1845685" cy="290202"/>
          </a:xfrm>
          <a:prstGeom prst="rightArrow">
            <a:avLst/>
          </a:prstGeom>
          <a:solidFill>
            <a:srgbClr val="FF0000"/>
          </a:solidFill>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Rectangle 12"/>
          <p:cNvSpPr/>
          <p:nvPr/>
        </p:nvSpPr>
        <p:spPr>
          <a:xfrm>
            <a:off x="6887828" y="3877129"/>
            <a:ext cx="2209800" cy="1200329"/>
          </a:xfrm>
          <a:prstGeom prst="rect">
            <a:avLst/>
          </a:prstGeom>
        </p:spPr>
        <p:txBody>
          <a:bodyPr wrap="square" anchor="ctr">
            <a:spAutoFit/>
          </a:bodyPr>
          <a:lstStyle/>
          <a:p>
            <a:r>
              <a:rPr lang="en-US" sz="3600" dirty="0" smtClean="0"/>
              <a:t>Where is</a:t>
            </a:r>
          </a:p>
          <a:p>
            <a:r>
              <a:rPr lang="en-US" sz="3600" dirty="0" smtClean="0"/>
              <a:t>Judea?</a:t>
            </a:r>
          </a:p>
        </p:txBody>
      </p:sp>
    </p:spTree>
    <p:extLst>
      <p:ext uri="{BB962C8B-B14F-4D97-AF65-F5344CB8AC3E}">
        <p14:creationId xmlns:p14="http://schemas.microsoft.com/office/powerpoint/2010/main" val="16716820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9"/>
          <p:cNvSpPr>
            <a:spLocks noGrp="1"/>
          </p:cNvSpPr>
          <p:nvPr>
            <p:ph type="ftr" sz="quarter" idx="11"/>
          </p:nvPr>
        </p:nvSpPr>
        <p:spPr>
          <a:xfrm>
            <a:off x="1561700" y="6492875"/>
            <a:ext cx="6019800" cy="365125"/>
          </a:xfrm>
        </p:spPr>
        <p:txBody>
          <a:bodyPr/>
          <a:lstStyle/>
          <a:p>
            <a:r>
              <a:rPr lang="en-US" smtClean="0"/>
              <a:t>Lesson 10 - John 4:1-42</a:t>
            </a:r>
            <a:endParaRPr lang="en-US" dirty="0"/>
          </a:p>
        </p:txBody>
      </p:sp>
      <p:sp>
        <p:nvSpPr>
          <p:cNvPr id="9" name="Date Placeholder 7"/>
          <p:cNvSpPr>
            <a:spLocks noGrp="1"/>
          </p:cNvSpPr>
          <p:nvPr>
            <p:ph type="dt" sz="half" idx="10"/>
          </p:nvPr>
        </p:nvSpPr>
        <p:spPr>
          <a:xfrm>
            <a:off x="47324" y="6492875"/>
            <a:ext cx="1857675" cy="365125"/>
          </a:xfrm>
        </p:spPr>
        <p:txBody>
          <a:bodyPr/>
          <a:lstStyle/>
          <a:p>
            <a:r>
              <a:rPr lang="en-US" smtClean="0"/>
              <a:t>November 18, 2014</a:t>
            </a:r>
            <a:endParaRPr lang="en-US" dirty="0"/>
          </a:p>
        </p:txBody>
      </p:sp>
      <p:sp>
        <p:nvSpPr>
          <p:cNvPr id="2" name="Slide Number Placeholder 1"/>
          <p:cNvSpPr>
            <a:spLocks noGrp="1"/>
          </p:cNvSpPr>
          <p:nvPr>
            <p:ph type="sldNum" sz="quarter" idx="12"/>
          </p:nvPr>
        </p:nvSpPr>
        <p:spPr/>
        <p:txBody>
          <a:bodyPr/>
          <a:lstStyle/>
          <a:p>
            <a:fld id="{5762F52A-C960-462B-8236-8A9481EACB9C}" type="slidenum">
              <a:rPr lang="en-US" smtClean="0"/>
              <a:pPr/>
              <a:t>18</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14514"/>
            <a:ext cx="4488698" cy="6858000"/>
          </a:xfrm>
          <a:prstGeom prst="rect">
            <a:avLst/>
          </a:prstGeom>
        </p:spPr>
      </p:pic>
      <p:sp>
        <p:nvSpPr>
          <p:cNvPr id="5" name="Right Arrow 4"/>
          <p:cNvSpPr/>
          <p:nvPr/>
        </p:nvSpPr>
        <p:spPr>
          <a:xfrm rot="12682165">
            <a:off x="4658729" y="1920888"/>
            <a:ext cx="2208458" cy="349225"/>
          </a:xfrm>
          <a:prstGeom prst="rightArrow">
            <a:avLst/>
          </a:prstGeom>
          <a:solidFill>
            <a:srgbClr val="FF0000"/>
          </a:solidFill>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Rectangle 12"/>
          <p:cNvSpPr/>
          <p:nvPr/>
        </p:nvSpPr>
        <p:spPr>
          <a:xfrm>
            <a:off x="6781800" y="2057400"/>
            <a:ext cx="2667000" cy="1508105"/>
          </a:xfrm>
          <a:prstGeom prst="rect">
            <a:avLst/>
          </a:prstGeom>
        </p:spPr>
        <p:txBody>
          <a:bodyPr wrap="square" anchor="ctr">
            <a:spAutoFit/>
          </a:bodyPr>
          <a:lstStyle/>
          <a:p>
            <a:r>
              <a:rPr lang="en-US" sz="3600" dirty="0" smtClean="0"/>
              <a:t>Where is</a:t>
            </a:r>
          </a:p>
          <a:p>
            <a:r>
              <a:rPr lang="en-US" sz="3600" dirty="0" smtClean="0"/>
              <a:t>Galilee?</a:t>
            </a:r>
          </a:p>
          <a:p>
            <a:endParaRPr lang="en-US" sz="2000" dirty="0" smtClean="0"/>
          </a:p>
        </p:txBody>
      </p:sp>
    </p:spTree>
    <p:extLst>
      <p:ext uri="{BB962C8B-B14F-4D97-AF65-F5344CB8AC3E}">
        <p14:creationId xmlns:p14="http://schemas.microsoft.com/office/powerpoint/2010/main" val="3443414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27847" y="1613648"/>
            <a:ext cx="7485088" cy="4928268"/>
          </a:xfrm>
        </p:spPr>
        <p:txBody>
          <a:bodyPr>
            <a:normAutofit fontScale="92500"/>
          </a:bodyPr>
          <a:lstStyle/>
          <a:p>
            <a:pPr marL="0" indent="0">
              <a:buNone/>
            </a:pPr>
            <a:r>
              <a:rPr lang="en-US" sz="3900" dirty="0" smtClean="0"/>
              <a:t>The route through Samaria:</a:t>
            </a:r>
            <a:endParaRPr lang="en-US" sz="3600" dirty="0" smtClean="0"/>
          </a:p>
          <a:p>
            <a:r>
              <a:rPr lang="en-US" sz="3500" dirty="0" smtClean="0"/>
              <a:t>Several roads led from Judea to Galilee. The one through the heart of Samaria was generally the shortest route. </a:t>
            </a:r>
          </a:p>
          <a:p>
            <a:r>
              <a:rPr lang="en-US" sz="3500" dirty="0" smtClean="0"/>
              <a:t>The custom of Jews at the time of great festivals in Jerusalem was to travel through Samaria, even if they did not feel comfortable from a social standpoint about traveling through Samaria. </a:t>
            </a:r>
            <a:endParaRPr lang="en-US" sz="3500" dirty="0"/>
          </a:p>
        </p:txBody>
      </p:sp>
      <p:sp>
        <p:nvSpPr>
          <p:cNvPr id="6" name="Slide Number Placeholder 5"/>
          <p:cNvSpPr>
            <a:spLocks noGrp="1"/>
          </p:cNvSpPr>
          <p:nvPr>
            <p:ph type="sldNum" sz="quarter" idx="12"/>
          </p:nvPr>
        </p:nvSpPr>
        <p:spPr/>
        <p:txBody>
          <a:bodyPr/>
          <a:lstStyle/>
          <a:p>
            <a:fld id="{5762F52A-C960-462B-8236-8A9481EACB9C}" type="slidenum">
              <a:rPr lang="en-US" smtClean="0"/>
              <a:pPr/>
              <a:t>19</a:t>
            </a:fld>
            <a:endParaRPr lang="en-US" dirty="0"/>
          </a:p>
        </p:txBody>
      </p:sp>
      <p:sp>
        <p:nvSpPr>
          <p:cNvPr id="8" name="Rectangle 7"/>
          <p:cNvSpPr/>
          <p:nvPr/>
        </p:nvSpPr>
        <p:spPr>
          <a:xfrm>
            <a:off x="1904999" y="94165"/>
            <a:ext cx="5334001" cy="1200329"/>
          </a:xfrm>
          <a:prstGeom prst="rect">
            <a:avLst/>
          </a:prstGeom>
        </p:spPr>
        <p:txBody>
          <a:bodyPr wrap="square" anchor="ctr">
            <a:spAutoFit/>
          </a:bodyPr>
          <a:lstStyle/>
          <a:p>
            <a:pPr algn="ctr"/>
            <a:r>
              <a:rPr lang="en-US" sz="4000" dirty="0">
                <a:hlinkClick r:id="rId2"/>
              </a:rPr>
              <a:t>John </a:t>
            </a:r>
            <a:r>
              <a:rPr lang="en-US" sz="4000" dirty="0" smtClean="0">
                <a:hlinkClick r:id="rId2"/>
              </a:rPr>
              <a:t>4:1-42</a:t>
            </a:r>
            <a:endParaRPr lang="en-US" sz="4400" dirty="0" smtClean="0"/>
          </a:p>
          <a:p>
            <a:pPr algn="ctr"/>
            <a:r>
              <a:rPr lang="en-US" sz="3200" dirty="0" smtClean="0"/>
              <a:t>Jesus Witnesses in Samaria</a:t>
            </a:r>
          </a:p>
        </p:txBody>
      </p:sp>
      <p:sp>
        <p:nvSpPr>
          <p:cNvPr id="9" name="Footer Placeholder 9"/>
          <p:cNvSpPr>
            <a:spLocks noGrp="1"/>
          </p:cNvSpPr>
          <p:nvPr>
            <p:ph type="ftr" sz="quarter" idx="11"/>
          </p:nvPr>
        </p:nvSpPr>
        <p:spPr>
          <a:xfrm>
            <a:off x="1561700" y="6492875"/>
            <a:ext cx="6019800" cy="365125"/>
          </a:xfrm>
        </p:spPr>
        <p:txBody>
          <a:bodyPr/>
          <a:lstStyle/>
          <a:p>
            <a:r>
              <a:rPr lang="en-US" dirty="0" smtClean="0"/>
              <a:t>Lesson 10 - John 4:1-42</a:t>
            </a:r>
            <a:endParaRPr lang="en-US" dirty="0"/>
          </a:p>
        </p:txBody>
      </p:sp>
      <p:sp>
        <p:nvSpPr>
          <p:cNvPr id="10" name="Date Placeholder 7"/>
          <p:cNvSpPr>
            <a:spLocks noGrp="1"/>
          </p:cNvSpPr>
          <p:nvPr>
            <p:ph type="dt" sz="half" idx="10"/>
          </p:nvPr>
        </p:nvSpPr>
        <p:spPr>
          <a:xfrm>
            <a:off x="47324" y="6492875"/>
            <a:ext cx="1857675" cy="365125"/>
          </a:xfrm>
        </p:spPr>
        <p:txBody>
          <a:bodyPr/>
          <a:lstStyle/>
          <a:p>
            <a:r>
              <a:rPr lang="en-US" dirty="0" smtClean="0"/>
              <a:t>November 18, 2014</a:t>
            </a:r>
            <a:endParaRPr lang="en-US" dirty="0"/>
          </a:p>
        </p:txBody>
      </p:sp>
    </p:spTree>
    <p:extLst>
      <p:ext uri="{BB962C8B-B14F-4D97-AF65-F5344CB8AC3E}">
        <p14:creationId xmlns:p14="http://schemas.microsoft.com/office/powerpoint/2010/main" val="345043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9"/>
          <p:cNvSpPr>
            <a:spLocks noGrp="1"/>
          </p:cNvSpPr>
          <p:nvPr>
            <p:ph type="ftr" sz="quarter" idx="11"/>
          </p:nvPr>
        </p:nvSpPr>
        <p:spPr>
          <a:xfrm>
            <a:off x="1561700" y="6492875"/>
            <a:ext cx="6019800" cy="365125"/>
          </a:xfrm>
        </p:spPr>
        <p:txBody>
          <a:bodyPr/>
          <a:lstStyle/>
          <a:p>
            <a:r>
              <a:rPr lang="en-US" smtClean="0"/>
              <a:t>Lesson 10 - John 4:1-42</a:t>
            </a:r>
            <a:endParaRPr lang="en-US" dirty="0"/>
          </a:p>
        </p:txBody>
      </p:sp>
      <p:sp>
        <p:nvSpPr>
          <p:cNvPr id="9" name="Date Placeholder 7"/>
          <p:cNvSpPr>
            <a:spLocks noGrp="1"/>
          </p:cNvSpPr>
          <p:nvPr>
            <p:ph type="dt" sz="half" idx="10"/>
          </p:nvPr>
        </p:nvSpPr>
        <p:spPr>
          <a:xfrm>
            <a:off x="47324" y="6492875"/>
            <a:ext cx="1857675" cy="365125"/>
          </a:xfrm>
        </p:spPr>
        <p:txBody>
          <a:bodyPr/>
          <a:lstStyle/>
          <a:p>
            <a:r>
              <a:rPr lang="en-US" smtClean="0"/>
              <a:t>November 18, 2014</a:t>
            </a:r>
            <a:endParaRPr lang="en-US" dirty="0"/>
          </a:p>
        </p:txBody>
      </p:sp>
      <p:sp>
        <p:nvSpPr>
          <p:cNvPr id="7" name="Rectangle 6"/>
          <p:cNvSpPr/>
          <p:nvPr/>
        </p:nvSpPr>
        <p:spPr>
          <a:xfrm>
            <a:off x="1386114" y="1461247"/>
            <a:ext cx="6843486" cy="4708981"/>
          </a:xfrm>
          <a:prstGeom prst="rect">
            <a:avLst/>
          </a:prstGeom>
        </p:spPr>
        <p:txBody>
          <a:bodyPr wrap="square">
            <a:spAutoFit/>
          </a:bodyPr>
          <a:lstStyle/>
          <a:p>
            <a:pPr algn="ctr">
              <a:lnSpc>
                <a:spcPts val="6000"/>
              </a:lnSpc>
            </a:pPr>
            <a:r>
              <a:rPr lang="en-US" sz="3600" b="1" u="sng" dirty="0">
                <a:hlinkClick r:id="rId3"/>
              </a:rPr>
              <a:t>John </a:t>
            </a:r>
            <a:r>
              <a:rPr lang="en-US" sz="3600" b="1" u="sng" dirty="0" smtClean="0">
                <a:hlinkClick r:id="rId3"/>
              </a:rPr>
              <a:t>4:14</a:t>
            </a:r>
            <a:r>
              <a:rPr lang="en-US" sz="3600" b="1" dirty="0" smtClean="0"/>
              <a:t> </a:t>
            </a:r>
            <a:r>
              <a:rPr lang="en-US" sz="3200" dirty="0" smtClean="0"/>
              <a:t>(ESV)</a:t>
            </a:r>
            <a:endParaRPr lang="en-US" sz="3600" dirty="0" smtClean="0"/>
          </a:p>
          <a:p>
            <a:pPr>
              <a:lnSpc>
                <a:spcPts val="6000"/>
              </a:lnSpc>
            </a:pPr>
            <a:r>
              <a:rPr lang="en-US" sz="3200" dirty="0" smtClean="0"/>
              <a:t>“but </a:t>
            </a:r>
            <a:r>
              <a:rPr lang="en-US" sz="3200" dirty="0"/>
              <a:t>whoever drinks of the water that I will give him will never be thirsty again</a:t>
            </a:r>
            <a:r>
              <a:rPr lang="en-US" sz="3200" dirty="0" smtClean="0"/>
              <a:t>. </a:t>
            </a:r>
            <a:r>
              <a:rPr lang="en-US" sz="3200" dirty="0"/>
              <a:t>The water that I will give him </a:t>
            </a:r>
            <a:endParaRPr lang="en-US" sz="3200" dirty="0" smtClean="0"/>
          </a:p>
          <a:p>
            <a:pPr>
              <a:lnSpc>
                <a:spcPts val="6000"/>
              </a:lnSpc>
            </a:pPr>
            <a:r>
              <a:rPr lang="en-US" sz="3200" dirty="0" smtClean="0"/>
              <a:t>will </a:t>
            </a:r>
            <a:r>
              <a:rPr lang="en-US" sz="3200" dirty="0"/>
              <a:t>become in him a spring of water welling up to eternal life.”</a:t>
            </a:r>
          </a:p>
        </p:txBody>
      </p:sp>
      <p:sp>
        <p:nvSpPr>
          <p:cNvPr id="12" name="Rectangle 11"/>
          <p:cNvSpPr/>
          <p:nvPr/>
        </p:nvSpPr>
        <p:spPr>
          <a:xfrm>
            <a:off x="1911906" y="309609"/>
            <a:ext cx="5022294" cy="769441"/>
          </a:xfrm>
          <a:prstGeom prst="rect">
            <a:avLst/>
          </a:prstGeom>
        </p:spPr>
        <p:txBody>
          <a:bodyPr wrap="square" anchor="ctr">
            <a:spAutoFit/>
          </a:bodyPr>
          <a:lstStyle/>
          <a:p>
            <a:pPr algn="ctr"/>
            <a:r>
              <a:rPr lang="en-US" sz="4400" b="1" dirty="0" smtClean="0"/>
              <a:t>Memory Verse</a:t>
            </a:r>
          </a:p>
        </p:txBody>
      </p:sp>
      <p:sp>
        <p:nvSpPr>
          <p:cNvPr id="3" name="Slide Number Placeholder 2"/>
          <p:cNvSpPr>
            <a:spLocks noGrp="1"/>
          </p:cNvSpPr>
          <p:nvPr>
            <p:ph type="sldNum" sz="quarter" idx="12"/>
          </p:nvPr>
        </p:nvSpPr>
        <p:spPr/>
        <p:txBody>
          <a:bodyPr/>
          <a:lstStyle/>
          <a:p>
            <a:fld id="{5762F52A-C960-462B-8236-8A9481EACB9C}" type="slidenum">
              <a:rPr lang="en-US" smtClean="0"/>
              <a:pPr/>
              <a:t>2</a:t>
            </a:fld>
            <a:endParaRPr lang="en-US" dirty="0"/>
          </a:p>
        </p:txBody>
      </p:sp>
    </p:spTree>
    <p:extLst>
      <p:ext uri="{BB962C8B-B14F-4D97-AF65-F5344CB8AC3E}">
        <p14:creationId xmlns:p14="http://schemas.microsoft.com/office/powerpoint/2010/main" val="36802761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27847" y="1613648"/>
            <a:ext cx="7301753" cy="4525963"/>
          </a:xfrm>
        </p:spPr>
        <p:txBody>
          <a:bodyPr/>
          <a:lstStyle/>
          <a:p>
            <a:pPr marL="0" indent="0">
              <a:buNone/>
            </a:pPr>
            <a:r>
              <a:rPr lang="en-US" sz="3600" dirty="0" smtClean="0"/>
              <a:t>Route through Samaria (continued):</a:t>
            </a:r>
          </a:p>
          <a:p>
            <a:r>
              <a:rPr lang="en-US" dirty="0" smtClean="0"/>
              <a:t>John 4:4, “And </a:t>
            </a:r>
            <a:r>
              <a:rPr lang="en-US" b="1" u="sng" dirty="0" smtClean="0"/>
              <a:t>he had to</a:t>
            </a:r>
            <a:r>
              <a:rPr lang="en-US" dirty="0" smtClean="0"/>
              <a:t> pass through Samaria…,” may indicate Jesus traveled this route to save time or was it a providential route?</a:t>
            </a:r>
          </a:p>
        </p:txBody>
      </p:sp>
      <p:sp>
        <p:nvSpPr>
          <p:cNvPr id="6" name="Slide Number Placeholder 5"/>
          <p:cNvSpPr>
            <a:spLocks noGrp="1"/>
          </p:cNvSpPr>
          <p:nvPr>
            <p:ph type="sldNum" sz="quarter" idx="12"/>
          </p:nvPr>
        </p:nvSpPr>
        <p:spPr/>
        <p:txBody>
          <a:bodyPr/>
          <a:lstStyle/>
          <a:p>
            <a:fld id="{5762F52A-C960-462B-8236-8A9481EACB9C}" type="slidenum">
              <a:rPr lang="en-US" smtClean="0"/>
              <a:pPr/>
              <a:t>20</a:t>
            </a:fld>
            <a:endParaRPr lang="en-US" dirty="0"/>
          </a:p>
        </p:txBody>
      </p:sp>
      <p:sp>
        <p:nvSpPr>
          <p:cNvPr id="8" name="Rectangle 7"/>
          <p:cNvSpPr/>
          <p:nvPr/>
        </p:nvSpPr>
        <p:spPr>
          <a:xfrm>
            <a:off x="1904999" y="94165"/>
            <a:ext cx="5334001" cy="1200329"/>
          </a:xfrm>
          <a:prstGeom prst="rect">
            <a:avLst/>
          </a:prstGeom>
        </p:spPr>
        <p:txBody>
          <a:bodyPr wrap="square" anchor="ctr">
            <a:spAutoFit/>
          </a:bodyPr>
          <a:lstStyle/>
          <a:p>
            <a:pPr algn="ctr"/>
            <a:r>
              <a:rPr lang="en-US" sz="4000" dirty="0">
                <a:hlinkClick r:id="rId2"/>
              </a:rPr>
              <a:t>John </a:t>
            </a:r>
            <a:r>
              <a:rPr lang="en-US" sz="4000" dirty="0" smtClean="0">
                <a:hlinkClick r:id="rId2"/>
              </a:rPr>
              <a:t>4:1-42</a:t>
            </a:r>
            <a:endParaRPr lang="en-US" sz="4400" dirty="0" smtClean="0"/>
          </a:p>
          <a:p>
            <a:pPr algn="ctr"/>
            <a:r>
              <a:rPr lang="en-US" sz="3200" dirty="0" smtClean="0"/>
              <a:t>Jesus Witnesses in Samaria</a:t>
            </a:r>
          </a:p>
        </p:txBody>
      </p:sp>
      <p:sp>
        <p:nvSpPr>
          <p:cNvPr id="9" name="Footer Placeholder 9"/>
          <p:cNvSpPr>
            <a:spLocks noGrp="1"/>
          </p:cNvSpPr>
          <p:nvPr>
            <p:ph type="ftr" sz="quarter" idx="11"/>
          </p:nvPr>
        </p:nvSpPr>
        <p:spPr>
          <a:xfrm>
            <a:off x="1561700" y="6492875"/>
            <a:ext cx="6019800" cy="365125"/>
          </a:xfrm>
        </p:spPr>
        <p:txBody>
          <a:bodyPr/>
          <a:lstStyle/>
          <a:p>
            <a:r>
              <a:rPr lang="en-US" dirty="0" smtClean="0"/>
              <a:t>Lesson 10 - John 4:1-42</a:t>
            </a:r>
            <a:endParaRPr lang="en-US" dirty="0"/>
          </a:p>
        </p:txBody>
      </p:sp>
      <p:sp>
        <p:nvSpPr>
          <p:cNvPr id="10" name="Date Placeholder 7"/>
          <p:cNvSpPr>
            <a:spLocks noGrp="1"/>
          </p:cNvSpPr>
          <p:nvPr>
            <p:ph type="dt" sz="half" idx="10"/>
          </p:nvPr>
        </p:nvSpPr>
        <p:spPr>
          <a:xfrm>
            <a:off x="47324" y="6492875"/>
            <a:ext cx="1857675" cy="365125"/>
          </a:xfrm>
        </p:spPr>
        <p:txBody>
          <a:bodyPr/>
          <a:lstStyle/>
          <a:p>
            <a:r>
              <a:rPr lang="en-US" dirty="0" smtClean="0"/>
              <a:t>November 18, 2014</a:t>
            </a:r>
            <a:endParaRPr lang="en-US" dirty="0"/>
          </a:p>
        </p:txBody>
      </p:sp>
    </p:spTree>
    <p:extLst>
      <p:ext uri="{BB962C8B-B14F-4D97-AF65-F5344CB8AC3E}">
        <p14:creationId xmlns:p14="http://schemas.microsoft.com/office/powerpoint/2010/main" val="42580040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86114" y="2529114"/>
            <a:ext cx="6843486" cy="2881085"/>
          </a:xfrm>
        </p:spPr>
        <p:txBody>
          <a:bodyPr>
            <a:normAutofit/>
          </a:bodyPr>
          <a:lstStyle/>
          <a:p>
            <a:r>
              <a:rPr lang="en-US" sz="3600" dirty="0" smtClean="0"/>
              <a:t>Where is </a:t>
            </a:r>
            <a:r>
              <a:rPr lang="en-US" sz="3600" dirty="0" err="1" smtClean="0"/>
              <a:t>Sychar</a:t>
            </a:r>
            <a:r>
              <a:rPr lang="en-US" sz="3600" dirty="0" smtClean="0"/>
              <a:t>?</a:t>
            </a:r>
          </a:p>
          <a:p>
            <a:pPr marL="0" indent="0">
              <a:buNone/>
            </a:pPr>
            <a:endParaRPr lang="en-US" sz="3600" dirty="0"/>
          </a:p>
          <a:p>
            <a:r>
              <a:rPr lang="en-US" sz="3600" dirty="0" smtClean="0"/>
              <a:t>What is the historical background of the territory of Samaria? </a:t>
            </a:r>
            <a:endParaRPr lang="en-US" sz="3600" dirty="0"/>
          </a:p>
        </p:txBody>
      </p:sp>
      <p:sp>
        <p:nvSpPr>
          <p:cNvPr id="6" name="Slide Number Placeholder 5"/>
          <p:cNvSpPr>
            <a:spLocks noGrp="1"/>
          </p:cNvSpPr>
          <p:nvPr>
            <p:ph type="sldNum" sz="quarter" idx="12"/>
          </p:nvPr>
        </p:nvSpPr>
        <p:spPr/>
        <p:txBody>
          <a:bodyPr/>
          <a:lstStyle/>
          <a:p>
            <a:fld id="{5762F52A-C960-462B-8236-8A9481EACB9C}" type="slidenum">
              <a:rPr lang="en-US" smtClean="0"/>
              <a:pPr/>
              <a:t>21</a:t>
            </a:fld>
            <a:endParaRPr lang="en-US" dirty="0"/>
          </a:p>
        </p:txBody>
      </p:sp>
      <p:sp>
        <p:nvSpPr>
          <p:cNvPr id="8" name="Rectangle 7"/>
          <p:cNvSpPr/>
          <p:nvPr/>
        </p:nvSpPr>
        <p:spPr>
          <a:xfrm>
            <a:off x="1904999" y="94165"/>
            <a:ext cx="5334001" cy="1200329"/>
          </a:xfrm>
          <a:prstGeom prst="rect">
            <a:avLst/>
          </a:prstGeom>
        </p:spPr>
        <p:txBody>
          <a:bodyPr wrap="square" anchor="ctr">
            <a:spAutoFit/>
          </a:bodyPr>
          <a:lstStyle/>
          <a:p>
            <a:pPr algn="ctr"/>
            <a:r>
              <a:rPr lang="en-US" sz="4000" dirty="0">
                <a:hlinkClick r:id="rId2"/>
              </a:rPr>
              <a:t>John </a:t>
            </a:r>
            <a:r>
              <a:rPr lang="en-US" sz="4000" dirty="0" smtClean="0">
                <a:hlinkClick r:id="rId2"/>
              </a:rPr>
              <a:t>4:1-42</a:t>
            </a:r>
            <a:endParaRPr lang="en-US" sz="4400" dirty="0" smtClean="0"/>
          </a:p>
          <a:p>
            <a:pPr algn="ctr"/>
            <a:r>
              <a:rPr lang="en-US" sz="3200" dirty="0" smtClean="0"/>
              <a:t>Jesus Witnesses in Samaria</a:t>
            </a:r>
          </a:p>
        </p:txBody>
      </p:sp>
      <p:sp>
        <p:nvSpPr>
          <p:cNvPr id="9" name="Footer Placeholder 9"/>
          <p:cNvSpPr>
            <a:spLocks noGrp="1"/>
          </p:cNvSpPr>
          <p:nvPr>
            <p:ph type="ftr" sz="quarter" idx="11"/>
          </p:nvPr>
        </p:nvSpPr>
        <p:spPr>
          <a:xfrm>
            <a:off x="1561700" y="6492875"/>
            <a:ext cx="6019800" cy="365125"/>
          </a:xfrm>
        </p:spPr>
        <p:txBody>
          <a:bodyPr/>
          <a:lstStyle/>
          <a:p>
            <a:r>
              <a:rPr lang="en-US" dirty="0" smtClean="0"/>
              <a:t>Lesson 10 - John 4:1-42</a:t>
            </a:r>
            <a:endParaRPr lang="en-US" dirty="0"/>
          </a:p>
        </p:txBody>
      </p:sp>
      <p:sp>
        <p:nvSpPr>
          <p:cNvPr id="10" name="Date Placeholder 7"/>
          <p:cNvSpPr>
            <a:spLocks noGrp="1"/>
          </p:cNvSpPr>
          <p:nvPr>
            <p:ph type="dt" sz="half" idx="10"/>
          </p:nvPr>
        </p:nvSpPr>
        <p:spPr>
          <a:xfrm>
            <a:off x="47324" y="6492875"/>
            <a:ext cx="1857675" cy="365125"/>
          </a:xfrm>
        </p:spPr>
        <p:txBody>
          <a:bodyPr/>
          <a:lstStyle/>
          <a:p>
            <a:r>
              <a:rPr lang="en-US" dirty="0" smtClean="0"/>
              <a:t>November 18, 2014</a:t>
            </a:r>
            <a:endParaRPr lang="en-US" dirty="0"/>
          </a:p>
        </p:txBody>
      </p:sp>
    </p:spTree>
    <p:extLst>
      <p:ext uri="{BB962C8B-B14F-4D97-AF65-F5344CB8AC3E}">
        <p14:creationId xmlns:p14="http://schemas.microsoft.com/office/powerpoint/2010/main" val="39617854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9"/>
          <p:cNvSpPr>
            <a:spLocks noGrp="1"/>
          </p:cNvSpPr>
          <p:nvPr>
            <p:ph type="ftr" sz="quarter" idx="11"/>
          </p:nvPr>
        </p:nvSpPr>
        <p:spPr>
          <a:xfrm>
            <a:off x="1561700" y="6492875"/>
            <a:ext cx="6019800" cy="365125"/>
          </a:xfrm>
        </p:spPr>
        <p:txBody>
          <a:bodyPr/>
          <a:lstStyle/>
          <a:p>
            <a:r>
              <a:rPr lang="en-US" smtClean="0"/>
              <a:t>Lesson 10 - John 4:1-42</a:t>
            </a:r>
            <a:endParaRPr lang="en-US" dirty="0"/>
          </a:p>
        </p:txBody>
      </p:sp>
      <p:sp>
        <p:nvSpPr>
          <p:cNvPr id="9" name="Date Placeholder 7"/>
          <p:cNvSpPr>
            <a:spLocks noGrp="1"/>
          </p:cNvSpPr>
          <p:nvPr>
            <p:ph type="dt" sz="half" idx="10"/>
          </p:nvPr>
        </p:nvSpPr>
        <p:spPr>
          <a:xfrm>
            <a:off x="47324" y="6492875"/>
            <a:ext cx="1857675" cy="365125"/>
          </a:xfrm>
        </p:spPr>
        <p:txBody>
          <a:bodyPr/>
          <a:lstStyle/>
          <a:p>
            <a:r>
              <a:rPr lang="en-US" smtClean="0"/>
              <a:t>November 18, 2014</a:t>
            </a:r>
            <a:endParaRPr lang="en-US" dirty="0"/>
          </a:p>
        </p:txBody>
      </p:sp>
      <p:sp>
        <p:nvSpPr>
          <p:cNvPr id="2" name="Slide Number Placeholder 1"/>
          <p:cNvSpPr>
            <a:spLocks noGrp="1"/>
          </p:cNvSpPr>
          <p:nvPr>
            <p:ph type="sldNum" sz="quarter" idx="12"/>
          </p:nvPr>
        </p:nvSpPr>
        <p:spPr/>
        <p:txBody>
          <a:bodyPr/>
          <a:lstStyle/>
          <a:p>
            <a:fld id="{5762F52A-C960-462B-8236-8A9481EACB9C}" type="slidenum">
              <a:rPr lang="en-US" smtClean="0"/>
              <a:pPr/>
              <a:t>22</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14514"/>
            <a:ext cx="4488698" cy="6858000"/>
          </a:xfrm>
          <a:prstGeom prst="rect">
            <a:avLst/>
          </a:prstGeom>
        </p:spPr>
      </p:pic>
      <p:sp>
        <p:nvSpPr>
          <p:cNvPr id="5" name="Right Arrow 4"/>
          <p:cNvSpPr/>
          <p:nvPr/>
        </p:nvSpPr>
        <p:spPr>
          <a:xfrm rot="10800000">
            <a:off x="4952999" y="2905033"/>
            <a:ext cx="1600201" cy="304799"/>
          </a:xfrm>
          <a:prstGeom prst="rightArrow">
            <a:avLst/>
          </a:prstGeom>
          <a:solidFill>
            <a:srgbClr val="FF0000"/>
          </a:solidFill>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Rectangle 10"/>
          <p:cNvSpPr/>
          <p:nvPr/>
        </p:nvSpPr>
        <p:spPr>
          <a:xfrm>
            <a:off x="6614886" y="2167639"/>
            <a:ext cx="2667000" cy="1508105"/>
          </a:xfrm>
          <a:prstGeom prst="rect">
            <a:avLst/>
          </a:prstGeom>
        </p:spPr>
        <p:txBody>
          <a:bodyPr wrap="square" anchor="ctr">
            <a:spAutoFit/>
          </a:bodyPr>
          <a:lstStyle/>
          <a:p>
            <a:r>
              <a:rPr lang="en-US" sz="3600" dirty="0" smtClean="0"/>
              <a:t>Where is</a:t>
            </a:r>
          </a:p>
          <a:p>
            <a:r>
              <a:rPr lang="en-US" sz="3600" dirty="0" err="1" smtClean="0"/>
              <a:t>Sychar</a:t>
            </a:r>
            <a:r>
              <a:rPr lang="en-US" sz="3600" dirty="0" smtClean="0"/>
              <a:t>?</a:t>
            </a:r>
          </a:p>
          <a:p>
            <a:r>
              <a:rPr lang="en-US" sz="2000" dirty="0" smtClean="0"/>
              <a:t>(modern day Nablus)</a:t>
            </a:r>
          </a:p>
        </p:txBody>
      </p:sp>
      <p:sp>
        <p:nvSpPr>
          <p:cNvPr id="12" name="Oval 11"/>
          <p:cNvSpPr/>
          <p:nvPr/>
        </p:nvSpPr>
        <p:spPr>
          <a:xfrm>
            <a:off x="4498573" y="3005046"/>
            <a:ext cx="73025" cy="76200"/>
          </a:xfrm>
          <a:prstGeom prst="ellipse">
            <a:avLst/>
          </a:prstGeom>
          <a:solidFill>
            <a:srgbClr val="FF0000"/>
          </a:solidFill>
          <a:ln w="127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Tree>
    <p:extLst>
      <p:ext uri="{BB962C8B-B14F-4D97-AF65-F5344CB8AC3E}">
        <p14:creationId xmlns:p14="http://schemas.microsoft.com/office/powerpoint/2010/main" val="28042422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28914" y="1614715"/>
            <a:ext cx="7484021" cy="4709885"/>
          </a:xfrm>
        </p:spPr>
        <p:txBody>
          <a:bodyPr>
            <a:normAutofit lnSpcReduction="10000"/>
          </a:bodyPr>
          <a:lstStyle/>
          <a:p>
            <a:pPr marL="0" indent="0">
              <a:buNone/>
            </a:pPr>
            <a:r>
              <a:rPr lang="en-US" sz="3600" dirty="0" smtClean="0"/>
              <a:t>Samaria Historical Summary:</a:t>
            </a:r>
            <a:endParaRPr lang="en-US" dirty="0" smtClean="0"/>
          </a:p>
          <a:p>
            <a:r>
              <a:rPr lang="en-US" dirty="0" smtClean="0"/>
              <a:t>Nation of Israel split after Solomon’s rule</a:t>
            </a:r>
          </a:p>
          <a:p>
            <a:r>
              <a:rPr lang="en-US" dirty="0" smtClean="0"/>
              <a:t>Capital of northern kingdom was Samaria </a:t>
            </a:r>
          </a:p>
          <a:p>
            <a:pPr marL="0" indent="0">
              <a:buNone/>
            </a:pPr>
            <a:r>
              <a:rPr lang="en-US" dirty="0"/>
              <a:t>	</a:t>
            </a:r>
            <a:r>
              <a:rPr lang="en-US" dirty="0" smtClean="0">
                <a:hlinkClick r:id="rId2"/>
              </a:rPr>
              <a:t>1 Kings 16:21-24</a:t>
            </a:r>
            <a:endParaRPr lang="en-US" dirty="0" smtClean="0"/>
          </a:p>
          <a:p>
            <a:r>
              <a:rPr lang="en-US" dirty="0" smtClean="0"/>
              <a:t>Assyria conquered Israel circa 722 BC 	</a:t>
            </a:r>
            <a:r>
              <a:rPr lang="en-US" dirty="0" smtClean="0">
                <a:hlinkClick r:id="rId3"/>
              </a:rPr>
              <a:t>2 Kings 17</a:t>
            </a:r>
            <a:endParaRPr lang="en-US" dirty="0" smtClean="0"/>
          </a:p>
          <a:p>
            <a:r>
              <a:rPr lang="en-US" dirty="0" smtClean="0"/>
              <a:t>Assyria transported many Israelites away, but left some Israelites and brought other nationalities into Samaria</a:t>
            </a:r>
            <a:r>
              <a:rPr lang="en-US" dirty="0"/>
              <a:t> </a:t>
            </a:r>
            <a:endParaRPr lang="en-US" dirty="0" smtClean="0"/>
          </a:p>
          <a:p>
            <a:pPr marL="0" indent="0">
              <a:buNone/>
            </a:pPr>
            <a:endParaRPr lang="en-US" dirty="0"/>
          </a:p>
        </p:txBody>
      </p:sp>
      <p:sp>
        <p:nvSpPr>
          <p:cNvPr id="6" name="Slide Number Placeholder 5"/>
          <p:cNvSpPr>
            <a:spLocks noGrp="1"/>
          </p:cNvSpPr>
          <p:nvPr>
            <p:ph type="sldNum" sz="quarter" idx="12"/>
          </p:nvPr>
        </p:nvSpPr>
        <p:spPr/>
        <p:txBody>
          <a:bodyPr/>
          <a:lstStyle/>
          <a:p>
            <a:fld id="{5762F52A-C960-462B-8236-8A9481EACB9C}" type="slidenum">
              <a:rPr lang="en-US" smtClean="0"/>
              <a:pPr/>
              <a:t>23</a:t>
            </a:fld>
            <a:endParaRPr lang="en-US" dirty="0"/>
          </a:p>
        </p:txBody>
      </p:sp>
      <p:sp>
        <p:nvSpPr>
          <p:cNvPr id="8" name="Rectangle 7"/>
          <p:cNvSpPr/>
          <p:nvPr/>
        </p:nvSpPr>
        <p:spPr>
          <a:xfrm>
            <a:off x="1904999" y="94165"/>
            <a:ext cx="5334001" cy="1200329"/>
          </a:xfrm>
          <a:prstGeom prst="rect">
            <a:avLst/>
          </a:prstGeom>
        </p:spPr>
        <p:txBody>
          <a:bodyPr wrap="square" anchor="ctr">
            <a:spAutoFit/>
          </a:bodyPr>
          <a:lstStyle/>
          <a:p>
            <a:pPr algn="ctr"/>
            <a:r>
              <a:rPr lang="en-US" sz="4000" dirty="0">
                <a:hlinkClick r:id="rId4"/>
              </a:rPr>
              <a:t>John </a:t>
            </a:r>
            <a:r>
              <a:rPr lang="en-US" sz="4000" dirty="0" smtClean="0">
                <a:hlinkClick r:id="rId4"/>
              </a:rPr>
              <a:t>4:1-42</a:t>
            </a:r>
            <a:endParaRPr lang="en-US" sz="4400" dirty="0" smtClean="0"/>
          </a:p>
          <a:p>
            <a:pPr algn="ctr"/>
            <a:r>
              <a:rPr lang="en-US" sz="3200" dirty="0" smtClean="0"/>
              <a:t>Jesus Witnesses in Samaria</a:t>
            </a:r>
          </a:p>
        </p:txBody>
      </p:sp>
      <p:sp>
        <p:nvSpPr>
          <p:cNvPr id="9" name="Footer Placeholder 9"/>
          <p:cNvSpPr>
            <a:spLocks noGrp="1"/>
          </p:cNvSpPr>
          <p:nvPr>
            <p:ph type="ftr" sz="quarter" idx="11"/>
          </p:nvPr>
        </p:nvSpPr>
        <p:spPr>
          <a:xfrm>
            <a:off x="1561700" y="6492875"/>
            <a:ext cx="6019800" cy="365125"/>
          </a:xfrm>
        </p:spPr>
        <p:txBody>
          <a:bodyPr/>
          <a:lstStyle/>
          <a:p>
            <a:r>
              <a:rPr lang="en-US" dirty="0" smtClean="0"/>
              <a:t>Lesson 10 - John 4:1-42</a:t>
            </a:r>
            <a:endParaRPr lang="en-US" dirty="0"/>
          </a:p>
        </p:txBody>
      </p:sp>
      <p:sp>
        <p:nvSpPr>
          <p:cNvPr id="10" name="Date Placeholder 7"/>
          <p:cNvSpPr>
            <a:spLocks noGrp="1"/>
          </p:cNvSpPr>
          <p:nvPr>
            <p:ph type="dt" sz="half" idx="10"/>
          </p:nvPr>
        </p:nvSpPr>
        <p:spPr>
          <a:xfrm>
            <a:off x="47324" y="6492875"/>
            <a:ext cx="1857675" cy="365125"/>
          </a:xfrm>
        </p:spPr>
        <p:txBody>
          <a:bodyPr/>
          <a:lstStyle/>
          <a:p>
            <a:r>
              <a:rPr lang="en-US" dirty="0" smtClean="0"/>
              <a:t>November 18, 2014</a:t>
            </a:r>
            <a:endParaRPr lang="en-US" dirty="0"/>
          </a:p>
        </p:txBody>
      </p:sp>
    </p:spTree>
    <p:extLst>
      <p:ext uri="{BB962C8B-B14F-4D97-AF65-F5344CB8AC3E}">
        <p14:creationId xmlns:p14="http://schemas.microsoft.com/office/powerpoint/2010/main" val="26526567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28914" y="1614715"/>
            <a:ext cx="7772400" cy="4724399"/>
          </a:xfrm>
        </p:spPr>
        <p:txBody>
          <a:bodyPr>
            <a:normAutofit/>
          </a:bodyPr>
          <a:lstStyle/>
          <a:p>
            <a:pPr marL="0" indent="0">
              <a:buNone/>
            </a:pPr>
            <a:r>
              <a:rPr lang="en-US" sz="3600" dirty="0" smtClean="0"/>
              <a:t>Samaria Historical Summary (</a:t>
            </a:r>
            <a:r>
              <a:rPr lang="en-US" sz="3600" dirty="0" err="1" smtClean="0"/>
              <a:t>Con’t</a:t>
            </a:r>
            <a:r>
              <a:rPr lang="en-US" sz="3600" dirty="0" smtClean="0"/>
              <a:t>):</a:t>
            </a:r>
          </a:p>
          <a:p>
            <a:r>
              <a:rPr lang="en-US" dirty="0" smtClean="0"/>
              <a:t>Israelites and other groups remaining in Samaria after the invasion by Assyria intermingled forming a mixed race </a:t>
            </a:r>
          </a:p>
          <a:p>
            <a:r>
              <a:rPr lang="en-US" dirty="0" smtClean="0"/>
              <a:t>Samaritans established their own temple for worship at Mount Gerizim in Samaria </a:t>
            </a:r>
            <a:r>
              <a:rPr lang="en-US" dirty="0" smtClean="0">
                <a:hlinkClick r:id="rId2"/>
              </a:rPr>
              <a:t>John 4:21</a:t>
            </a:r>
            <a:endParaRPr lang="en-US" dirty="0" smtClean="0"/>
          </a:p>
          <a:p>
            <a:r>
              <a:rPr lang="en-US" dirty="0" smtClean="0"/>
              <a:t>Jews considered Samaritans to be heretical</a:t>
            </a:r>
            <a:endParaRPr lang="en-US" dirty="0"/>
          </a:p>
        </p:txBody>
      </p:sp>
      <p:sp>
        <p:nvSpPr>
          <p:cNvPr id="6" name="Slide Number Placeholder 5"/>
          <p:cNvSpPr>
            <a:spLocks noGrp="1"/>
          </p:cNvSpPr>
          <p:nvPr>
            <p:ph type="sldNum" sz="quarter" idx="12"/>
          </p:nvPr>
        </p:nvSpPr>
        <p:spPr/>
        <p:txBody>
          <a:bodyPr/>
          <a:lstStyle/>
          <a:p>
            <a:fld id="{5762F52A-C960-462B-8236-8A9481EACB9C}" type="slidenum">
              <a:rPr lang="en-US" smtClean="0"/>
              <a:pPr/>
              <a:t>24</a:t>
            </a:fld>
            <a:endParaRPr lang="en-US" dirty="0"/>
          </a:p>
        </p:txBody>
      </p:sp>
      <p:sp>
        <p:nvSpPr>
          <p:cNvPr id="8" name="Rectangle 7"/>
          <p:cNvSpPr/>
          <p:nvPr/>
        </p:nvSpPr>
        <p:spPr>
          <a:xfrm>
            <a:off x="1904999" y="94165"/>
            <a:ext cx="5334001" cy="1200329"/>
          </a:xfrm>
          <a:prstGeom prst="rect">
            <a:avLst/>
          </a:prstGeom>
        </p:spPr>
        <p:txBody>
          <a:bodyPr wrap="square" anchor="ctr">
            <a:spAutoFit/>
          </a:bodyPr>
          <a:lstStyle/>
          <a:p>
            <a:pPr algn="ctr"/>
            <a:r>
              <a:rPr lang="en-US" sz="4000" dirty="0">
                <a:hlinkClick r:id="rId3"/>
              </a:rPr>
              <a:t>John </a:t>
            </a:r>
            <a:r>
              <a:rPr lang="en-US" sz="4000" dirty="0" smtClean="0">
                <a:hlinkClick r:id="rId3"/>
              </a:rPr>
              <a:t>4:1-42</a:t>
            </a:r>
            <a:endParaRPr lang="en-US" sz="4400" dirty="0" smtClean="0"/>
          </a:p>
          <a:p>
            <a:pPr algn="ctr"/>
            <a:r>
              <a:rPr lang="en-US" sz="3200" dirty="0" smtClean="0"/>
              <a:t>Jesus Witnesses in Samaria</a:t>
            </a:r>
          </a:p>
        </p:txBody>
      </p:sp>
      <p:sp>
        <p:nvSpPr>
          <p:cNvPr id="9" name="Footer Placeholder 9"/>
          <p:cNvSpPr>
            <a:spLocks noGrp="1"/>
          </p:cNvSpPr>
          <p:nvPr>
            <p:ph type="ftr" sz="quarter" idx="11"/>
          </p:nvPr>
        </p:nvSpPr>
        <p:spPr>
          <a:xfrm>
            <a:off x="1561700" y="6492875"/>
            <a:ext cx="6019800" cy="365125"/>
          </a:xfrm>
        </p:spPr>
        <p:txBody>
          <a:bodyPr/>
          <a:lstStyle/>
          <a:p>
            <a:r>
              <a:rPr lang="en-US" dirty="0" smtClean="0"/>
              <a:t>Lesson 10 - John 4:1-42</a:t>
            </a:r>
            <a:endParaRPr lang="en-US" dirty="0"/>
          </a:p>
        </p:txBody>
      </p:sp>
      <p:sp>
        <p:nvSpPr>
          <p:cNvPr id="10" name="Date Placeholder 7"/>
          <p:cNvSpPr>
            <a:spLocks noGrp="1"/>
          </p:cNvSpPr>
          <p:nvPr>
            <p:ph type="dt" sz="half" idx="10"/>
          </p:nvPr>
        </p:nvSpPr>
        <p:spPr>
          <a:xfrm>
            <a:off x="47324" y="6492875"/>
            <a:ext cx="1857675" cy="365125"/>
          </a:xfrm>
        </p:spPr>
        <p:txBody>
          <a:bodyPr/>
          <a:lstStyle/>
          <a:p>
            <a:r>
              <a:rPr lang="en-US" dirty="0" smtClean="0"/>
              <a:t>November 18, 2014</a:t>
            </a:r>
            <a:endParaRPr lang="en-US" dirty="0"/>
          </a:p>
        </p:txBody>
      </p:sp>
    </p:spTree>
    <p:extLst>
      <p:ext uri="{BB962C8B-B14F-4D97-AF65-F5344CB8AC3E}">
        <p14:creationId xmlns:p14="http://schemas.microsoft.com/office/powerpoint/2010/main" val="24396618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5124" name="Picture 4" descr="http://holylandarchive.com/photos_src/ICHMMG07_800.jpg"/>
          <p:cNvPicPr>
            <a:picLocks noChangeAspect="1" noChangeArrowheads="1"/>
          </p:cNvPicPr>
          <p:nvPr/>
        </p:nvPicPr>
        <p:blipFill>
          <a:blip r:embed="rId2" cstate="print"/>
          <a:srcRect/>
          <a:stretch>
            <a:fillRect/>
          </a:stretch>
        </p:blipFill>
        <p:spPr bwMode="auto">
          <a:xfrm>
            <a:off x="0" y="179069"/>
            <a:ext cx="9144000" cy="6526531"/>
          </a:xfrm>
          <a:prstGeom prst="rect">
            <a:avLst/>
          </a:prstGeom>
          <a:noFill/>
        </p:spPr>
      </p:pic>
    </p:spTree>
    <p:extLst>
      <p:ext uri="{BB962C8B-B14F-4D97-AF65-F5344CB8AC3E}">
        <p14:creationId xmlns:p14="http://schemas.microsoft.com/office/powerpoint/2010/main" val="42147281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5122" name="Picture 2" descr="http://holylandphotos.org/userfiles/images/ICHMMG07_400%281%29.jpg"/>
          <p:cNvPicPr>
            <a:picLocks noChangeAspect="1" noChangeArrowheads="1"/>
          </p:cNvPicPr>
          <p:nvPr/>
        </p:nvPicPr>
        <p:blipFill>
          <a:blip r:embed="rId2" cstate="print"/>
          <a:srcRect/>
          <a:stretch>
            <a:fillRect/>
          </a:stretch>
        </p:blipFill>
        <p:spPr bwMode="auto">
          <a:xfrm>
            <a:off x="-1" y="152400"/>
            <a:ext cx="9165311" cy="6553200"/>
          </a:xfrm>
          <a:prstGeom prst="rect">
            <a:avLst/>
          </a:prstGeom>
          <a:noFill/>
        </p:spPr>
      </p:pic>
    </p:spTree>
    <p:extLst>
      <p:ext uri="{BB962C8B-B14F-4D97-AF65-F5344CB8AC3E}">
        <p14:creationId xmlns:p14="http://schemas.microsoft.com/office/powerpoint/2010/main" val="1144021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4338" name="Picture 2" descr="http://www.mycrandall.ca/courses/ntintro/intest/Images/Gerizim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9514641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3074" name="Picture 2" descr="http://upload.wikimedia.org/wikipedia/commons/b/b0/Nablus_panorama-cropped.jpg"/>
          <p:cNvPicPr>
            <a:picLocks noChangeAspect="1" noChangeArrowheads="1"/>
          </p:cNvPicPr>
          <p:nvPr/>
        </p:nvPicPr>
        <p:blipFill>
          <a:blip r:embed="rId2" cstate="print"/>
          <a:srcRect/>
          <a:stretch>
            <a:fillRect/>
          </a:stretch>
        </p:blipFill>
        <p:spPr bwMode="auto">
          <a:xfrm>
            <a:off x="0" y="381000"/>
            <a:ext cx="9152406" cy="6019800"/>
          </a:xfrm>
          <a:prstGeom prst="rect">
            <a:avLst/>
          </a:prstGeom>
          <a:noFill/>
        </p:spPr>
      </p:pic>
    </p:spTree>
    <p:extLst>
      <p:ext uri="{BB962C8B-B14F-4D97-AF65-F5344CB8AC3E}">
        <p14:creationId xmlns:p14="http://schemas.microsoft.com/office/powerpoint/2010/main" val="18009259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5" name="Picture 1"/>
          <p:cNvPicPr>
            <a:picLocks noChangeAspect="1" noChangeArrowheads="1"/>
          </p:cNvPicPr>
          <p:nvPr/>
        </p:nvPicPr>
        <p:blipFill>
          <a:blip r:embed="rId2" cstate="print"/>
          <a:srcRect/>
          <a:stretch>
            <a:fillRect/>
          </a:stretch>
        </p:blipFill>
        <p:spPr bwMode="auto">
          <a:xfrm>
            <a:off x="-1295400" y="0"/>
            <a:ext cx="12087225" cy="7229475"/>
          </a:xfrm>
          <a:prstGeom prst="rect">
            <a:avLst/>
          </a:prstGeom>
          <a:noFill/>
          <a:ln w="9525">
            <a:noFill/>
            <a:miter lim="800000"/>
            <a:headEnd/>
            <a:tailEnd/>
          </a:ln>
        </p:spPr>
      </p:pic>
    </p:spTree>
    <p:extLst>
      <p:ext uri="{BB962C8B-B14F-4D97-AF65-F5344CB8AC3E}">
        <p14:creationId xmlns:p14="http://schemas.microsoft.com/office/powerpoint/2010/main" val="16377821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27847" y="1447800"/>
            <a:ext cx="7301753" cy="4708981"/>
          </a:xfrm>
          <a:prstGeom prst="rect">
            <a:avLst/>
          </a:prstGeom>
        </p:spPr>
        <p:txBody>
          <a:bodyPr wrap="square">
            <a:spAutoFit/>
          </a:bodyPr>
          <a:lstStyle/>
          <a:p>
            <a:pPr algn="ctr">
              <a:lnSpc>
                <a:spcPct val="150000"/>
              </a:lnSpc>
            </a:pPr>
            <a:r>
              <a:rPr lang="en-US" sz="3200" b="1" dirty="0" smtClean="0">
                <a:latin typeface="Arial" panose="020B0604020202020204" pitchFamily="34" charset="0"/>
                <a:ea typeface="Calibri" panose="020F0502020204030204" pitchFamily="34" charset="0"/>
                <a:cs typeface="Arial" panose="020B0604020202020204" pitchFamily="34" charset="0"/>
                <a:hlinkClick r:id="rId2"/>
              </a:rPr>
              <a:t>John 20:30-31</a:t>
            </a:r>
            <a:endParaRPr lang="en-US" sz="3200" b="1" dirty="0" smtClean="0">
              <a:latin typeface="Arial" panose="020B0604020202020204" pitchFamily="34" charset="0"/>
              <a:ea typeface="Calibri" panose="020F0502020204030204" pitchFamily="34" charset="0"/>
              <a:cs typeface="Arial" panose="020B0604020202020204" pitchFamily="34" charset="0"/>
            </a:endParaRPr>
          </a:p>
          <a:p>
            <a:pPr>
              <a:lnSpc>
                <a:spcPct val="150000"/>
              </a:lnSpc>
            </a:pPr>
            <a:r>
              <a:rPr lang="en-US" sz="2800" baseline="30000" dirty="0" smtClean="0">
                <a:latin typeface="Arial" panose="020B0604020202020204" pitchFamily="34" charset="0"/>
                <a:cs typeface="Arial" panose="020B0604020202020204" pitchFamily="34" charset="0"/>
              </a:rPr>
              <a:t>30</a:t>
            </a:r>
            <a:r>
              <a:rPr lang="en-US" sz="2800" baseline="30000"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Now Jesus did many other signs in the presence of the disciples, which are not written in this book; </a:t>
            </a:r>
            <a:r>
              <a:rPr lang="en-US" sz="2800" baseline="30000" dirty="0" smtClean="0">
                <a:latin typeface="Arial" panose="020B0604020202020204" pitchFamily="34" charset="0"/>
                <a:cs typeface="Arial" panose="020B0604020202020204" pitchFamily="34" charset="0"/>
              </a:rPr>
              <a:t>31</a:t>
            </a:r>
            <a:r>
              <a:rPr lang="en-US" sz="2800" baseline="30000"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but these are written so that you may believe that Jesus is the Christ, the Son of God, and </a:t>
            </a:r>
            <a:r>
              <a:rPr lang="en-US" sz="2800" dirty="0" smtClean="0">
                <a:latin typeface="Arial" panose="020B0604020202020204" pitchFamily="34" charset="0"/>
                <a:cs typeface="Arial" panose="020B0604020202020204" pitchFamily="34" charset="0"/>
              </a:rPr>
              <a:t>that </a:t>
            </a:r>
            <a:r>
              <a:rPr lang="en-US" sz="2800" dirty="0">
                <a:latin typeface="Arial" panose="020B0604020202020204" pitchFamily="34" charset="0"/>
                <a:cs typeface="Arial" panose="020B0604020202020204" pitchFamily="34" charset="0"/>
              </a:rPr>
              <a:t>by believing you may have life in his name</a:t>
            </a:r>
            <a:r>
              <a:rPr lang="en-US" sz="2800" dirty="0" smtClean="0">
                <a:latin typeface="Arial" panose="020B0604020202020204" pitchFamily="34" charset="0"/>
                <a:cs typeface="Arial" panose="020B0604020202020204" pitchFamily="34" charset="0"/>
              </a:rPr>
              <a:t>.</a:t>
            </a:r>
            <a:endParaRPr lang="en-US" sz="2800" dirty="0">
              <a:latin typeface="Arial" panose="020B0604020202020204" pitchFamily="34" charset="0"/>
              <a:cs typeface="Arial" panose="020B0604020202020204" pitchFamily="34" charset="0"/>
            </a:endParaRPr>
          </a:p>
        </p:txBody>
      </p:sp>
      <p:sp>
        <p:nvSpPr>
          <p:cNvPr id="4" name="Rectangle 3"/>
          <p:cNvSpPr/>
          <p:nvPr/>
        </p:nvSpPr>
        <p:spPr>
          <a:xfrm>
            <a:off x="2747887" y="308430"/>
            <a:ext cx="3665171" cy="769441"/>
          </a:xfrm>
          <a:prstGeom prst="rect">
            <a:avLst/>
          </a:prstGeom>
        </p:spPr>
        <p:txBody>
          <a:bodyPr wrap="none">
            <a:spAutoFit/>
          </a:bodyPr>
          <a:lstStyle/>
          <a:p>
            <a:pPr algn="ctr"/>
            <a:r>
              <a:rPr lang="en-US" sz="4400" b="1" dirty="0" smtClean="0">
                <a:ea typeface="Calibri" panose="020F0502020204030204" pitchFamily="34" charset="0"/>
                <a:cs typeface="Times New Roman" panose="02020603050405020304" pitchFamily="18" charset="0"/>
              </a:rPr>
              <a:t>John’s Purpose</a:t>
            </a:r>
            <a:endParaRPr lang="en-US" sz="4400" dirty="0"/>
          </a:p>
        </p:txBody>
      </p:sp>
      <p:sp>
        <p:nvSpPr>
          <p:cNvPr id="9" name="Footer Placeholder 9"/>
          <p:cNvSpPr>
            <a:spLocks noGrp="1"/>
          </p:cNvSpPr>
          <p:nvPr>
            <p:ph type="ftr" sz="quarter" idx="11"/>
          </p:nvPr>
        </p:nvSpPr>
        <p:spPr>
          <a:xfrm>
            <a:off x="1561700" y="6492875"/>
            <a:ext cx="6019800" cy="365125"/>
          </a:xfrm>
        </p:spPr>
        <p:txBody>
          <a:bodyPr/>
          <a:lstStyle/>
          <a:p>
            <a:r>
              <a:rPr lang="en-US" smtClean="0"/>
              <a:t>Lesson 10 - John 4:1-42</a:t>
            </a:r>
            <a:endParaRPr lang="en-US" dirty="0"/>
          </a:p>
        </p:txBody>
      </p:sp>
      <p:sp>
        <p:nvSpPr>
          <p:cNvPr id="11" name="Date Placeholder 7"/>
          <p:cNvSpPr>
            <a:spLocks noGrp="1"/>
          </p:cNvSpPr>
          <p:nvPr>
            <p:ph type="dt" sz="half" idx="10"/>
          </p:nvPr>
        </p:nvSpPr>
        <p:spPr>
          <a:xfrm>
            <a:off x="47324" y="6492875"/>
            <a:ext cx="1857675" cy="365125"/>
          </a:xfrm>
        </p:spPr>
        <p:txBody>
          <a:bodyPr/>
          <a:lstStyle/>
          <a:p>
            <a:r>
              <a:rPr lang="en-US" smtClean="0"/>
              <a:t>November 18, 2014</a:t>
            </a:r>
            <a:endParaRPr lang="en-US" dirty="0"/>
          </a:p>
        </p:txBody>
      </p:sp>
      <p:sp>
        <p:nvSpPr>
          <p:cNvPr id="5" name="Slide Number Placeholder 4"/>
          <p:cNvSpPr>
            <a:spLocks noGrp="1"/>
          </p:cNvSpPr>
          <p:nvPr>
            <p:ph type="sldNum" sz="quarter" idx="12"/>
          </p:nvPr>
        </p:nvSpPr>
        <p:spPr/>
        <p:txBody>
          <a:bodyPr/>
          <a:lstStyle/>
          <a:p>
            <a:fld id="{5762F52A-C960-462B-8236-8A9481EACB9C}" type="slidenum">
              <a:rPr lang="en-US" smtClean="0"/>
              <a:pPr/>
              <a:t>3</a:t>
            </a:fld>
            <a:endParaRPr lang="en-US" dirty="0"/>
          </a:p>
        </p:txBody>
      </p:sp>
    </p:spTree>
    <p:extLst>
      <p:ext uri="{BB962C8B-B14F-4D97-AF65-F5344CB8AC3E}">
        <p14:creationId xmlns:p14="http://schemas.microsoft.com/office/powerpoint/2010/main" val="26802819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050" name="Picture 2" descr="http://www.usc.edu/dept/LAS/arc/neapolis/gerizsummit.gif"/>
          <p:cNvPicPr>
            <a:picLocks noChangeAspect="1" noChangeArrowheads="1"/>
          </p:cNvPicPr>
          <p:nvPr/>
        </p:nvPicPr>
        <p:blipFill>
          <a:blip r:embed="rId2" cstate="print"/>
          <a:srcRect/>
          <a:stretch>
            <a:fillRect/>
          </a:stretch>
        </p:blipFill>
        <p:spPr bwMode="auto">
          <a:xfrm>
            <a:off x="0" y="381000"/>
            <a:ext cx="9127667" cy="5943600"/>
          </a:xfrm>
          <a:prstGeom prst="rect">
            <a:avLst/>
          </a:prstGeom>
          <a:noFill/>
        </p:spPr>
      </p:pic>
    </p:spTree>
    <p:extLst>
      <p:ext uri="{BB962C8B-B14F-4D97-AF65-F5344CB8AC3E}">
        <p14:creationId xmlns:p14="http://schemas.microsoft.com/office/powerpoint/2010/main" val="28293892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28914" y="1614715"/>
            <a:ext cx="7484021" cy="4945307"/>
          </a:xfrm>
        </p:spPr>
        <p:txBody>
          <a:bodyPr>
            <a:normAutofit fontScale="85000" lnSpcReduction="10000"/>
          </a:bodyPr>
          <a:lstStyle/>
          <a:p>
            <a:pPr>
              <a:lnSpc>
                <a:spcPct val="120000"/>
              </a:lnSpc>
              <a:spcBef>
                <a:spcPts val="1200"/>
              </a:spcBef>
            </a:pPr>
            <a:r>
              <a:rPr lang="en-US" dirty="0" smtClean="0"/>
              <a:t>In light of the historical background of Samaria, did the woman expect Jesus to speak with her?</a:t>
            </a:r>
          </a:p>
          <a:p>
            <a:pPr>
              <a:lnSpc>
                <a:spcPct val="120000"/>
              </a:lnSpc>
              <a:spcBef>
                <a:spcPts val="1200"/>
              </a:spcBef>
            </a:pPr>
            <a:r>
              <a:rPr lang="en-US" dirty="0" smtClean="0"/>
              <a:t>What is the possible importance of </a:t>
            </a:r>
            <a:r>
              <a:rPr lang="en-US" dirty="0"/>
              <a:t>J</a:t>
            </a:r>
            <a:r>
              <a:rPr lang="en-US" dirty="0" smtClean="0"/>
              <a:t>acob’s well?</a:t>
            </a:r>
          </a:p>
          <a:p>
            <a:pPr>
              <a:lnSpc>
                <a:spcPct val="120000"/>
              </a:lnSpc>
              <a:spcBef>
                <a:spcPts val="1200"/>
              </a:spcBef>
            </a:pPr>
            <a:r>
              <a:rPr lang="en-US" dirty="0" smtClean="0"/>
              <a:t>What is the importance of Jesus’ revealing the woman’s marital history in </a:t>
            </a:r>
            <a:r>
              <a:rPr lang="en-US" dirty="0" smtClean="0">
                <a:hlinkClick r:id="rId2"/>
              </a:rPr>
              <a:t>John 4:17-18</a:t>
            </a:r>
            <a:r>
              <a:rPr lang="en-US" dirty="0" smtClean="0"/>
              <a:t>?</a:t>
            </a:r>
            <a:endParaRPr lang="en-US" dirty="0"/>
          </a:p>
          <a:p>
            <a:pPr>
              <a:lnSpc>
                <a:spcPct val="120000"/>
              </a:lnSpc>
              <a:spcBef>
                <a:spcPts val="1200"/>
              </a:spcBef>
            </a:pPr>
            <a:r>
              <a:rPr lang="en-US" dirty="0"/>
              <a:t>Could there be some importance in how John orders the timing of Jesus’ </a:t>
            </a:r>
            <a:r>
              <a:rPr lang="en-US" dirty="0" smtClean="0"/>
              <a:t>witness to the Samaritans in contrast to His testimony to others in the Gospel According to John? </a:t>
            </a:r>
            <a:endParaRPr lang="en-US" dirty="0"/>
          </a:p>
        </p:txBody>
      </p:sp>
      <p:sp>
        <p:nvSpPr>
          <p:cNvPr id="6" name="Slide Number Placeholder 5"/>
          <p:cNvSpPr>
            <a:spLocks noGrp="1"/>
          </p:cNvSpPr>
          <p:nvPr>
            <p:ph type="sldNum" sz="quarter" idx="12"/>
          </p:nvPr>
        </p:nvSpPr>
        <p:spPr/>
        <p:txBody>
          <a:bodyPr/>
          <a:lstStyle/>
          <a:p>
            <a:fld id="{5762F52A-C960-462B-8236-8A9481EACB9C}" type="slidenum">
              <a:rPr lang="en-US" smtClean="0"/>
              <a:pPr/>
              <a:t>31</a:t>
            </a:fld>
            <a:endParaRPr lang="en-US" dirty="0"/>
          </a:p>
        </p:txBody>
      </p:sp>
      <p:sp>
        <p:nvSpPr>
          <p:cNvPr id="8" name="Rectangle 7"/>
          <p:cNvSpPr/>
          <p:nvPr/>
        </p:nvSpPr>
        <p:spPr>
          <a:xfrm>
            <a:off x="1904999" y="94165"/>
            <a:ext cx="5334001" cy="1200329"/>
          </a:xfrm>
          <a:prstGeom prst="rect">
            <a:avLst/>
          </a:prstGeom>
        </p:spPr>
        <p:txBody>
          <a:bodyPr wrap="square" anchor="ctr">
            <a:spAutoFit/>
          </a:bodyPr>
          <a:lstStyle/>
          <a:p>
            <a:pPr algn="ctr"/>
            <a:r>
              <a:rPr lang="en-US" sz="4000" dirty="0">
                <a:hlinkClick r:id="rId3"/>
              </a:rPr>
              <a:t>John </a:t>
            </a:r>
            <a:r>
              <a:rPr lang="en-US" sz="4000" dirty="0" smtClean="0">
                <a:hlinkClick r:id="rId3"/>
              </a:rPr>
              <a:t>4:1-42</a:t>
            </a:r>
            <a:endParaRPr lang="en-US" sz="4400" dirty="0" smtClean="0"/>
          </a:p>
          <a:p>
            <a:pPr algn="ctr"/>
            <a:r>
              <a:rPr lang="en-US" sz="3200" dirty="0" smtClean="0"/>
              <a:t>Jesus Witnesses in Samaria</a:t>
            </a:r>
          </a:p>
        </p:txBody>
      </p:sp>
      <p:sp>
        <p:nvSpPr>
          <p:cNvPr id="9" name="Footer Placeholder 9"/>
          <p:cNvSpPr>
            <a:spLocks noGrp="1"/>
          </p:cNvSpPr>
          <p:nvPr>
            <p:ph type="ftr" sz="quarter" idx="11"/>
          </p:nvPr>
        </p:nvSpPr>
        <p:spPr>
          <a:xfrm>
            <a:off x="1561700" y="6492875"/>
            <a:ext cx="6019800" cy="365125"/>
          </a:xfrm>
        </p:spPr>
        <p:txBody>
          <a:bodyPr/>
          <a:lstStyle/>
          <a:p>
            <a:r>
              <a:rPr lang="en-US" dirty="0" smtClean="0"/>
              <a:t>Lesson 10 - John 4:1-42</a:t>
            </a:r>
            <a:endParaRPr lang="en-US" dirty="0"/>
          </a:p>
        </p:txBody>
      </p:sp>
      <p:sp>
        <p:nvSpPr>
          <p:cNvPr id="10" name="Date Placeholder 7"/>
          <p:cNvSpPr>
            <a:spLocks noGrp="1"/>
          </p:cNvSpPr>
          <p:nvPr>
            <p:ph type="dt" sz="half" idx="10"/>
          </p:nvPr>
        </p:nvSpPr>
        <p:spPr>
          <a:xfrm>
            <a:off x="47324" y="6492875"/>
            <a:ext cx="1857675" cy="365125"/>
          </a:xfrm>
        </p:spPr>
        <p:txBody>
          <a:bodyPr/>
          <a:lstStyle/>
          <a:p>
            <a:r>
              <a:rPr lang="en-US" dirty="0" smtClean="0"/>
              <a:t>November 18, 2014</a:t>
            </a:r>
            <a:endParaRPr lang="en-US" dirty="0"/>
          </a:p>
        </p:txBody>
      </p:sp>
    </p:spTree>
    <p:extLst>
      <p:ext uri="{BB962C8B-B14F-4D97-AF65-F5344CB8AC3E}">
        <p14:creationId xmlns:p14="http://schemas.microsoft.com/office/powerpoint/2010/main" val="1723285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97074" y="2286000"/>
            <a:ext cx="6803498" cy="3033486"/>
          </a:xfrm>
        </p:spPr>
        <p:txBody>
          <a:bodyPr/>
          <a:lstStyle/>
          <a:p>
            <a:r>
              <a:rPr lang="en-US" dirty="0" smtClean="0"/>
              <a:t>What are two issues that that the disciples focus on in </a:t>
            </a:r>
            <a:r>
              <a:rPr lang="en-US" dirty="0" smtClean="0">
                <a:hlinkClick r:id="rId2"/>
              </a:rPr>
              <a:t>John 4</a:t>
            </a:r>
            <a:r>
              <a:rPr lang="en-US" dirty="0" smtClean="0"/>
              <a:t>?</a:t>
            </a:r>
          </a:p>
          <a:p>
            <a:pPr marL="0" indent="0">
              <a:buNone/>
            </a:pPr>
            <a:endParaRPr lang="en-US" dirty="0" smtClean="0"/>
          </a:p>
          <a:p>
            <a:r>
              <a:rPr lang="en-US" dirty="0" smtClean="0"/>
              <a:t>Are we likely to focus on similar issues today?</a:t>
            </a:r>
          </a:p>
        </p:txBody>
      </p:sp>
      <p:sp>
        <p:nvSpPr>
          <p:cNvPr id="6" name="Slide Number Placeholder 5"/>
          <p:cNvSpPr>
            <a:spLocks noGrp="1"/>
          </p:cNvSpPr>
          <p:nvPr>
            <p:ph type="sldNum" sz="quarter" idx="12"/>
          </p:nvPr>
        </p:nvSpPr>
        <p:spPr/>
        <p:txBody>
          <a:bodyPr/>
          <a:lstStyle/>
          <a:p>
            <a:fld id="{5762F52A-C960-462B-8236-8A9481EACB9C}" type="slidenum">
              <a:rPr lang="en-US" smtClean="0"/>
              <a:pPr/>
              <a:t>32</a:t>
            </a:fld>
            <a:endParaRPr lang="en-US" dirty="0"/>
          </a:p>
        </p:txBody>
      </p:sp>
      <p:sp>
        <p:nvSpPr>
          <p:cNvPr id="8" name="Rectangle 7"/>
          <p:cNvSpPr/>
          <p:nvPr/>
        </p:nvSpPr>
        <p:spPr>
          <a:xfrm>
            <a:off x="1904999" y="94165"/>
            <a:ext cx="5334001" cy="1200329"/>
          </a:xfrm>
          <a:prstGeom prst="rect">
            <a:avLst/>
          </a:prstGeom>
        </p:spPr>
        <p:txBody>
          <a:bodyPr wrap="square" anchor="ctr">
            <a:spAutoFit/>
          </a:bodyPr>
          <a:lstStyle/>
          <a:p>
            <a:pPr algn="ctr"/>
            <a:r>
              <a:rPr lang="en-US" sz="4000" dirty="0">
                <a:hlinkClick r:id="rId3"/>
              </a:rPr>
              <a:t>John </a:t>
            </a:r>
            <a:r>
              <a:rPr lang="en-US" sz="4000" dirty="0" smtClean="0">
                <a:hlinkClick r:id="rId3"/>
              </a:rPr>
              <a:t>4:1-42</a:t>
            </a:r>
            <a:endParaRPr lang="en-US" sz="4400" dirty="0" smtClean="0"/>
          </a:p>
          <a:p>
            <a:pPr algn="ctr"/>
            <a:r>
              <a:rPr lang="en-US" sz="3200" dirty="0" smtClean="0"/>
              <a:t>Jesus Witnesses in Samaria</a:t>
            </a:r>
          </a:p>
        </p:txBody>
      </p:sp>
      <p:sp>
        <p:nvSpPr>
          <p:cNvPr id="12" name="Footer Placeholder 9"/>
          <p:cNvSpPr>
            <a:spLocks noGrp="1"/>
          </p:cNvSpPr>
          <p:nvPr>
            <p:ph type="ftr" sz="quarter" idx="11"/>
          </p:nvPr>
        </p:nvSpPr>
        <p:spPr>
          <a:xfrm>
            <a:off x="1561700" y="6492875"/>
            <a:ext cx="6019800" cy="365125"/>
          </a:xfrm>
        </p:spPr>
        <p:txBody>
          <a:bodyPr/>
          <a:lstStyle/>
          <a:p>
            <a:r>
              <a:rPr lang="en-US" dirty="0" smtClean="0"/>
              <a:t>Lesson 10 - John 4:1-42</a:t>
            </a:r>
            <a:endParaRPr lang="en-US" dirty="0"/>
          </a:p>
        </p:txBody>
      </p:sp>
      <p:sp>
        <p:nvSpPr>
          <p:cNvPr id="13" name="Date Placeholder 7"/>
          <p:cNvSpPr>
            <a:spLocks noGrp="1"/>
          </p:cNvSpPr>
          <p:nvPr>
            <p:ph type="dt" sz="half" idx="10"/>
          </p:nvPr>
        </p:nvSpPr>
        <p:spPr>
          <a:xfrm>
            <a:off x="47324" y="6492875"/>
            <a:ext cx="1857675" cy="365125"/>
          </a:xfrm>
        </p:spPr>
        <p:txBody>
          <a:bodyPr/>
          <a:lstStyle/>
          <a:p>
            <a:r>
              <a:rPr lang="en-US" dirty="0" smtClean="0"/>
              <a:t>November 18, 2014</a:t>
            </a:r>
            <a:endParaRPr lang="en-US" dirty="0"/>
          </a:p>
        </p:txBody>
      </p:sp>
    </p:spTree>
    <p:extLst>
      <p:ext uri="{BB962C8B-B14F-4D97-AF65-F5344CB8AC3E}">
        <p14:creationId xmlns:p14="http://schemas.microsoft.com/office/powerpoint/2010/main" val="6725317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9"/>
          <p:cNvSpPr>
            <a:spLocks noGrp="1"/>
          </p:cNvSpPr>
          <p:nvPr>
            <p:ph type="ftr" sz="quarter" idx="11"/>
          </p:nvPr>
        </p:nvSpPr>
        <p:spPr>
          <a:xfrm>
            <a:off x="1561700" y="6492875"/>
            <a:ext cx="6019800" cy="365125"/>
          </a:xfrm>
        </p:spPr>
        <p:txBody>
          <a:bodyPr/>
          <a:lstStyle/>
          <a:p>
            <a:r>
              <a:rPr lang="en-US" dirty="0" smtClean="0"/>
              <a:t>Lesson 10 - John 4:1-42</a:t>
            </a:r>
            <a:endParaRPr lang="en-US" dirty="0"/>
          </a:p>
        </p:txBody>
      </p:sp>
      <p:sp>
        <p:nvSpPr>
          <p:cNvPr id="9" name="Date Placeholder 7"/>
          <p:cNvSpPr>
            <a:spLocks noGrp="1"/>
          </p:cNvSpPr>
          <p:nvPr>
            <p:ph type="dt" sz="half" idx="10"/>
          </p:nvPr>
        </p:nvSpPr>
        <p:spPr>
          <a:xfrm>
            <a:off x="47324" y="6492875"/>
            <a:ext cx="1857675" cy="365125"/>
          </a:xfrm>
        </p:spPr>
        <p:txBody>
          <a:bodyPr/>
          <a:lstStyle/>
          <a:p>
            <a:r>
              <a:rPr lang="en-US" dirty="0" smtClean="0"/>
              <a:t>November 18, 2014</a:t>
            </a:r>
            <a:endParaRPr lang="en-US" dirty="0"/>
          </a:p>
        </p:txBody>
      </p:sp>
      <p:sp>
        <p:nvSpPr>
          <p:cNvPr id="7" name="Rectangle 6"/>
          <p:cNvSpPr/>
          <p:nvPr/>
        </p:nvSpPr>
        <p:spPr>
          <a:xfrm>
            <a:off x="927846" y="1613647"/>
            <a:ext cx="8063754" cy="4555093"/>
          </a:xfrm>
          <a:prstGeom prst="rect">
            <a:avLst/>
          </a:prstGeom>
        </p:spPr>
        <p:txBody>
          <a:bodyPr wrap="square">
            <a:spAutoFit/>
          </a:bodyPr>
          <a:lstStyle/>
          <a:p>
            <a:pPr>
              <a:spcAft>
                <a:spcPts val="1200"/>
              </a:spcAft>
            </a:pPr>
            <a:r>
              <a:rPr lang="en-US" sz="3600" b="1" dirty="0" smtClean="0"/>
              <a:t>            Application &amp; Discussion</a:t>
            </a:r>
          </a:p>
          <a:p>
            <a:pPr marL="514350" indent="-514350">
              <a:spcAft>
                <a:spcPts val="1200"/>
              </a:spcAft>
              <a:buFont typeface="+mj-lt"/>
              <a:buAutoNum type="arabicPeriod"/>
            </a:pPr>
            <a:r>
              <a:rPr lang="en-US" sz="3200" dirty="0"/>
              <a:t>How can you reach out and </a:t>
            </a:r>
            <a:r>
              <a:rPr lang="en-US" sz="3200" dirty="0" smtClean="0"/>
              <a:t>minister </a:t>
            </a:r>
            <a:r>
              <a:rPr lang="en-US" sz="3200" dirty="0"/>
              <a:t>to people </a:t>
            </a:r>
            <a:r>
              <a:rPr lang="en-US" sz="3200" dirty="0" smtClean="0"/>
              <a:t>outside </a:t>
            </a:r>
            <a:r>
              <a:rPr lang="en-US" sz="3200" dirty="0"/>
              <a:t>of your “comfort zone”?</a:t>
            </a:r>
          </a:p>
          <a:p>
            <a:pPr marL="514350" indent="-514350">
              <a:spcAft>
                <a:spcPts val="1200"/>
              </a:spcAft>
              <a:buFont typeface="+mj-lt"/>
              <a:buAutoNum type="arabicPeriod"/>
            </a:pPr>
            <a:r>
              <a:rPr lang="en-US" sz="3200" dirty="0"/>
              <a:t>How can you keep your focus on the things Jesus </a:t>
            </a:r>
            <a:r>
              <a:rPr lang="en-US" sz="3200" dirty="0" smtClean="0"/>
              <a:t>focused on </a:t>
            </a:r>
            <a:r>
              <a:rPr lang="en-US" sz="3200" dirty="0"/>
              <a:t>in his discussion with the disciples in </a:t>
            </a:r>
            <a:r>
              <a:rPr lang="en-US" sz="3200" dirty="0" smtClean="0">
                <a:hlinkClick r:id="rId2"/>
              </a:rPr>
              <a:t>John 4</a:t>
            </a:r>
            <a:r>
              <a:rPr lang="en-US" sz="3200" dirty="0"/>
              <a:t>?</a:t>
            </a:r>
          </a:p>
          <a:p>
            <a:pPr marL="514350" indent="-514350">
              <a:spcAft>
                <a:spcPts val="1200"/>
              </a:spcAft>
              <a:buFont typeface="+mj-lt"/>
              <a:buAutoNum type="arabicPeriod"/>
            </a:pPr>
            <a:r>
              <a:rPr lang="en-US" sz="3200" dirty="0"/>
              <a:t>How can you become sowers and/or reapers as Jesus tells his disciples in </a:t>
            </a:r>
            <a:r>
              <a:rPr lang="en-US" sz="3200" dirty="0">
                <a:hlinkClick r:id="rId3"/>
              </a:rPr>
              <a:t>John 4:38</a:t>
            </a:r>
            <a:r>
              <a:rPr lang="en-US" sz="3200" dirty="0"/>
              <a:t>?</a:t>
            </a:r>
            <a:endParaRPr lang="en-US" sz="3600" dirty="0"/>
          </a:p>
        </p:txBody>
      </p:sp>
      <p:sp>
        <p:nvSpPr>
          <p:cNvPr id="3" name="Slide Number Placeholder 2"/>
          <p:cNvSpPr>
            <a:spLocks noGrp="1"/>
          </p:cNvSpPr>
          <p:nvPr>
            <p:ph type="sldNum" sz="quarter" idx="12"/>
          </p:nvPr>
        </p:nvSpPr>
        <p:spPr/>
        <p:txBody>
          <a:bodyPr/>
          <a:lstStyle/>
          <a:p>
            <a:fld id="{5762F52A-C960-462B-8236-8A9481EACB9C}" type="slidenum">
              <a:rPr lang="en-US" smtClean="0"/>
              <a:pPr/>
              <a:t>33</a:t>
            </a:fld>
            <a:endParaRPr lang="en-US" dirty="0"/>
          </a:p>
        </p:txBody>
      </p:sp>
      <p:sp>
        <p:nvSpPr>
          <p:cNvPr id="8" name="Rectangle 7"/>
          <p:cNvSpPr/>
          <p:nvPr/>
        </p:nvSpPr>
        <p:spPr>
          <a:xfrm>
            <a:off x="1904999" y="94165"/>
            <a:ext cx="5334001" cy="1200329"/>
          </a:xfrm>
          <a:prstGeom prst="rect">
            <a:avLst/>
          </a:prstGeom>
        </p:spPr>
        <p:txBody>
          <a:bodyPr wrap="square" anchor="ctr">
            <a:spAutoFit/>
          </a:bodyPr>
          <a:lstStyle/>
          <a:p>
            <a:pPr algn="ctr"/>
            <a:r>
              <a:rPr lang="en-US" sz="4000" dirty="0">
                <a:hlinkClick r:id="rId4"/>
              </a:rPr>
              <a:t>John </a:t>
            </a:r>
            <a:r>
              <a:rPr lang="en-US" sz="4000" dirty="0" smtClean="0">
                <a:hlinkClick r:id="rId4"/>
              </a:rPr>
              <a:t>4:1-42</a:t>
            </a:r>
            <a:endParaRPr lang="en-US" sz="4400" dirty="0" smtClean="0"/>
          </a:p>
          <a:p>
            <a:pPr algn="ctr"/>
            <a:r>
              <a:rPr lang="en-US" sz="3200" dirty="0" smtClean="0"/>
              <a:t>Jesus Witnesses in Samaria</a:t>
            </a:r>
          </a:p>
        </p:txBody>
      </p:sp>
    </p:spTree>
    <p:extLst>
      <p:ext uri="{BB962C8B-B14F-4D97-AF65-F5344CB8AC3E}">
        <p14:creationId xmlns:p14="http://schemas.microsoft.com/office/powerpoint/2010/main" val="30226478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9"/>
          <p:cNvSpPr>
            <a:spLocks noGrp="1"/>
          </p:cNvSpPr>
          <p:nvPr>
            <p:ph type="ftr" sz="quarter" idx="11"/>
          </p:nvPr>
        </p:nvSpPr>
        <p:spPr>
          <a:xfrm>
            <a:off x="1561700" y="6492875"/>
            <a:ext cx="6019800" cy="365125"/>
          </a:xfrm>
        </p:spPr>
        <p:txBody>
          <a:bodyPr/>
          <a:lstStyle/>
          <a:p>
            <a:r>
              <a:rPr lang="en-US" smtClean="0"/>
              <a:t>Lesson 10 - John 4:1-42</a:t>
            </a:r>
            <a:endParaRPr lang="en-US" dirty="0"/>
          </a:p>
        </p:txBody>
      </p:sp>
      <p:sp>
        <p:nvSpPr>
          <p:cNvPr id="9" name="Date Placeholder 7"/>
          <p:cNvSpPr>
            <a:spLocks noGrp="1"/>
          </p:cNvSpPr>
          <p:nvPr>
            <p:ph type="dt" sz="half" idx="10"/>
          </p:nvPr>
        </p:nvSpPr>
        <p:spPr>
          <a:xfrm>
            <a:off x="47324" y="6492875"/>
            <a:ext cx="1857675" cy="365125"/>
          </a:xfrm>
        </p:spPr>
        <p:txBody>
          <a:bodyPr/>
          <a:lstStyle/>
          <a:p>
            <a:r>
              <a:rPr lang="en-US" smtClean="0"/>
              <a:t>November 18, 2014</a:t>
            </a:r>
            <a:endParaRPr lang="en-US" dirty="0"/>
          </a:p>
        </p:txBody>
      </p:sp>
      <p:sp>
        <p:nvSpPr>
          <p:cNvPr id="11" name="Rectangle 10"/>
          <p:cNvSpPr/>
          <p:nvPr/>
        </p:nvSpPr>
        <p:spPr>
          <a:xfrm>
            <a:off x="1911906" y="309611"/>
            <a:ext cx="5022294" cy="769441"/>
          </a:xfrm>
          <a:prstGeom prst="rect">
            <a:avLst/>
          </a:prstGeom>
        </p:spPr>
        <p:txBody>
          <a:bodyPr wrap="square" anchor="ctr">
            <a:spAutoFit/>
          </a:bodyPr>
          <a:lstStyle/>
          <a:p>
            <a:pPr algn="ctr"/>
            <a:r>
              <a:rPr lang="en-US" sz="4400" b="1" dirty="0" smtClean="0"/>
              <a:t>Closing</a:t>
            </a:r>
            <a:endParaRPr lang="en-US" sz="3200" b="1" dirty="0" smtClean="0"/>
          </a:p>
        </p:txBody>
      </p:sp>
      <p:sp>
        <p:nvSpPr>
          <p:cNvPr id="13" name="Rectangle 12"/>
          <p:cNvSpPr/>
          <p:nvPr/>
        </p:nvSpPr>
        <p:spPr>
          <a:xfrm>
            <a:off x="2756646" y="1613647"/>
            <a:ext cx="3644154" cy="3796553"/>
          </a:xfrm>
          <a:prstGeom prst="rect">
            <a:avLst/>
          </a:prstGeom>
        </p:spPr>
        <p:txBody>
          <a:bodyPr wrap="square">
            <a:spAutoFit/>
          </a:bodyPr>
          <a:lstStyle/>
          <a:p>
            <a:pPr marL="514350" lvl="0" indent="-514350">
              <a:lnSpc>
                <a:spcPct val="200000"/>
              </a:lnSpc>
              <a:buFont typeface="Arial" panose="020B0604020202020204" pitchFamily="34" charset="0"/>
              <a:buChar char="•"/>
            </a:pPr>
            <a:r>
              <a:rPr lang="en-US" sz="4000" dirty="0" smtClean="0"/>
              <a:t>Questions? </a:t>
            </a:r>
          </a:p>
          <a:p>
            <a:pPr marL="514350" lvl="0" indent="-514350">
              <a:lnSpc>
                <a:spcPct val="200000"/>
              </a:lnSpc>
              <a:buFont typeface="Arial" panose="020B0604020202020204" pitchFamily="34" charset="0"/>
              <a:buChar char="•"/>
            </a:pPr>
            <a:r>
              <a:rPr lang="en-US" sz="4000" dirty="0" smtClean="0"/>
              <a:t>Comments? </a:t>
            </a:r>
          </a:p>
          <a:p>
            <a:pPr marL="514350" lvl="0" indent="-514350">
              <a:lnSpc>
                <a:spcPct val="200000"/>
              </a:lnSpc>
              <a:buFont typeface="Arial" panose="020B0604020202020204" pitchFamily="34" charset="0"/>
              <a:buChar char="•"/>
            </a:pPr>
            <a:r>
              <a:rPr lang="en-US" sz="4000" dirty="0" smtClean="0"/>
              <a:t>Closing Prayer </a:t>
            </a:r>
            <a:endParaRPr lang="en-US" sz="4000" dirty="0"/>
          </a:p>
        </p:txBody>
      </p:sp>
      <p:sp>
        <p:nvSpPr>
          <p:cNvPr id="3" name="Slide Number Placeholder 2"/>
          <p:cNvSpPr>
            <a:spLocks noGrp="1"/>
          </p:cNvSpPr>
          <p:nvPr>
            <p:ph type="sldNum" sz="quarter" idx="12"/>
          </p:nvPr>
        </p:nvSpPr>
        <p:spPr/>
        <p:txBody>
          <a:bodyPr/>
          <a:lstStyle/>
          <a:p>
            <a:fld id="{5762F52A-C960-462B-8236-8A9481EACB9C}" type="slidenum">
              <a:rPr lang="en-US" smtClean="0"/>
              <a:pPr/>
              <a:t>34</a:t>
            </a:fld>
            <a:endParaRPr lang="en-US" dirty="0"/>
          </a:p>
        </p:txBody>
      </p:sp>
    </p:spTree>
    <p:extLst>
      <p:ext uri="{BB962C8B-B14F-4D97-AF65-F5344CB8AC3E}">
        <p14:creationId xmlns:p14="http://schemas.microsoft.com/office/powerpoint/2010/main" val="21854850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p:cNvSpPr>
            <a:spLocks noChangeArrowheads="1"/>
          </p:cNvSpPr>
          <p:nvPr/>
        </p:nvSpPr>
        <p:spPr bwMode="auto">
          <a:xfrm>
            <a:off x="2910763" y="0"/>
            <a:ext cx="3305905" cy="1569660"/>
          </a:xfrm>
          <a:prstGeom prst="rect">
            <a:avLst/>
          </a:prstGeom>
          <a:noFill/>
          <a:ln w="9525">
            <a:noFill/>
            <a:miter lim="800000"/>
            <a:headEnd/>
            <a:tailEnd/>
          </a:ln>
        </p:spPr>
        <p:txBody>
          <a:bodyPr wrap="none">
            <a:spAutoFit/>
          </a:bodyPr>
          <a:lstStyle/>
          <a:p>
            <a:pPr algn="ctr"/>
            <a:r>
              <a:rPr lang="en-US" sz="3200" b="1" dirty="0" smtClean="0">
                <a:hlinkClick r:id="rId3"/>
              </a:rPr>
              <a:t>The Gospel </a:t>
            </a:r>
          </a:p>
          <a:p>
            <a:pPr algn="ctr"/>
            <a:r>
              <a:rPr lang="en-US" sz="3200" b="1" dirty="0" smtClean="0">
                <a:hlinkClick r:id="rId3"/>
              </a:rPr>
              <a:t>According to John</a:t>
            </a:r>
            <a:endParaRPr lang="en-US" sz="3200" b="1" dirty="0" smtClean="0"/>
          </a:p>
          <a:p>
            <a:pPr algn="ctr"/>
            <a:r>
              <a:rPr lang="en-US" sz="3200" b="1" dirty="0" smtClean="0"/>
              <a:t>Outline</a:t>
            </a:r>
            <a:endParaRPr lang="en-US" sz="3200" b="1" dirty="0"/>
          </a:p>
        </p:txBody>
      </p:sp>
      <p:graphicFrame>
        <p:nvGraphicFramePr>
          <p:cNvPr id="11" name="Table 10"/>
          <p:cNvGraphicFramePr>
            <a:graphicFrameLocks noGrp="1"/>
          </p:cNvGraphicFramePr>
          <p:nvPr>
            <p:extLst>
              <p:ext uri="{D42A27DB-BD31-4B8C-83A1-F6EECF244321}">
                <p14:modId xmlns:p14="http://schemas.microsoft.com/office/powerpoint/2010/main" val="694491676"/>
              </p:ext>
            </p:extLst>
          </p:nvPr>
        </p:nvGraphicFramePr>
        <p:xfrm>
          <a:off x="360680" y="1600200"/>
          <a:ext cx="8326119" cy="4846320"/>
        </p:xfrm>
        <a:graphic>
          <a:graphicData uri="http://schemas.openxmlformats.org/drawingml/2006/table">
            <a:tbl>
              <a:tblPr firstRow="1" bandRow="1">
                <a:tableStyleId>{5940675A-B579-460E-94D1-54222C63F5DA}</a:tableStyleId>
              </a:tblPr>
              <a:tblGrid>
                <a:gridCol w="1185010"/>
                <a:gridCol w="1241932"/>
                <a:gridCol w="1319553"/>
                <a:gridCol w="1379225"/>
                <a:gridCol w="1524000"/>
                <a:gridCol w="1676399"/>
              </a:tblGrid>
              <a:tr h="914400">
                <a:tc>
                  <a:txBody>
                    <a:bodyPr/>
                    <a:lstStyle/>
                    <a:p>
                      <a:pPr algn="ctr"/>
                      <a:r>
                        <a:rPr lang="en-US" sz="2400" b="1" dirty="0" smtClean="0"/>
                        <a:t>Focus</a:t>
                      </a:r>
                      <a:endParaRPr lang="en-US" sz="2000" b="1" dirty="0"/>
                    </a:p>
                  </a:txBody>
                  <a:tcPr anchor="ctr"/>
                </a:tc>
                <a:tc>
                  <a:txBody>
                    <a:bodyPr/>
                    <a:lstStyle/>
                    <a:p>
                      <a:pPr algn="ctr"/>
                      <a:r>
                        <a:rPr lang="en-US" sz="1600" b="1" dirty="0" smtClean="0"/>
                        <a:t>Incarnation of the </a:t>
                      </a:r>
                    </a:p>
                    <a:p>
                      <a:pPr algn="ctr"/>
                      <a:r>
                        <a:rPr lang="en-US" sz="1600" b="1" dirty="0" smtClean="0"/>
                        <a:t>Son of God</a:t>
                      </a:r>
                      <a:endParaRPr lang="en-US" sz="1600" b="0" dirty="0"/>
                    </a:p>
                  </a:txBody>
                  <a:tcPr anchor="ctr"/>
                </a:tc>
                <a:tc>
                  <a:txBody>
                    <a:bodyPr/>
                    <a:lstStyle/>
                    <a:p>
                      <a:pPr algn="ctr"/>
                      <a:r>
                        <a:rPr lang="en-US" sz="1600" b="1" dirty="0" smtClean="0"/>
                        <a:t>Presentation of the </a:t>
                      </a:r>
                    </a:p>
                    <a:p>
                      <a:pPr algn="ctr"/>
                      <a:r>
                        <a:rPr lang="en-US" sz="1600" b="1" dirty="0" smtClean="0"/>
                        <a:t>Son</a:t>
                      </a:r>
                      <a:r>
                        <a:rPr lang="en-US" sz="1600" b="1" baseline="0" dirty="0" smtClean="0"/>
                        <a:t> of God</a:t>
                      </a:r>
                      <a:endParaRPr lang="en-US" sz="1600" b="0" dirty="0"/>
                    </a:p>
                  </a:txBody>
                  <a:tcPr anchor="ctr"/>
                </a:tc>
                <a:tc>
                  <a:txBody>
                    <a:bodyPr/>
                    <a:lstStyle/>
                    <a:p>
                      <a:pPr algn="ctr"/>
                      <a:r>
                        <a:rPr lang="en-US" sz="1600" b="1" dirty="0" smtClean="0"/>
                        <a:t>Opposition</a:t>
                      </a:r>
                      <a:r>
                        <a:rPr lang="en-US" sz="1600" b="1" baseline="0" dirty="0" smtClean="0"/>
                        <a:t> to</a:t>
                      </a:r>
                      <a:r>
                        <a:rPr lang="en-US" sz="1600" b="1" dirty="0" smtClean="0"/>
                        <a:t> the </a:t>
                      </a:r>
                    </a:p>
                    <a:p>
                      <a:pPr algn="ctr"/>
                      <a:r>
                        <a:rPr lang="en-US" sz="1600" b="1" dirty="0" smtClean="0"/>
                        <a:t>Son</a:t>
                      </a:r>
                      <a:r>
                        <a:rPr lang="en-US" sz="1600" b="1" baseline="0" dirty="0" smtClean="0"/>
                        <a:t> of God</a:t>
                      </a:r>
                      <a:endParaRPr lang="en-US" sz="1600" b="0" dirty="0"/>
                    </a:p>
                  </a:txBody>
                  <a:tcPr anchor="ctr"/>
                </a:tc>
                <a:tc>
                  <a:txBody>
                    <a:bodyPr/>
                    <a:lstStyle/>
                    <a:p>
                      <a:pPr marL="0" marR="0" indent="0" algn="ctr" defTabSz="914293" rtl="0" eaLnBrk="1" fontAlgn="auto" latinLnBrk="0" hangingPunct="1">
                        <a:lnSpc>
                          <a:spcPct val="100000"/>
                        </a:lnSpc>
                        <a:spcBef>
                          <a:spcPts val="0"/>
                        </a:spcBef>
                        <a:spcAft>
                          <a:spcPts val="0"/>
                        </a:spcAft>
                        <a:buClrTx/>
                        <a:buSzTx/>
                        <a:buFontTx/>
                        <a:buNone/>
                        <a:tabLst/>
                        <a:defRPr/>
                      </a:pPr>
                      <a:r>
                        <a:rPr lang="en-US" sz="1600" b="1" dirty="0" smtClean="0"/>
                        <a:t>Preparation of the Disciples</a:t>
                      </a:r>
                      <a:endParaRPr lang="en-US" sz="1600" b="1" dirty="0"/>
                    </a:p>
                  </a:txBody>
                  <a:tcPr anchor="ctr"/>
                </a:tc>
                <a:tc>
                  <a:txBody>
                    <a:bodyPr/>
                    <a:lstStyle/>
                    <a:p>
                      <a:pPr algn="ctr"/>
                      <a:r>
                        <a:rPr lang="en-US" sz="1600" b="1" dirty="0" smtClean="0"/>
                        <a:t>Crucifixion</a:t>
                      </a:r>
                      <a:r>
                        <a:rPr lang="en-US" sz="1600" b="1" baseline="0" dirty="0" smtClean="0"/>
                        <a:t> and Resurrection of the Son of God</a:t>
                      </a:r>
                      <a:endParaRPr lang="en-US" sz="1600" b="1" dirty="0"/>
                    </a:p>
                  </a:txBody>
                  <a:tcPr anchor="ctr"/>
                </a:tc>
              </a:tr>
              <a:tr h="914400">
                <a:tc>
                  <a:txBody>
                    <a:bodyPr/>
                    <a:lstStyle/>
                    <a:p>
                      <a:pPr algn="ctr"/>
                      <a:r>
                        <a:rPr lang="en-US" sz="1800" b="1" dirty="0" smtClean="0"/>
                        <a:t>Reference</a:t>
                      </a:r>
                      <a:endParaRPr lang="en-US" sz="1600" b="1" dirty="0" smtClean="0"/>
                    </a:p>
                  </a:txBody>
                  <a:tcPr anchor="ctr"/>
                </a:tc>
                <a:tc>
                  <a:txBody>
                    <a:bodyPr/>
                    <a:lstStyle/>
                    <a:p>
                      <a:pPr algn="ctr"/>
                      <a:r>
                        <a:rPr lang="en-US" sz="2000" dirty="0" smtClean="0">
                          <a:hlinkClick r:id="rId4"/>
                        </a:rPr>
                        <a:t>1:1-18</a:t>
                      </a:r>
                      <a:endParaRPr lang="en-US" sz="2000" dirty="0"/>
                    </a:p>
                  </a:txBody>
                  <a:tcPr anchor="ctr"/>
                </a:tc>
                <a:tc>
                  <a:txBody>
                    <a:bodyPr/>
                    <a:lstStyle/>
                    <a:p>
                      <a:pPr algn="ctr"/>
                      <a:r>
                        <a:rPr lang="en-US" sz="2000" dirty="0" smtClean="0">
                          <a:hlinkClick r:id="rId5"/>
                        </a:rPr>
                        <a:t>1:19-4:54</a:t>
                      </a:r>
                      <a:endParaRPr lang="en-US" sz="2000" dirty="0"/>
                    </a:p>
                  </a:txBody>
                  <a:tcPr anchor="ctr"/>
                </a:tc>
                <a:tc>
                  <a:txBody>
                    <a:bodyPr/>
                    <a:lstStyle/>
                    <a:p>
                      <a:pPr algn="ctr"/>
                      <a:r>
                        <a:rPr lang="en-US" sz="2000" dirty="0" smtClean="0">
                          <a:hlinkClick r:id="rId6"/>
                        </a:rPr>
                        <a:t>5:1-12:50</a:t>
                      </a:r>
                      <a:endParaRPr lang="en-US" sz="2000" dirty="0"/>
                    </a:p>
                  </a:txBody>
                  <a:tcPr anchor="ctr"/>
                </a:tc>
                <a:tc>
                  <a:txBody>
                    <a:bodyPr/>
                    <a:lstStyle/>
                    <a:p>
                      <a:pPr marL="0" marR="0" indent="0" algn="ctr" defTabSz="914293" rtl="0" eaLnBrk="1" fontAlgn="auto" latinLnBrk="0" hangingPunct="1">
                        <a:lnSpc>
                          <a:spcPct val="100000"/>
                        </a:lnSpc>
                        <a:spcBef>
                          <a:spcPts val="0"/>
                        </a:spcBef>
                        <a:spcAft>
                          <a:spcPts val="0"/>
                        </a:spcAft>
                        <a:buClrTx/>
                        <a:buSzTx/>
                        <a:buFontTx/>
                        <a:buNone/>
                        <a:tabLst/>
                        <a:defRPr/>
                      </a:pPr>
                      <a:r>
                        <a:rPr lang="en-US" sz="2000" dirty="0" smtClean="0">
                          <a:hlinkClick r:id="rId7"/>
                        </a:rPr>
                        <a:t>13:1-17:26</a:t>
                      </a:r>
                      <a:endParaRPr lang="en-US" sz="2000" dirty="0" smtClean="0"/>
                    </a:p>
                  </a:txBody>
                  <a:tcPr anchor="ctr"/>
                </a:tc>
                <a:tc>
                  <a:txBody>
                    <a:bodyPr/>
                    <a:lstStyle/>
                    <a:p>
                      <a:pPr algn="ctr"/>
                      <a:r>
                        <a:rPr lang="en-US" sz="2000" dirty="0" smtClean="0">
                          <a:hlinkClick r:id="rId8"/>
                        </a:rPr>
                        <a:t>18:1-21:25</a:t>
                      </a:r>
                      <a:endParaRPr lang="en-US" sz="2000" dirty="0"/>
                    </a:p>
                  </a:txBody>
                  <a:tcPr anchor="ctr"/>
                </a:tc>
              </a:tr>
              <a:tr h="914400">
                <a:tc>
                  <a:txBody>
                    <a:bodyPr/>
                    <a:lstStyle/>
                    <a:p>
                      <a:pPr algn="ctr"/>
                      <a:r>
                        <a:rPr lang="en-US" sz="2000" b="1" dirty="0" smtClean="0"/>
                        <a:t>Division</a:t>
                      </a:r>
                      <a:endParaRPr lang="en-US" sz="1600" b="1" dirty="0" smtClean="0"/>
                    </a:p>
                  </a:txBody>
                  <a:tcPr anchor="ctr"/>
                </a:tc>
                <a:tc>
                  <a:txBody>
                    <a:bodyPr/>
                    <a:lstStyle/>
                    <a:p>
                      <a:pPr algn="ctr"/>
                      <a:r>
                        <a:rPr lang="en-US" sz="1600" dirty="0" smtClean="0"/>
                        <a:t>Introduction to Christ</a:t>
                      </a:r>
                      <a:endParaRPr lang="en-US" sz="1600" dirty="0"/>
                    </a:p>
                  </a:txBody>
                  <a:tcPr anchor="ctr"/>
                </a:tc>
                <a:tc>
                  <a:txBody>
                    <a:bodyPr/>
                    <a:lstStyle/>
                    <a:p>
                      <a:pPr algn="ctr"/>
                      <a:r>
                        <a:rPr lang="en-US" sz="1600" dirty="0" smtClean="0"/>
                        <a:t>Revelation </a:t>
                      </a:r>
                    </a:p>
                    <a:p>
                      <a:pPr algn="ctr"/>
                      <a:r>
                        <a:rPr lang="en-US" sz="1600" dirty="0" smtClean="0"/>
                        <a:t>of Christ</a:t>
                      </a:r>
                      <a:endParaRPr lang="en-US" sz="1600" dirty="0"/>
                    </a:p>
                  </a:txBody>
                  <a:tcPr anchor="ctr"/>
                </a:tc>
                <a:tc>
                  <a:txBody>
                    <a:bodyPr/>
                    <a:lstStyle/>
                    <a:p>
                      <a:pPr algn="ctr"/>
                      <a:r>
                        <a:rPr lang="en-US" sz="1600" dirty="0" smtClean="0"/>
                        <a:t>Rejection </a:t>
                      </a:r>
                    </a:p>
                    <a:p>
                      <a:pPr algn="ctr"/>
                      <a:r>
                        <a:rPr lang="en-US" sz="1600" dirty="0" smtClean="0"/>
                        <a:t>of Christ</a:t>
                      </a:r>
                      <a:endParaRPr lang="en-US" sz="1600" dirty="0"/>
                    </a:p>
                  </a:txBody>
                  <a:tcPr anchor="ctr"/>
                </a:tc>
                <a:tc>
                  <a:txBody>
                    <a:bodyPr/>
                    <a:lstStyle/>
                    <a:p>
                      <a:pPr marL="0" marR="0" indent="0" algn="ctr" defTabSz="914293" rtl="0" eaLnBrk="1" fontAlgn="auto" latinLnBrk="0" hangingPunct="1">
                        <a:lnSpc>
                          <a:spcPct val="100000"/>
                        </a:lnSpc>
                        <a:spcBef>
                          <a:spcPts val="0"/>
                        </a:spcBef>
                        <a:spcAft>
                          <a:spcPts val="0"/>
                        </a:spcAft>
                        <a:buClrTx/>
                        <a:buSzTx/>
                        <a:buFontTx/>
                        <a:buNone/>
                        <a:tabLst/>
                        <a:defRPr/>
                      </a:pPr>
                      <a:r>
                        <a:rPr lang="en-US" sz="1600" dirty="0" smtClean="0"/>
                        <a:t>Revelation</a:t>
                      </a:r>
                    </a:p>
                    <a:p>
                      <a:pPr marL="0" marR="0" indent="0" algn="ctr" defTabSz="914293" rtl="0" eaLnBrk="1" fontAlgn="auto" latinLnBrk="0" hangingPunct="1">
                        <a:lnSpc>
                          <a:spcPct val="100000"/>
                        </a:lnSpc>
                        <a:spcBef>
                          <a:spcPts val="0"/>
                        </a:spcBef>
                        <a:spcAft>
                          <a:spcPts val="0"/>
                        </a:spcAft>
                        <a:buClrTx/>
                        <a:buSzTx/>
                        <a:buFontTx/>
                        <a:buNone/>
                        <a:tabLst/>
                        <a:defRPr/>
                      </a:pPr>
                      <a:r>
                        <a:rPr lang="en-US" sz="1600" dirty="0" smtClean="0"/>
                        <a:t>of Christ</a:t>
                      </a:r>
                      <a:endParaRPr lang="en-US" sz="1600" dirty="0"/>
                    </a:p>
                  </a:txBody>
                  <a:tcPr anchor="ctr"/>
                </a:tc>
                <a:tc>
                  <a:txBody>
                    <a:bodyPr/>
                    <a:lstStyle/>
                    <a:p>
                      <a:pPr algn="ctr"/>
                      <a:r>
                        <a:rPr lang="en-US" sz="1600" dirty="0" smtClean="0"/>
                        <a:t>Rejection </a:t>
                      </a:r>
                    </a:p>
                    <a:p>
                      <a:pPr algn="ctr"/>
                      <a:r>
                        <a:rPr lang="en-US" sz="1600" dirty="0" smtClean="0"/>
                        <a:t>of Christ</a:t>
                      </a:r>
                      <a:endParaRPr lang="en-US" sz="1600" dirty="0"/>
                    </a:p>
                  </a:txBody>
                  <a:tcPr anchor="ctr"/>
                </a:tc>
              </a:tr>
              <a:tr h="914400">
                <a:tc rowSpan="2">
                  <a:txBody>
                    <a:bodyPr/>
                    <a:lstStyle/>
                    <a:p>
                      <a:pPr algn="ctr"/>
                      <a:r>
                        <a:rPr lang="en-US" sz="2400" b="1" dirty="0" smtClean="0"/>
                        <a:t>Topic</a:t>
                      </a:r>
                      <a:endParaRPr lang="en-US" sz="1600" b="1" dirty="0"/>
                    </a:p>
                  </a:txBody>
                  <a:tcPr anchor="ctr"/>
                </a:tc>
                <a:tc gridSpan="3">
                  <a:txBody>
                    <a:bodyPr/>
                    <a:lstStyle/>
                    <a:p>
                      <a:pPr algn="ctr"/>
                      <a:r>
                        <a:rPr lang="en-US" sz="2000" b="1" dirty="0" smtClean="0"/>
                        <a:t>Seven Signs</a:t>
                      </a:r>
                      <a:endParaRPr lang="en-US" sz="2000" dirty="0"/>
                    </a:p>
                  </a:txBody>
                  <a:tcPr anchor="ctr"/>
                </a:tc>
                <a:tc hMerge="1">
                  <a:txBody>
                    <a:bodyPr/>
                    <a:lstStyle/>
                    <a:p>
                      <a:pPr algn="ctr"/>
                      <a:endParaRPr lang="en-US" sz="2000" dirty="0"/>
                    </a:p>
                  </a:txBody>
                  <a:tcPr anchor="ctr"/>
                </a:tc>
                <a:tc hMerge="1">
                  <a:txBody>
                    <a:bodyPr/>
                    <a:lstStyle/>
                    <a:p>
                      <a:pPr algn="ctr"/>
                      <a:endParaRPr lang="en-US" sz="2000" dirty="0"/>
                    </a:p>
                  </a:txBody>
                  <a:tcPr anchor="ctr"/>
                </a:tc>
                <a:tc>
                  <a:txBody>
                    <a:bodyPr/>
                    <a:lstStyle/>
                    <a:p>
                      <a:pPr algn="ctr"/>
                      <a:r>
                        <a:rPr lang="en-US" sz="2000" b="1" dirty="0" smtClean="0"/>
                        <a:t>Upper Room Discourse</a:t>
                      </a:r>
                      <a:endParaRPr lang="en-US" sz="2000" b="1" dirty="0"/>
                    </a:p>
                  </a:txBody>
                  <a:tcPr anchor="ctr"/>
                </a:tc>
                <a:tc>
                  <a:txBody>
                    <a:bodyPr/>
                    <a:lstStyle/>
                    <a:p>
                      <a:pPr algn="ctr"/>
                      <a:r>
                        <a:rPr lang="en-US" sz="2000" b="1" dirty="0" smtClean="0"/>
                        <a:t>Supreme Sign</a:t>
                      </a:r>
                      <a:endParaRPr lang="en-US" sz="2000" b="1" dirty="0"/>
                    </a:p>
                  </a:txBody>
                  <a:tcPr anchor="ctr"/>
                </a:tc>
              </a:tr>
              <a:tr h="594360">
                <a:tc vMerge="1">
                  <a:txBody>
                    <a:bodyPr/>
                    <a:lstStyle/>
                    <a:p>
                      <a:pPr algn="ctr"/>
                      <a:endParaRPr lang="en-US" sz="1600" b="1" dirty="0"/>
                    </a:p>
                  </a:txBody>
                  <a:tcPr anchor="ctr"/>
                </a:tc>
                <a:tc gridSpan="3">
                  <a:txBody>
                    <a:bodyPr/>
                    <a:lstStyle/>
                    <a:p>
                      <a:pPr algn="ctr"/>
                      <a:r>
                        <a:rPr lang="en-US" sz="2000" b="1" dirty="0" smtClean="0"/>
                        <a:t>That you might </a:t>
                      </a:r>
                      <a:r>
                        <a:rPr lang="en-US" sz="2000" b="1" u="sng" dirty="0" smtClean="0"/>
                        <a:t>believe</a:t>
                      </a:r>
                      <a:endParaRPr lang="en-US" sz="2000" b="1" u="sng" dirty="0"/>
                    </a:p>
                  </a:txBody>
                  <a:tcPr anchor="ctr"/>
                </a:tc>
                <a:tc hMerge="1">
                  <a:txBody>
                    <a:bodyPr/>
                    <a:lstStyle/>
                    <a:p>
                      <a:pPr algn="ctr"/>
                      <a:endParaRPr lang="en-US" sz="2000" b="1" dirty="0"/>
                    </a:p>
                  </a:txBody>
                  <a:tcPr anchor="ctr"/>
                </a:tc>
                <a:tc hMerge="1">
                  <a:txBody>
                    <a:bodyPr/>
                    <a:lstStyle/>
                    <a:p>
                      <a:pPr algn="ctr"/>
                      <a:endParaRPr lang="en-US" sz="2000" b="1" dirty="0"/>
                    </a:p>
                  </a:txBody>
                  <a:tcPr anchor="ctr"/>
                </a:tc>
                <a:tc gridSpan="2">
                  <a:txBody>
                    <a:bodyPr/>
                    <a:lstStyle/>
                    <a:p>
                      <a:pPr algn="ctr"/>
                      <a:r>
                        <a:rPr lang="en-US" sz="2000" b="1" dirty="0" smtClean="0"/>
                        <a:t>That you might </a:t>
                      </a:r>
                      <a:r>
                        <a:rPr lang="en-US" sz="2000" b="1" u="sng" dirty="0" smtClean="0"/>
                        <a:t>have life</a:t>
                      </a:r>
                      <a:endParaRPr lang="en-US" sz="2000" b="1" u="sng" dirty="0"/>
                    </a:p>
                  </a:txBody>
                  <a:tcPr anchor="ctr"/>
                </a:tc>
                <a:tc hMerge="1">
                  <a:txBody>
                    <a:bodyPr/>
                    <a:lstStyle/>
                    <a:p>
                      <a:endParaRPr lang="en-US"/>
                    </a:p>
                  </a:txBody>
                  <a:tcPr/>
                </a:tc>
              </a:tr>
              <a:tr h="594360">
                <a:tc>
                  <a:txBody>
                    <a:bodyPr/>
                    <a:lstStyle/>
                    <a:p>
                      <a:pPr algn="ctr"/>
                      <a:r>
                        <a:rPr lang="en-US" sz="2000" b="1" dirty="0" smtClean="0"/>
                        <a:t>Time</a:t>
                      </a:r>
                      <a:endParaRPr lang="en-US" sz="1600" b="1" dirty="0" smtClean="0"/>
                    </a:p>
                  </a:txBody>
                  <a:tcPr anchor="ctr"/>
                </a:tc>
                <a:tc gridSpan="3">
                  <a:txBody>
                    <a:bodyPr/>
                    <a:lstStyle/>
                    <a:p>
                      <a:pPr algn="ctr"/>
                      <a:r>
                        <a:rPr lang="en-US" sz="1600" dirty="0" smtClean="0"/>
                        <a:t>A Few Years</a:t>
                      </a:r>
                      <a:endParaRPr lang="en-US" sz="1600" dirty="0"/>
                    </a:p>
                  </a:txBody>
                  <a:tcPr anchor="ctr"/>
                </a:tc>
                <a:tc hMerge="1">
                  <a:txBody>
                    <a:bodyPr/>
                    <a:lstStyle/>
                    <a:p>
                      <a:pPr algn="ctr"/>
                      <a:endParaRPr lang="en-US" sz="1600" dirty="0"/>
                    </a:p>
                  </a:txBody>
                  <a:tcPr anchor="ctr"/>
                </a:tc>
                <a:tc hMerge="1">
                  <a:txBody>
                    <a:bodyPr/>
                    <a:lstStyle/>
                    <a:p>
                      <a:pPr algn="ctr"/>
                      <a:endParaRPr lang="en-US" sz="1600" dirty="0"/>
                    </a:p>
                  </a:txBody>
                  <a:tcPr anchor="ctr"/>
                </a:tc>
                <a:tc>
                  <a:txBody>
                    <a:bodyPr/>
                    <a:lstStyle/>
                    <a:p>
                      <a:pPr marL="0" marR="0" indent="0" algn="ctr" defTabSz="914293" rtl="0" eaLnBrk="1" fontAlgn="auto" latinLnBrk="0" hangingPunct="1">
                        <a:lnSpc>
                          <a:spcPct val="100000"/>
                        </a:lnSpc>
                        <a:spcBef>
                          <a:spcPts val="0"/>
                        </a:spcBef>
                        <a:spcAft>
                          <a:spcPts val="0"/>
                        </a:spcAft>
                        <a:buClrTx/>
                        <a:buSzTx/>
                        <a:buFontTx/>
                        <a:buNone/>
                        <a:tabLst/>
                        <a:defRPr/>
                      </a:pPr>
                      <a:r>
                        <a:rPr lang="en-US" sz="1600" dirty="0" smtClean="0"/>
                        <a:t>A Few Hours</a:t>
                      </a:r>
                      <a:endParaRPr lang="en-US" sz="1600" dirty="0"/>
                    </a:p>
                  </a:txBody>
                  <a:tcPr anchor="ctr"/>
                </a:tc>
                <a:tc>
                  <a:txBody>
                    <a:bodyPr/>
                    <a:lstStyle/>
                    <a:p>
                      <a:pPr algn="ctr"/>
                      <a:r>
                        <a:rPr lang="en-US" sz="1600" dirty="0" smtClean="0"/>
                        <a:t>A Few Weeks</a:t>
                      </a:r>
                      <a:endParaRPr lang="en-US" sz="1600" dirty="0"/>
                    </a:p>
                  </a:txBody>
                  <a:tcPr anchor="ctr"/>
                </a:tc>
              </a:tr>
            </a:tbl>
          </a:graphicData>
        </a:graphic>
      </p:graphicFrame>
      <p:sp>
        <p:nvSpPr>
          <p:cNvPr id="8" name="Footer Placeholder 9"/>
          <p:cNvSpPr>
            <a:spLocks noGrp="1"/>
          </p:cNvSpPr>
          <p:nvPr>
            <p:ph type="ftr" sz="quarter" idx="11"/>
          </p:nvPr>
        </p:nvSpPr>
        <p:spPr>
          <a:xfrm>
            <a:off x="1561700" y="6492875"/>
            <a:ext cx="6019800" cy="365125"/>
          </a:xfrm>
        </p:spPr>
        <p:txBody>
          <a:bodyPr/>
          <a:lstStyle/>
          <a:p>
            <a:r>
              <a:rPr lang="en-US" smtClean="0"/>
              <a:t>Lesson 10 - John 4:1-42</a:t>
            </a:r>
            <a:endParaRPr lang="en-US" dirty="0"/>
          </a:p>
        </p:txBody>
      </p:sp>
      <p:sp>
        <p:nvSpPr>
          <p:cNvPr id="10" name="Date Placeholder 7"/>
          <p:cNvSpPr>
            <a:spLocks noGrp="1"/>
          </p:cNvSpPr>
          <p:nvPr>
            <p:ph type="dt" sz="half" idx="10"/>
          </p:nvPr>
        </p:nvSpPr>
        <p:spPr>
          <a:xfrm>
            <a:off x="47324" y="6492875"/>
            <a:ext cx="1857675" cy="365125"/>
          </a:xfrm>
        </p:spPr>
        <p:txBody>
          <a:bodyPr/>
          <a:lstStyle/>
          <a:p>
            <a:r>
              <a:rPr lang="en-US" smtClean="0"/>
              <a:t>November 18, 2014</a:t>
            </a:r>
            <a:endParaRPr lang="en-US" dirty="0"/>
          </a:p>
        </p:txBody>
      </p:sp>
      <p:sp>
        <p:nvSpPr>
          <p:cNvPr id="2" name="Right Arrow 1"/>
          <p:cNvSpPr/>
          <p:nvPr/>
        </p:nvSpPr>
        <p:spPr>
          <a:xfrm rot="18846959">
            <a:off x="3144815" y="3170922"/>
            <a:ext cx="613304" cy="40412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2"/>
          </p:nvPr>
        </p:nvSpPr>
        <p:spPr/>
        <p:txBody>
          <a:bodyPr/>
          <a:lstStyle/>
          <a:p>
            <a:fld id="{5762F52A-C960-462B-8236-8A9481EACB9C}" type="slidenum">
              <a:rPr lang="en-US" smtClean="0"/>
              <a:pPr/>
              <a:t>4</a:t>
            </a:fld>
            <a:endParaRPr lang="en-US" dirty="0"/>
          </a:p>
        </p:txBody>
      </p:sp>
    </p:spTree>
    <p:extLst>
      <p:ext uri="{BB962C8B-B14F-4D97-AF65-F5344CB8AC3E}">
        <p14:creationId xmlns:p14="http://schemas.microsoft.com/office/powerpoint/2010/main" val="30102587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9"/>
          <p:cNvSpPr>
            <a:spLocks noGrp="1"/>
          </p:cNvSpPr>
          <p:nvPr>
            <p:ph type="ftr" sz="quarter" idx="11"/>
          </p:nvPr>
        </p:nvSpPr>
        <p:spPr>
          <a:xfrm>
            <a:off x="1561700" y="6492875"/>
            <a:ext cx="6019800" cy="365125"/>
          </a:xfrm>
        </p:spPr>
        <p:txBody>
          <a:bodyPr/>
          <a:lstStyle/>
          <a:p>
            <a:r>
              <a:rPr lang="en-US" smtClean="0"/>
              <a:t>Lesson 10 - John 4:1-42</a:t>
            </a:r>
            <a:endParaRPr lang="en-US" dirty="0"/>
          </a:p>
        </p:txBody>
      </p:sp>
      <p:sp>
        <p:nvSpPr>
          <p:cNvPr id="9" name="Date Placeholder 7"/>
          <p:cNvSpPr>
            <a:spLocks noGrp="1"/>
          </p:cNvSpPr>
          <p:nvPr>
            <p:ph type="dt" sz="half" idx="10"/>
          </p:nvPr>
        </p:nvSpPr>
        <p:spPr>
          <a:xfrm>
            <a:off x="47324" y="6492875"/>
            <a:ext cx="1857675" cy="365125"/>
          </a:xfrm>
        </p:spPr>
        <p:txBody>
          <a:bodyPr/>
          <a:lstStyle/>
          <a:p>
            <a:r>
              <a:rPr lang="en-US" smtClean="0"/>
              <a:t>November 18, 2014</a:t>
            </a:r>
            <a:endParaRPr lang="en-US" dirty="0"/>
          </a:p>
        </p:txBody>
      </p:sp>
      <p:sp>
        <p:nvSpPr>
          <p:cNvPr id="7" name="Rectangle 6"/>
          <p:cNvSpPr/>
          <p:nvPr/>
        </p:nvSpPr>
        <p:spPr>
          <a:xfrm>
            <a:off x="927846" y="1613647"/>
            <a:ext cx="7911354" cy="4031873"/>
          </a:xfrm>
          <a:prstGeom prst="rect">
            <a:avLst/>
          </a:prstGeom>
        </p:spPr>
        <p:txBody>
          <a:bodyPr wrap="square">
            <a:spAutoFit/>
          </a:bodyPr>
          <a:lstStyle/>
          <a:p>
            <a:r>
              <a:rPr lang="en-US" sz="4000" b="1" dirty="0" smtClean="0">
                <a:hlinkClick r:id="rId2"/>
              </a:rPr>
              <a:t>John 3:1-36</a:t>
            </a:r>
            <a:r>
              <a:rPr lang="en-US" sz="4000" b="1" dirty="0" smtClean="0"/>
              <a:t> </a:t>
            </a:r>
          </a:p>
          <a:p>
            <a:endParaRPr lang="en-US" sz="3600" dirty="0" smtClean="0"/>
          </a:p>
          <a:p>
            <a:r>
              <a:rPr lang="en-US" sz="3600" dirty="0" smtClean="0">
                <a:hlinkClick r:id="rId3"/>
              </a:rPr>
              <a:t>John 3:1-21</a:t>
            </a:r>
            <a:r>
              <a:rPr lang="en-US" sz="3600" dirty="0" smtClean="0"/>
              <a:t>	Jesus </a:t>
            </a:r>
          </a:p>
          <a:p>
            <a:r>
              <a:rPr lang="en-US" sz="3600" dirty="0"/>
              <a:t>	</a:t>
            </a:r>
            <a:r>
              <a:rPr lang="en-US" sz="3600" dirty="0" smtClean="0"/>
              <a:t>		witnesses to Nicodemus</a:t>
            </a:r>
          </a:p>
          <a:p>
            <a:endParaRPr lang="en-US" sz="3600" dirty="0"/>
          </a:p>
          <a:p>
            <a:r>
              <a:rPr lang="en-US" sz="3600" dirty="0" smtClean="0">
                <a:hlinkClick r:id="rId4"/>
              </a:rPr>
              <a:t>John 3:22-36</a:t>
            </a:r>
            <a:r>
              <a:rPr lang="en-US" sz="3600" dirty="0" smtClean="0"/>
              <a:t>	John the Baptist </a:t>
            </a:r>
          </a:p>
          <a:p>
            <a:r>
              <a:rPr lang="en-US" sz="3600" dirty="0"/>
              <a:t> </a:t>
            </a:r>
            <a:r>
              <a:rPr lang="en-US" sz="3600" dirty="0" smtClean="0"/>
              <a:t>   			witnesses about Jesus</a:t>
            </a:r>
          </a:p>
        </p:txBody>
      </p:sp>
      <p:sp>
        <p:nvSpPr>
          <p:cNvPr id="12" name="Rectangle 11"/>
          <p:cNvSpPr/>
          <p:nvPr/>
        </p:nvSpPr>
        <p:spPr>
          <a:xfrm>
            <a:off x="2263878" y="309610"/>
            <a:ext cx="4641294" cy="769441"/>
          </a:xfrm>
          <a:prstGeom prst="rect">
            <a:avLst/>
          </a:prstGeom>
        </p:spPr>
        <p:txBody>
          <a:bodyPr wrap="square" anchor="ctr">
            <a:spAutoFit/>
          </a:bodyPr>
          <a:lstStyle/>
          <a:p>
            <a:pPr algn="ctr"/>
            <a:r>
              <a:rPr lang="en-US" sz="4400" b="1" dirty="0" smtClean="0"/>
              <a:t>Last Week</a:t>
            </a:r>
            <a:endParaRPr lang="en-US" sz="3600" b="1" dirty="0" smtClean="0"/>
          </a:p>
        </p:txBody>
      </p:sp>
      <p:sp>
        <p:nvSpPr>
          <p:cNvPr id="2" name="Slide Number Placeholder 1"/>
          <p:cNvSpPr>
            <a:spLocks noGrp="1"/>
          </p:cNvSpPr>
          <p:nvPr>
            <p:ph type="sldNum" sz="quarter" idx="12"/>
          </p:nvPr>
        </p:nvSpPr>
        <p:spPr/>
        <p:txBody>
          <a:bodyPr/>
          <a:lstStyle/>
          <a:p>
            <a:fld id="{5762F52A-C960-462B-8236-8A9481EACB9C}" type="slidenum">
              <a:rPr lang="en-US" smtClean="0"/>
              <a:pPr/>
              <a:t>5</a:t>
            </a:fld>
            <a:endParaRPr lang="en-US" dirty="0"/>
          </a:p>
        </p:txBody>
      </p:sp>
    </p:spTree>
    <p:extLst>
      <p:ext uri="{BB962C8B-B14F-4D97-AF65-F5344CB8AC3E}">
        <p14:creationId xmlns:p14="http://schemas.microsoft.com/office/powerpoint/2010/main" val="7243645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9"/>
          <p:cNvSpPr>
            <a:spLocks noGrp="1"/>
          </p:cNvSpPr>
          <p:nvPr>
            <p:ph type="ftr" sz="quarter" idx="11"/>
          </p:nvPr>
        </p:nvSpPr>
        <p:spPr>
          <a:xfrm>
            <a:off x="1561700" y="6492875"/>
            <a:ext cx="6019800" cy="365125"/>
          </a:xfrm>
        </p:spPr>
        <p:txBody>
          <a:bodyPr/>
          <a:lstStyle/>
          <a:p>
            <a:r>
              <a:rPr lang="en-US" smtClean="0"/>
              <a:t>Lesson 10 - John 4:1-42</a:t>
            </a:r>
            <a:endParaRPr lang="en-US" dirty="0"/>
          </a:p>
        </p:txBody>
      </p:sp>
      <p:sp>
        <p:nvSpPr>
          <p:cNvPr id="9" name="Date Placeholder 7"/>
          <p:cNvSpPr>
            <a:spLocks noGrp="1"/>
          </p:cNvSpPr>
          <p:nvPr>
            <p:ph type="dt" sz="half" idx="10"/>
          </p:nvPr>
        </p:nvSpPr>
        <p:spPr>
          <a:xfrm>
            <a:off x="47324" y="6492875"/>
            <a:ext cx="1857675" cy="365125"/>
          </a:xfrm>
        </p:spPr>
        <p:txBody>
          <a:bodyPr/>
          <a:lstStyle/>
          <a:p>
            <a:r>
              <a:rPr lang="en-US" smtClean="0"/>
              <a:t>November 18, 2014</a:t>
            </a:r>
            <a:endParaRPr lang="en-US" dirty="0"/>
          </a:p>
        </p:txBody>
      </p:sp>
      <p:sp>
        <p:nvSpPr>
          <p:cNvPr id="7" name="Rectangle 6"/>
          <p:cNvSpPr/>
          <p:nvPr/>
        </p:nvSpPr>
        <p:spPr>
          <a:xfrm>
            <a:off x="927846" y="1613647"/>
            <a:ext cx="7911354" cy="4031873"/>
          </a:xfrm>
          <a:prstGeom prst="rect">
            <a:avLst/>
          </a:prstGeom>
        </p:spPr>
        <p:txBody>
          <a:bodyPr wrap="square">
            <a:spAutoFit/>
          </a:bodyPr>
          <a:lstStyle/>
          <a:p>
            <a:r>
              <a:rPr lang="en-US" sz="4000" b="1" dirty="0" smtClean="0">
                <a:hlinkClick r:id="rId2"/>
              </a:rPr>
              <a:t>John </a:t>
            </a:r>
            <a:r>
              <a:rPr lang="en-US" sz="4000" b="1" dirty="0">
                <a:hlinkClick r:id="rId2"/>
              </a:rPr>
              <a:t>4</a:t>
            </a:r>
            <a:r>
              <a:rPr lang="en-US" sz="4000" b="1" dirty="0" smtClean="0">
                <a:hlinkClick r:id="rId2"/>
              </a:rPr>
              <a:t>:1-42</a:t>
            </a:r>
            <a:r>
              <a:rPr lang="en-US" sz="4000" b="1" dirty="0" smtClean="0"/>
              <a:t> 	Jesus Witnesses…</a:t>
            </a:r>
          </a:p>
          <a:p>
            <a:endParaRPr lang="en-US" sz="3600" dirty="0" smtClean="0"/>
          </a:p>
          <a:p>
            <a:r>
              <a:rPr lang="en-US" sz="3600" dirty="0" smtClean="0"/>
              <a:t>John 4:1-26	to the Woman at the Well </a:t>
            </a:r>
          </a:p>
          <a:p>
            <a:endParaRPr lang="en-US" sz="3600" dirty="0" smtClean="0"/>
          </a:p>
          <a:p>
            <a:r>
              <a:rPr lang="en-US" sz="3600" dirty="0"/>
              <a:t>John </a:t>
            </a:r>
            <a:r>
              <a:rPr lang="en-US" sz="3600" dirty="0" smtClean="0"/>
              <a:t>4:27-38</a:t>
            </a:r>
            <a:r>
              <a:rPr lang="en-US" sz="3600" dirty="0"/>
              <a:t>	</a:t>
            </a:r>
            <a:r>
              <a:rPr lang="en-US" sz="3600" dirty="0" smtClean="0"/>
              <a:t>to </a:t>
            </a:r>
            <a:r>
              <a:rPr lang="en-US" sz="3600" dirty="0"/>
              <a:t>the </a:t>
            </a:r>
            <a:r>
              <a:rPr lang="en-US" sz="3600" dirty="0" smtClean="0"/>
              <a:t>Disciples </a:t>
            </a:r>
          </a:p>
          <a:p>
            <a:endParaRPr lang="en-US" sz="3600" dirty="0"/>
          </a:p>
          <a:p>
            <a:r>
              <a:rPr lang="en-US" sz="3600" dirty="0"/>
              <a:t>John </a:t>
            </a:r>
            <a:r>
              <a:rPr lang="en-US" sz="3600" dirty="0" smtClean="0"/>
              <a:t>4:39-42 	to the Samaritans </a:t>
            </a:r>
          </a:p>
        </p:txBody>
      </p:sp>
      <p:sp>
        <p:nvSpPr>
          <p:cNvPr id="12" name="Rectangle 11"/>
          <p:cNvSpPr/>
          <p:nvPr/>
        </p:nvSpPr>
        <p:spPr>
          <a:xfrm>
            <a:off x="2263878" y="309610"/>
            <a:ext cx="4641294" cy="769441"/>
          </a:xfrm>
          <a:prstGeom prst="rect">
            <a:avLst/>
          </a:prstGeom>
        </p:spPr>
        <p:txBody>
          <a:bodyPr wrap="square" anchor="ctr">
            <a:spAutoFit/>
          </a:bodyPr>
          <a:lstStyle/>
          <a:p>
            <a:pPr algn="ctr"/>
            <a:r>
              <a:rPr lang="en-US" sz="4400" b="1" dirty="0" smtClean="0"/>
              <a:t>This Week</a:t>
            </a:r>
            <a:endParaRPr lang="en-US" sz="3600" b="1" dirty="0" smtClean="0"/>
          </a:p>
        </p:txBody>
      </p:sp>
      <p:sp>
        <p:nvSpPr>
          <p:cNvPr id="2" name="Slide Number Placeholder 1"/>
          <p:cNvSpPr>
            <a:spLocks noGrp="1"/>
          </p:cNvSpPr>
          <p:nvPr>
            <p:ph type="sldNum" sz="quarter" idx="12"/>
          </p:nvPr>
        </p:nvSpPr>
        <p:spPr/>
        <p:txBody>
          <a:bodyPr/>
          <a:lstStyle/>
          <a:p>
            <a:fld id="{5762F52A-C960-462B-8236-8A9481EACB9C}" type="slidenum">
              <a:rPr lang="en-US" smtClean="0"/>
              <a:pPr/>
              <a:t>6</a:t>
            </a:fld>
            <a:endParaRPr lang="en-US" dirty="0"/>
          </a:p>
        </p:txBody>
      </p:sp>
    </p:spTree>
    <p:extLst>
      <p:ext uri="{BB962C8B-B14F-4D97-AF65-F5344CB8AC3E}">
        <p14:creationId xmlns:p14="http://schemas.microsoft.com/office/powerpoint/2010/main" val="7889162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32544" y="1447800"/>
            <a:ext cx="7479284" cy="5078313"/>
          </a:xfrm>
          <a:prstGeom prst="rect">
            <a:avLst/>
          </a:prstGeom>
        </p:spPr>
        <p:txBody>
          <a:bodyPr wrap="square">
            <a:spAutoFit/>
          </a:bodyPr>
          <a:lstStyle/>
          <a:p>
            <a:pPr>
              <a:lnSpc>
                <a:spcPct val="150000"/>
              </a:lnSpc>
            </a:pPr>
            <a:r>
              <a:rPr lang="en-US" sz="2400" baseline="30000" dirty="0" smtClean="0"/>
              <a:t>1 </a:t>
            </a:r>
            <a:r>
              <a:rPr lang="en-US" sz="2400" dirty="0"/>
              <a:t>Now when Jesus learned that the Pharisees had heard that Jesus was making and baptizing more disciples than John </a:t>
            </a:r>
            <a:r>
              <a:rPr lang="en-US" sz="2400" baseline="30000" dirty="0"/>
              <a:t>2 </a:t>
            </a:r>
            <a:r>
              <a:rPr lang="en-US" sz="2400" dirty="0"/>
              <a:t>(although Jesus himself did not baptize, but only his disciples), </a:t>
            </a:r>
            <a:r>
              <a:rPr lang="en-US" sz="2400" baseline="30000" dirty="0"/>
              <a:t>3 </a:t>
            </a:r>
            <a:r>
              <a:rPr lang="en-US" sz="2400" dirty="0"/>
              <a:t>he left Judea and departed again for Galilee. </a:t>
            </a:r>
            <a:r>
              <a:rPr lang="en-US" sz="2400" baseline="30000" dirty="0"/>
              <a:t>4 </a:t>
            </a:r>
            <a:r>
              <a:rPr lang="en-US" sz="2400" dirty="0"/>
              <a:t>And he had to pass through Samaria. </a:t>
            </a:r>
            <a:r>
              <a:rPr lang="en-US" sz="2400" baseline="30000" dirty="0"/>
              <a:t>5 </a:t>
            </a:r>
            <a:r>
              <a:rPr lang="en-US" sz="2400" dirty="0"/>
              <a:t>So he came to a town of Samaria called </a:t>
            </a:r>
            <a:r>
              <a:rPr lang="en-US" sz="2400" dirty="0" err="1"/>
              <a:t>Sychar</a:t>
            </a:r>
            <a:r>
              <a:rPr lang="en-US" sz="2400" dirty="0"/>
              <a:t>, near the field that Jacob had given to his son Joseph. </a:t>
            </a:r>
            <a:r>
              <a:rPr lang="en-US" sz="2400" baseline="30000" dirty="0"/>
              <a:t>6 </a:t>
            </a:r>
            <a:r>
              <a:rPr lang="en-US" sz="2400" dirty="0"/>
              <a:t>Jacob's well was there; so Jesus, wearied as he was from his journey, was sitting beside the well. It was about the sixth hour</a:t>
            </a:r>
            <a:r>
              <a:rPr lang="en-US" sz="2400" dirty="0" smtClean="0"/>
              <a:t>. </a:t>
            </a:r>
            <a:endParaRPr lang="en-US" sz="2400" dirty="0"/>
          </a:p>
        </p:txBody>
      </p:sp>
      <p:sp>
        <p:nvSpPr>
          <p:cNvPr id="8" name="Rectangle 7"/>
          <p:cNvSpPr/>
          <p:nvPr/>
        </p:nvSpPr>
        <p:spPr>
          <a:xfrm>
            <a:off x="1904999" y="94165"/>
            <a:ext cx="5334001" cy="1200329"/>
          </a:xfrm>
          <a:prstGeom prst="rect">
            <a:avLst/>
          </a:prstGeom>
        </p:spPr>
        <p:txBody>
          <a:bodyPr wrap="square" anchor="ctr">
            <a:spAutoFit/>
          </a:bodyPr>
          <a:lstStyle/>
          <a:p>
            <a:pPr algn="ctr"/>
            <a:r>
              <a:rPr lang="en-US" sz="4000" dirty="0">
                <a:hlinkClick r:id="rId2"/>
              </a:rPr>
              <a:t>John </a:t>
            </a:r>
            <a:r>
              <a:rPr lang="en-US" sz="4000" dirty="0" smtClean="0">
                <a:hlinkClick r:id="rId2"/>
              </a:rPr>
              <a:t>4:1-42</a:t>
            </a:r>
            <a:endParaRPr lang="en-US" sz="4400" dirty="0" smtClean="0"/>
          </a:p>
          <a:p>
            <a:pPr algn="ctr"/>
            <a:r>
              <a:rPr lang="en-US" sz="3200" dirty="0" smtClean="0"/>
              <a:t>Jesus Witnesses in Samaria</a:t>
            </a:r>
          </a:p>
        </p:txBody>
      </p:sp>
      <p:sp>
        <p:nvSpPr>
          <p:cNvPr id="11" name="Date Placeholder 7"/>
          <p:cNvSpPr>
            <a:spLocks noGrp="1"/>
          </p:cNvSpPr>
          <p:nvPr>
            <p:ph type="dt" sz="half" idx="10"/>
          </p:nvPr>
        </p:nvSpPr>
        <p:spPr>
          <a:xfrm>
            <a:off x="47324" y="6492875"/>
            <a:ext cx="1857675" cy="365125"/>
          </a:xfrm>
        </p:spPr>
        <p:txBody>
          <a:bodyPr/>
          <a:lstStyle/>
          <a:p>
            <a:r>
              <a:rPr lang="en-US" smtClean="0"/>
              <a:t>November 18, 2014</a:t>
            </a:r>
            <a:endParaRPr lang="en-US" dirty="0"/>
          </a:p>
        </p:txBody>
      </p:sp>
      <p:sp>
        <p:nvSpPr>
          <p:cNvPr id="12" name="Footer Placeholder 9"/>
          <p:cNvSpPr>
            <a:spLocks noGrp="1"/>
          </p:cNvSpPr>
          <p:nvPr>
            <p:ph type="ftr" sz="quarter" idx="11"/>
          </p:nvPr>
        </p:nvSpPr>
        <p:spPr>
          <a:xfrm>
            <a:off x="1561700" y="6492875"/>
            <a:ext cx="6019800" cy="365125"/>
          </a:xfrm>
        </p:spPr>
        <p:txBody>
          <a:bodyPr/>
          <a:lstStyle/>
          <a:p>
            <a:r>
              <a:rPr lang="en-US" smtClean="0"/>
              <a:t>Lesson 10 - John 4:1-42</a:t>
            </a:r>
            <a:endParaRPr lang="en-US" dirty="0"/>
          </a:p>
        </p:txBody>
      </p:sp>
      <p:sp>
        <p:nvSpPr>
          <p:cNvPr id="3" name="Slide Number Placeholder 2"/>
          <p:cNvSpPr>
            <a:spLocks noGrp="1"/>
          </p:cNvSpPr>
          <p:nvPr>
            <p:ph type="sldNum" sz="quarter" idx="12"/>
          </p:nvPr>
        </p:nvSpPr>
        <p:spPr/>
        <p:txBody>
          <a:bodyPr/>
          <a:lstStyle/>
          <a:p>
            <a:fld id="{5762F52A-C960-462B-8236-8A9481EACB9C}" type="slidenum">
              <a:rPr lang="en-US" smtClean="0"/>
              <a:pPr/>
              <a:t>7</a:t>
            </a:fld>
            <a:endParaRPr lang="en-US" dirty="0"/>
          </a:p>
        </p:txBody>
      </p:sp>
    </p:spTree>
    <p:extLst>
      <p:ext uri="{BB962C8B-B14F-4D97-AF65-F5344CB8AC3E}">
        <p14:creationId xmlns:p14="http://schemas.microsoft.com/office/powerpoint/2010/main" val="24960130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32544" y="1447800"/>
            <a:ext cx="7678056" cy="4524315"/>
          </a:xfrm>
          <a:prstGeom prst="rect">
            <a:avLst/>
          </a:prstGeom>
        </p:spPr>
        <p:txBody>
          <a:bodyPr wrap="square">
            <a:spAutoFit/>
          </a:bodyPr>
          <a:lstStyle/>
          <a:p>
            <a:pPr>
              <a:lnSpc>
                <a:spcPct val="150000"/>
              </a:lnSpc>
            </a:pPr>
            <a:r>
              <a:rPr lang="en-US" sz="2400" baseline="30000" dirty="0"/>
              <a:t>7 </a:t>
            </a:r>
            <a:r>
              <a:rPr lang="en-US" sz="2400" dirty="0"/>
              <a:t>A woman from Samaria came to draw water. Jesus said to her, </a:t>
            </a:r>
            <a:r>
              <a:rPr lang="en-US" sz="2400" dirty="0">
                <a:solidFill>
                  <a:srgbClr val="FF0000"/>
                </a:solidFill>
              </a:rPr>
              <a:t>“Give me a drink.”</a:t>
            </a:r>
            <a:r>
              <a:rPr lang="en-US" sz="2400" dirty="0"/>
              <a:t> </a:t>
            </a:r>
            <a:r>
              <a:rPr lang="en-US" sz="2400" baseline="30000" dirty="0"/>
              <a:t>8 </a:t>
            </a:r>
            <a:r>
              <a:rPr lang="en-US" sz="2400" dirty="0"/>
              <a:t>(For his disciples had gone away into the city to buy food.) </a:t>
            </a:r>
            <a:r>
              <a:rPr lang="en-US" sz="2400" baseline="30000" dirty="0"/>
              <a:t>9 </a:t>
            </a:r>
            <a:r>
              <a:rPr lang="en-US" sz="2400" dirty="0"/>
              <a:t>The Samaritan woman said to him, “How is it that you, a Jew, ask for a drink from me, a woman of Samaria?” (For Jews have no dealings with Samaritans.) </a:t>
            </a:r>
            <a:r>
              <a:rPr lang="en-US" sz="2400" baseline="30000" dirty="0"/>
              <a:t>10 </a:t>
            </a:r>
            <a:r>
              <a:rPr lang="en-US" sz="2400" dirty="0"/>
              <a:t>Jesus answered her, </a:t>
            </a:r>
            <a:r>
              <a:rPr lang="en-US" sz="2400" dirty="0">
                <a:solidFill>
                  <a:srgbClr val="FF0000"/>
                </a:solidFill>
              </a:rPr>
              <a:t>“If you knew the gift of God, and who it is that is saying to you, ‘Give me a drink,’ you would have asked him, and he would have given you living water</a:t>
            </a:r>
            <a:r>
              <a:rPr lang="en-US" sz="2400" dirty="0" smtClean="0">
                <a:solidFill>
                  <a:srgbClr val="FF0000"/>
                </a:solidFill>
              </a:rPr>
              <a:t>.”</a:t>
            </a:r>
            <a:endParaRPr lang="en-US" sz="2400" dirty="0">
              <a:solidFill>
                <a:srgbClr val="FF0000"/>
              </a:solidFill>
            </a:endParaRPr>
          </a:p>
        </p:txBody>
      </p:sp>
      <p:sp>
        <p:nvSpPr>
          <p:cNvPr id="8" name="Rectangle 7"/>
          <p:cNvSpPr/>
          <p:nvPr/>
        </p:nvSpPr>
        <p:spPr>
          <a:xfrm>
            <a:off x="1904999" y="94165"/>
            <a:ext cx="5334001" cy="1200329"/>
          </a:xfrm>
          <a:prstGeom prst="rect">
            <a:avLst/>
          </a:prstGeom>
        </p:spPr>
        <p:txBody>
          <a:bodyPr wrap="square" anchor="ctr">
            <a:spAutoFit/>
          </a:bodyPr>
          <a:lstStyle/>
          <a:p>
            <a:pPr algn="ctr"/>
            <a:r>
              <a:rPr lang="en-US" sz="4000" dirty="0">
                <a:hlinkClick r:id="rId2"/>
              </a:rPr>
              <a:t>John </a:t>
            </a:r>
            <a:r>
              <a:rPr lang="en-US" sz="4000" dirty="0" smtClean="0">
                <a:hlinkClick r:id="rId2"/>
              </a:rPr>
              <a:t>4:1-42</a:t>
            </a:r>
            <a:endParaRPr lang="en-US" sz="4400" dirty="0" smtClean="0"/>
          </a:p>
          <a:p>
            <a:pPr algn="ctr"/>
            <a:r>
              <a:rPr lang="en-US" sz="3200" dirty="0" smtClean="0"/>
              <a:t>Jesus Witnesses in Samaria</a:t>
            </a:r>
          </a:p>
        </p:txBody>
      </p:sp>
      <p:sp>
        <p:nvSpPr>
          <p:cNvPr id="11" name="Date Placeholder 7"/>
          <p:cNvSpPr>
            <a:spLocks noGrp="1"/>
          </p:cNvSpPr>
          <p:nvPr>
            <p:ph type="dt" sz="half" idx="10"/>
          </p:nvPr>
        </p:nvSpPr>
        <p:spPr>
          <a:xfrm>
            <a:off x="47324" y="6492875"/>
            <a:ext cx="1857675" cy="365125"/>
          </a:xfrm>
        </p:spPr>
        <p:txBody>
          <a:bodyPr/>
          <a:lstStyle/>
          <a:p>
            <a:r>
              <a:rPr lang="en-US" smtClean="0"/>
              <a:t>November 18, 2014</a:t>
            </a:r>
            <a:endParaRPr lang="en-US" dirty="0"/>
          </a:p>
        </p:txBody>
      </p:sp>
      <p:sp>
        <p:nvSpPr>
          <p:cNvPr id="12" name="Footer Placeholder 9"/>
          <p:cNvSpPr>
            <a:spLocks noGrp="1"/>
          </p:cNvSpPr>
          <p:nvPr>
            <p:ph type="ftr" sz="quarter" idx="11"/>
          </p:nvPr>
        </p:nvSpPr>
        <p:spPr>
          <a:xfrm>
            <a:off x="1561700" y="6492875"/>
            <a:ext cx="6019800" cy="365125"/>
          </a:xfrm>
        </p:spPr>
        <p:txBody>
          <a:bodyPr/>
          <a:lstStyle/>
          <a:p>
            <a:r>
              <a:rPr lang="en-US" smtClean="0"/>
              <a:t>Lesson 10 - John 4:1-42</a:t>
            </a:r>
            <a:endParaRPr lang="en-US" dirty="0"/>
          </a:p>
        </p:txBody>
      </p:sp>
      <p:sp>
        <p:nvSpPr>
          <p:cNvPr id="3" name="Slide Number Placeholder 2"/>
          <p:cNvSpPr>
            <a:spLocks noGrp="1"/>
          </p:cNvSpPr>
          <p:nvPr>
            <p:ph type="sldNum" sz="quarter" idx="12"/>
          </p:nvPr>
        </p:nvSpPr>
        <p:spPr/>
        <p:txBody>
          <a:bodyPr/>
          <a:lstStyle/>
          <a:p>
            <a:fld id="{5762F52A-C960-462B-8236-8A9481EACB9C}" type="slidenum">
              <a:rPr lang="en-US" smtClean="0"/>
              <a:pPr/>
              <a:t>8</a:t>
            </a:fld>
            <a:endParaRPr lang="en-US" dirty="0"/>
          </a:p>
        </p:txBody>
      </p:sp>
    </p:spTree>
    <p:extLst>
      <p:ext uri="{BB962C8B-B14F-4D97-AF65-F5344CB8AC3E}">
        <p14:creationId xmlns:p14="http://schemas.microsoft.com/office/powerpoint/2010/main" val="22188906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32544" y="1515259"/>
            <a:ext cx="7479284" cy="5029582"/>
          </a:xfrm>
          <a:prstGeom prst="rect">
            <a:avLst/>
          </a:prstGeom>
        </p:spPr>
        <p:txBody>
          <a:bodyPr wrap="square">
            <a:spAutoFit/>
          </a:bodyPr>
          <a:lstStyle/>
          <a:p>
            <a:pPr>
              <a:lnSpc>
                <a:spcPts val="3500"/>
              </a:lnSpc>
            </a:pPr>
            <a:r>
              <a:rPr lang="en-US" sz="2400" baseline="30000" dirty="0" smtClean="0"/>
              <a:t>11</a:t>
            </a:r>
            <a:r>
              <a:rPr lang="en-US" sz="2400" baseline="30000" dirty="0"/>
              <a:t> </a:t>
            </a:r>
            <a:r>
              <a:rPr lang="en-US" sz="2400" dirty="0"/>
              <a:t>The woman said to him, “Sir, you have nothing to draw water with, and the well is deep. Where do you get that living water? </a:t>
            </a:r>
            <a:r>
              <a:rPr lang="en-US" sz="2400" baseline="30000" dirty="0"/>
              <a:t>12 </a:t>
            </a:r>
            <a:r>
              <a:rPr lang="en-US" sz="2400" dirty="0"/>
              <a:t>Are you greater than our father Jacob? He gave us the well and drank from it himself, as did his sons and his livestock.” </a:t>
            </a:r>
            <a:r>
              <a:rPr lang="en-US" sz="2400" baseline="30000" dirty="0"/>
              <a:t>13 </a:t>
            </a:r>
            <a:r>
              <a:rPr lang="en-US" sz="2400" dirty="0"/>
              <a:t>Jesus said to her, </a:t>
            </a:r>
            <a:r>
              <a:rPr lang="en-US" sz="2400" dirty="0">
                <a:solidFill>
                  <a:srgbClr val="FF0000"/>
                </a:solidFill>
              </a:rPr>
              <a:t>“Everyone who drinks of this water will be thirsty again, </a:t>
            </a:r>
            <a:r>
              <a:rPr lang="en-US" sz="2400" baseline="30000" dirty="0">
                <a:solidFill>
                  <a:srgbClr val="FF0000"/>
                </a:solidFill>
              </a:rPr>
              <a:t>14 </a:t>
            </a:r>
            <a:r>
              <a:rPr lang="en-US" sz="2400" dirty="0">
                <a:solidFill>
                  <a:srgbClr val="FF0000"/>
                </a:solidFill>
              </a:rPr>
              <a:t>but whoever drinks of the water that I will give him will never be thirsty </a:t>
            </a:r>
            <a:r>
              <a:rPr lang="en-US" sz="2400" dirty="0" smtClean="0">
                <a:solidFill>
                  <a:srgbClr val="FF0000"/>
                </a:solidFill>
              </a:rPr>
              <a:t>again. </a:t>
            </a:r>
            <a:r>
              <a:rPr lang="en-US" sz="2400" dirty="0">
                <a:solidFill>
                  <a:srgbClr val="FF0000"/>
                </a:solidFill>
              </a:rPr>
              <a:t>The water that I will give him will become in him a spring of water welling up to eternal life</a:t>
            </a:r>
            <a:r>
              <a:rPr lang="en-US" sz="2400" dirty="0" smtClean="0">
                <a:solidFill>
                  <a:srgbClr val="FF0000"/>
                </a:solidFill>
              </a:rPr>
              <a:t>.”</a:t>
            </a:r>
            <a:r>
              <a:rPr lang="en-US" sz="2400" dirty="0" smtClean="0"/>
              <a:t> </a:t>
            </a:r>
            <a:r>
              <a:rPr lang="en-US" sz="2400" baseline="30000" dirty="0" smtClean="0"/>
              <a:t>15 </a:t>
            </a:r>
            <a:r>
              <a:rPr lang="en-US" sz="2400" dirty="0" smtClean="0"/>
              <a:t>The woman said to him, “Sir, give me this water, so that I will not be thirsty or have to come here to draw water.”</a:t>
            </a:r>
            <a:endParaRPr lang="en-US" sz="2400" dirty="0"/>
          </a:p>
        </p:txBody>
      </p:sp>
      <p:sp>
        <p:nvSpPr>
          <p:cNvPr id="8" name="Rectangle 7"/>
          <p:cNvSpPr/>
          <p:nvPr/>
        </p:nvSpPr>
        <p:spPr>
          <a:xfrm>
            <a:off x="1904999" y="94165"/>
            <a:ext cx="5334001" cy="1200329"/>
          </a:xfrm>
          <a:prstGeom prst="rect">
            <a:avLst/>
          </a:prstGeom>
        </p:spPr>
        <p:txBody>
          <a:bodyPr wrap="square" anchor="ctr">
            <a:spAutoFit/>
          </a:bodyPr>
          <a:lstStyle/>
          <a:p>
            <a:pPr algn="ctr"/>
            <a:r>
              <a:rPr lang="en-US" sz="4000" dirty="0">
                <a:hlinkClick r:id="rId2"/>
              </a:rPr>
              <a:t>John </a:t>
            </a:r>
            <a:r>
              <a:rPr lang="en-US" sz="4000" dirty="0" smtClean="0">
                <a:hlinkClick r:id="rId2"/>
              </a:rPr>
              <a:t>4:1-42</a:t>
            </a:r>
            <a:endParaRPr lang="en-US" sz="4400" dirty="0" smtClean="0"/>
          </a:p>
          <a:p>
            <a:pPr algn="ctr"/>
            <a:r>
              <a:rPr lang="en-US" sz="3200" dirty="0" smtClean="0"/>
              <a:t>Jesus Witnesses in Samaria</a:t>
            </a:r>
          </a:p>
        </p:txBody>
      </p:sp>
      <p:sp>
        <p:nvSpPr>
          <p:cNvPr id="11" name="Date Placeholder 7"/>
          <p:cNvSpPr>
            <a:spLocks noGrp="1"/>
          </p:cNvSpPr>
          <p:nvPr>
            <p:ph type="dt" sz="half" idx="10"/>
          </p:nvPr>
        </p:nvSpPr>
        <p:spPr>
          <a:xfrm>
            <a:off x="47324" y="6492875"/>
            <a:ext cx="1857675" cy="365125"/>
          </a:xfrm>
        </p:spPr>
        <p:txBody>
          <a:bodyPr/>
          <a:lstStyle/>
          <a:p>
            <a:r>
              <a:rPr lang="en-US" smtClean="0"/>
              <a:t>November 18, 2014</a:t>
            </a:r>
            <a:endParaRPr lang="en-US" dirty="0"/>
          </a:p>
        </p:txBody>
      </p:sp>
      <p:sp>
        <p:nvSpPr>
          <p:cNvPr id="12" name="Footer Placeholder 9"/>
          <p:cNvSpPr>
            <a:spLocks noGrp="1"/>
          </p:cNvSpPr>
          <p:nvPr>
            <p:ph type="ftr" sz="quarter" idx="11"/>
          </p:nvPr>
        </p:nvSpPr>
        <p:spPr>
          <a:xfrm>
            <a:off x="1561700" y="6492875"/>
            <a:ext cx="6019800" cy="365125"/>
          </a:xfrm>
        </p:spPr>
        <p:txBody>
          <a:bodyPr/>
          <a:lstStyle/>
          <a:p>
            <a:r>
              <a:rPr lang="en-US" smtClean="0"/>
              <a:t>Lesson 10 - John 4:1-42</a:t>
            </a:r>
            <a:endParaRPr lang="en-US" dirty="0"/>
          </a:p>
        </p:txBody>
      </p:sp>
      <p:sp>
        <p:nvSpPr>
          <p:cNvPr id="3" name="Slide Number Placeholder 2"/>
          <p:cNvSpPr>
            <a:spLocks noGrp="1"/>
          </p:cNvSpPr>
          <p:nvPr>
            <p:ph type="sldNum" sz="quarter" idx="12"/>
          </p:nvPr>
        </p:nvSpPr>
        <p:spPr/>
        <p:txBody>
          <a:bodyPr/>
          <a:lstStyle/>
          <a:p>
            <a:fld id="{5762F52A-C960-462B-8236-8A9481EACB9C}" type="slidenum">
              <a:rPr lang="en-US" smtClean="0"/>
              <a:pPr/>
              <a:t>9</a:t>
            </a:fld>
            <a:endParaRPr lang="en-US" dirty="0"/>
          </a:p>
        </p:txBody>
      </p:sp>
    </p:spTree>
    <p:extLst>
      <p:ext uri="{BB962C8B-B14F-4D97-AF65-F5344CB8AC3E}">
        <p14:creationId xmlns:p14="http://schemas.microsoft.com/office/powerpoint/2010/main" val="19128880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olidFill>
            <a:schemeClr val="tx1"/>
          </a:solidFill>
          <a:headEnd type="none" w="med" len="med"/>
          <a:tailEnd type="none" w="med" len="med"/>
        </a:ln>
      </a:spPr>
      <a:bodyPr rtlCol="0" anchor="ctr"/>
      <a:lstStyle>
        <a:defPPr algn="ctr">
          <a:defRPr/>
        </a:defPPr>
      </a:lstStyle>
      <a:style>
        <a:lnRef idx="1">
          <a:schemeClr val="accent1"/>
        </a:lnRef>
        <a:fillRef idx="0">
          <a:schemeClr val="accent1"/>
        </a:fillRef>
        <a:effectRef idx="0">
          <a:schemeClr val="accent1"/>
        </a:effectRef>
        <a:fontRef idx="minor">
          <a:schemeClr val="tx1"/>
        </a:fontRef>
      </a:style>
    </a:spDef>
    <a:lnDef>
      <a:spPr>
        <a:ln w="12700">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5420</TotalTime>
  <Words>983</Words>
  <Application>Microsoft Office PowerPoint</Application>
  <PresentationFormat>Letter Paper (8.5x11 in)</PresentationFormat>
  <Paragraphs>244</Paragraphs>
  <Slides>34</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Paul R. Logan</dc:creator>
  <cp:lastModifiedBy>Paul Logan</cp:lastModifiedBy>
  <cp:revision>317</cp:revision>
  <cp:lastPrinted>2014-10-04T03:47:23Z</cp:lastPrinted>
  <dcterms:created xsi:type="dcterms:W3CDTF">2012-01-22T12:15:41Z</dcterms:created>
  <dcterms:modified xsi:type="dcterms:W3CDTF">2014-11-19T01:45:21Z</dcterms:modified>
</cp:coreProperties>
</file>