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1"/>
  </p:notesMasterIdLst>
  <p:handoutMasterIdLst>
    <p:handoutMasterId r:id="rId42"/>
  </p:handoutMasterIdLst>
  <p:sldIdLst>
    <p:sldId id="1310" r:id="rId2"/>
    <p:sldId id="1311" r:id="rId3"/>
    <p:sldId id="1312" r:id="rId4"/>
    <p:sldId id="1313" r:id="rId5"/>
    <p:sldId id="1550" r:id="rId6"/>
    <p:sldId id="1551" r:id="rId7"/>
    <p:sldId id="1552" r:id="rId8"/>
    <p:sldId id="1341" r:id="rId9"/>
    <p:sldId id="1339" r:id="rId10"/>
    <p:sldId id="1543" r:id="rId11"/>
    <p:sldId id="1334" r:id="rId12"/>
    <p:sldId id="1556" r:id="rId13"/>
    <p:sldId id="1548" r:id="rId14"/>
    <p:sldId id="1515" r:id="rId15"/>
    <p:sldId id="1435" r:id="rId16"/>
    <p:sldId id="1532" r:id="rId17"/>
    <p:sldId id="1557" r:id="rId18"/>
    <p:sldId id="1544" r:id="rId19"/>
    <p:sldId id="1558" r:id="rId20"/>
    <p:sldId id="1545" r:id="rId21"/>
    <p:sldId id="1502" r:id="rId22"/>
    <p:sldId id="1546" r:id="rId23"/>
    <p:sldId id="1529" r:id="rId24"/>
    <p:sldId id="1547" r:id="rId25"/>
    <p:sldId id="1503" r:id="rId26"/>
    <p:sldId id="1549" r:id="rId27"/>
    <p:sldId id="1480" r:id="rId28"/>
    <p:sldId id="1330" r:id="rId29"/>
    <p:sldId id="1332" r:id="rId30"/>
    <p:sldId id="1468" r:id="rId31"/>
    <p:sldId id="1331" r:id="rId32"/>
    <p:sldId id="1189" r:id="rId33"/>
    <p:sldId id="1483" r:id="rId34"/>
    <p:sldId id="1517" r:id="rId35"/>
    <p:sldId id="1518" r:id="rId36"/>
    <p:sldId id="1526" r:id="rId37"/>
    <p:sldId id="1524" r:id="rId38"/>
    <p:sldId id="551" r:id="rId39"/>
    <p:sldId id="1525" r:id="rId40"/>
  </p:sldIdLst>
  <p:sldSz cx="12192000" cy="6858000"/>
  <p:notesSz cx="7010400" cy="9296400"/>
  <p:embeddedFontLst>
    <p:embeddedFont>
      <p:font typeface="Calibri" panose="020F0502020204030204" pitchFamily="34" charset="0"/>
      <p:regular r:id="rId43"/>
      <p:bold r:id="rId44"/>
      <p:italic r:id="rId45"/>
      <p:boldItalic r:id="rId46"/>
    </p:embeddedFont>
    <p:embeddedFont>
      <p:font typeface="MS PGothic" panose="020B0600070205080204" pitchFamily="34" charset="-128"/>
      <p:regular r:id="rId47"/>
    </p:embeddedFont>
  </p:embeddedFontLst>
  <p:defaultTextStyle>
    <a:defPPr>
      <a:defRPr lang="en-US"/>
    </a:defPPr>
    <a:lvl1pPr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5613" indent="1588"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2813" indent="1588"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0013" indent="1588"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7213" indent="1588"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192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FF"/>
    <a:srgbClr val="FF85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98" autoAdjust="0"/>
    <p:restoredTop sz="94061" autoAdjust="0"/>
  </p:normalViewPr>
  <p:slideViewPr>
    <p:cSldViewPr>
      <p:cViewPr varScale="1">
        <p:scale>
          <a:sx n="71" d="100"/>
          <a:sy n="71" d="100"/>
        </p:scale>
        <p:origin x="51" y="60"/>
      </p:cViewPr>
      <p:guideLst>
        <p:guide orient="horz" pos="1920"/>
        <p:guide pos="3840"/>
      </p:guideLst>
    </p:cSldViewPr>
  </p:slideViewPr>
  <p:outlineViewPr>
    <p:cViewPr>
      <p:scale>
        <a:sx n="33" d="100"/>
        <a:sy n="33" d="100"/>
      </p:scale>
      <p:origin x="0" y="-27648"/>
    </p:cViewPr>
  </p:outlineViewPr>
  <p:notesTextViewPr>
    <p:cViewPr>
      <p:scale>
        <a:sx n="3" d="2"/>
        <a:sy n="3" d="2"/>
      </p:scale>
      <p:origin x="0" y="0"/>
    </p:cViewPr>
  </p:notesTextViewPr>
  <p:sorterViewPr>
    <p:cViewPr>
      <p:scale>
        <a:sx n="170" d="100"/>
        <a:sy n="170" d="100"/>
      </p:scale>
      <p:origin x="0" y="-30066"/>
    </p:cViewPr>
  </p:sorterViewPr>
  <p:notesViewPr>
    <p:cSldViewPr>
      <p:cViewPr varScale="1">
        <p:scale>
          <a:sx n="50" d="100"/>
          <a:sy n="50" d="100"/>
        </p:scale>
        <p:origin x="2862" y="3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650" tIns="45825" rIns="91650" bIns="45825" rtlCol="0"/>
          <a:lstStyle>
            <a:lvl1pPr algn="l" defTabSz="916396"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3550"/>
          </a:xfrm>
          <a:prstGeom prst="rect">
            <a:avLst/>
          </a:prstGeom>
        </p:spPr>
        <p:txBody>
          <a:bodyPr vert="horz" lIns="91650" tIns="45825" rIns="91650" bIns="45825" rtlCol="0"/>
          <a:lstStyle>
            <a:lvl1pPr algn="r" defTabSz="916396" eaLnBrk="1" fontAlgn="auto" hangingPunct="1">
              <a:spcBef>
                <a:spcPts val="0"/>
              </a:spcBef>
              <a:spcAft>
                <a:spcPts val="0"/>
              </a:spcAft>
              <a:defRPr sz="1200">
                <a:latin typeface="+mn-lt"/>
              </a:defRPr>
            </a:lvl1pPr>
          </a:lstStyle>
          <a:p>
            <a:pPr>
              <a:defRPr/>
            </a:pPr>
            <a:r>
              <a:rPr lang="en-US"/>
              <a:t>10/19/21</a:t>
            </a:r>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91650" tIns="45825" rIns="91650" bIns="45825" rtlCol="0" anchor="ctr"/>
          <a:lstStyle/>
          <a:p>
            <a:pPr lvl="0"/>
            <a:endParaRPr lang="en-US" noProof="0" dirty="0"/>
          </a:p>
        </p:txBody>
      </p:sp>
      <p:sp>
        <p:nvSpPr>
          <p:cNvPr id="5" name="Notes Placeholder 4"/>
          <p:cNvSpPr>
            <a:spLocks noGrp="1"/>
          </p:cNvSpPr>
          <p:nvPr>
            <p:ph type="body" sz="quarter" idx="3"/>
          </p:nvPr>
        </p:nvSpPr>
        <p:spPr>
          <a:xfrm>
            <a:off x="701675" y="4416425"/>
            <a:ext cx="5607050" cy="4181475"/>
          </a:xfrm>
          <a:prstGeom prst="rect">
            <a:avLst/>
          </a:prstGeom>
        </p:spPr>
        <p:txBody>
          <a:bodyPr vert="horz" lIns="91650" tIns="45825" rIns="91650" bIns="4582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1263"/>
            <a:ext cx="3038475" cy="463550"/>
          </a:xfrm>
          <a:prstGeom prst="rect">
            <a:avLst/>
          </a:prstGeom>
        </p:spPr>
        <p:txBody>
          <a:bodyPr vert="horz" lIns="91650" tIns="45825" rIns="91650" bIns="45825" rtlCol="0" anchor="b"/>
          <a:lstStyle>
            <a:lvl1pPr algn="l" defTabSz="916396"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31263"/>
            <a:ext cx="3038475" cy="463550"/>
          </a:xfrm>
          <a:prstGeom prst="rect">
            <a:avLst/>
          </a:prstGeom>
        </p:spPr>
        <p:txBody>
          <a:bodyPr vert="horz" wrap="square" lIns="91650" tIns="45825" rIns="91650" bIns="45825" numCol="1" anchor="b" anchorCtr="0" compatLnSpc="1">
            <a:prstTxWarp prst="textNoShape">
              <a:avLst/>
            </a:prstTxWarp>
          </a:bodyPr>
          <a:lstStyle>
            <a:lvl1pPr algn="r" eaLnBrk="1" hangingPunct="1">
              <a:defRPr sz="1200"/>
            </a:lvl1pPr>
          </a:lstStyle>
          <a:p>
            <a:fld id="{9CEB710A-D93A-45A7-9E14-E79BB3DB5948}"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1200" kern="1200">
        <a:solidFill>
          <a:schemeClr val="tx1"/>
        </a:solidFill>
        <a:latin typeface="+mn-lt"/>
        <a:ea typeface="+mn-ea"/>
        <a:cs typeface="+mn-cs"/>
      </a:defRPr>
    </a:lvl1pPr>
    <a:lvl2pPr marL="455613" algn="l" defTabSz="912813" rtl="0" eaLnBrk="0" fontAlgn="base" hangingPunct="0">
      <a:spcBef>
        <a:spcPct val="30000"/>
      </a:spcBef>
      <a:spcAft>
        <a:spcPct val="0"/>
      </a:spcAft>
      <a:defRPr sz="1200" kern="1200">
        <a:solidFill>
          <a:schemeClr val="tx1"/>
        </a:solidFill>
        <a:latin typeface="+mn-lt"/>
        <a:ea typeface="+mn-ea"/>
        <a:cs typeface="+mn-cs"/>
      </a:defRPr>
    </a:lvl2pPr>
    <a:lvl3pPr marL="912813" algn="l" defTabSz="912813" rtl="0" eaLnBrk="0" fontAlgn="base" hangingPunct="0">
      <a:spcBef>
        <a:spcPct val="30000"/>
      </a:spcBef>
      <a:spcAft>
        <a:spcPct val="0"/>
      </a:spcAft>
      <a:defRPr sz="1200" kern="1200">
        <a:solidFill>
          <a:schemeClr val="tx1"/>
        </a:solidFill>
        <a:latin typeface="+mn-lt"/>
        <a:ea typeface="+mn-ea"/>
        <a:cs typeface="+mn-cs"/>
      </a:defRPr>
    </a:lvl3pPr>
    <a:lvl4pPr marL="1370013" algn="l" defTabSz="912813" rtl="0" eaLnBrk="0" fontAlgn="base" hangingPunct="0">
      <a:spcBef>
        <a:spcPct val="30000"/>
      </a:spcBef>
      <a:spcAft>
        <a:spcPct val="0"/>
      </a:spcAft>
      <a:defRPr sz="1200" kern="1200">
        <a:solidFill>
          <a:schemeClr val="tx1"/>
        </a:solidFill>
        <a:latin typeface="+mn-lt"/>
        <a:ea typeface="+mn-ea"/>
        <a:cs typeface="+mn-cs"/>
      </a:defRPr>
    </a:lvl4pPr>
    <a:lvl5pPr marL="1827213" algn="l" defTabSz="912813" rtl="0" eaLnBrk="0" fontAlgn="base" hangingPunct="0">
      <a:spcBef>
        <a:spcPct val="30000"/>
      </a:spcBef>
      <a:spcAft>
        <a:spcPct val="0"/>
      </a:spcAft>
      <a:defRPr sz="1200" kern="1200">
        <a:solidFill>
          <a:schemeClr val="tx1"/>
        </a:solidFill>
        <a:latin typeface="+mn-lt"/>
        <a:ea typeface="+mn-ea"/>
        <a:cs typeface="+mn-cs"/>
      </a:defRPr>
    </a:lvl5pPr>
    <a:lvl6pPr marL="2285733" algn="l" defTabSz="914293" rtl="0" eaLnBrk="1" latinLnBrk="0" hangingPunct="1">
      <a:defRPr sz="1200" kern="1200">
        <a:solidFill>
          <a:schemeClr val="tx1"/>
        </a:solidFill>
        <a:latin typeface="+mn-lt"/>
        <a:ea typeface="+mn-ea"/>
        <a:cs typeface="+mn-cs"/>
      </a:defRPr>
    </a:lvl6pPr>
    <a:lvl7pPr marL="2742879" algn="l" defTabSz="914293" rtl="0" eaLnBrk="1" latinLnBrk="0" hangingPunct="1">
      <a:defRPr sz="1200" kern="1200">
        <a:solidFill>
          <a:schemeClr val="tx1"/>
        </a:solidFill>
        <a:latin typeface="+mn-lt"/>
        <a:ea typeface="+mn-ea"/>
        <a:cs typeface="+mn-cs"/>
      </a:defRPr>
    </a:lvl7pPr>
    <a:lvl8pPr marL="3200026" algn="l" defTabSz="914293" rtl="0" eaLnBrk="1" latinLnBrk="0" hangingPunct="1">
      <a:defRPr sz="1200" kern="1200">
        <a:solidFill>
          <a:schemeClr val="tx1"/>
        </a:solidFill>
        <a:latin typeface="+mn-lt"/>
        <a:ea typeface="+mn-ea"/>
        <a:cs typeface="+mn-cs"/>
      </a:defRPr>
    </a:lvl8pPr>
    <a:lvl9pPr marL="3657172" algn="l" defTabSz="91429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458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2795953-0140-49C5-8530-B33D539EE29A}" type="slidenum">
              <a:rPr lang="en-US" altLang="en-US"/>
              <a:pPr/>
              <a:t>10</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222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01DA6CB-0D5F-4E70-BAF9-7442E1D62838}" type="slidenum">
              <a:rPr lang="en-US" altLang="en-US"/>
              <a:pPr/>
              <a:t>36</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427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51CD97F-1AD7-4AB5-8910-69366A953FC4}" type="slidenum">
              <a:rPr lang="en-US" altLang="en-US"/>
              <a:pPr/>
              <a:t>37</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632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1FAFC3E-2B39-4F2D-98E6-89E940B79A62}" type="slidenum">
              <a:rPr lang="en-US" altLang="en-US"/>
              <a:pPr/>
              <a:t>38</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837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EFF498E-BCE9-48AE-B386-316D7861344E}" type="slidenum">
              <a:rPr lang="en-US" altLang="en-US"/>
              <a:pPr/>
              <a:t>39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t>January 2, 2024</a:t>
            </a:r>
          </a:p>
        </p:txBody>
      </p:sp>
      <p:sp>
        <p:nvSpPr>
          <p:cNvPr id="5" name="Footer Placeholder 4"/>
          <p:cNvSpPr>
            <a:spLocks noGrp="1"/>
          </p:cNvSpPr>
          <p:nvPr>
            <p:ph type="ftr" sz="quarter" idx="11"/>
          </p:nvPr>
        </p:nvSpPr>
        <p:spPr/>
        <p:txBody>
          <a:bodyPr/>
          <a:lstStyle>
            <a:lvl1pPr>
              <a:defRPr/>
            </a:lvl1pPr>
          </a:lstStyle>
          <a:p>
            <a:pPr>
              <a:defRPr/>
            </a:pPr>
            <a:r>
              <a:rPr lang="en-US"/>
              <a:t>Isaiah 50 - Israel's Sin and the Servant's Obedience</a:t>
            </a:r>
          </a:p>
        </p:txBody>
      </p:sp>
      <p:sp>
        <p:nvSpPr>
          <p:cNvPr id="6" name="Slide Number Placeholder 5"/>
          <p:cNvSpPr>
            <a:spLocks noGrp="1"/>
          </p:cNvSpPr>
          <p:nvPr>
            <p:ph type="sldNum" sz="quarter" idx="12"/>
          </p:nvPr>
        </p:nvSpPr>
        <p:spPr/>
        <p:txBody>
          <a:bodyPr/>
          <a:lstStyle>
            <a:lvl1pPr>
              <a:defRPr/>
            </a:lvl1pPr>
          </a:lstStyle>
          <a:p>
            <a:fld id="{593B15FB-F353-41E5-9C74-58EB32B0E3FE}" type="slidenum">
              <a:rPr lang="en-US" altLang="en-US"/>
              <a:pPr/>
              <a:t>‹#›</a:t>
            </a:fld>
            <a:endParaRPr lang="en-US" altLang="en-US"/>
          </a:p>
        </p:txBody>
      </p:sp>
    </p:spTree>
    <p:extLst>
      <p:ext uri="{BB962C8B-B14F-4D97-AF65-F5344CB8AC3E}">
        <p14:creationId xmlns:p14="http://schemas.microsoft.com/office/powerpoint/2010/main" val="2726879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January 2, 2024</a:t>
            </a:r>
          </a:p>
        </p:txBody>
      </p:sp>
      <p:sp>
        <p:nvSpPr>
          <p:cNvPr id="5" name="Footer Placeholder 4"/>
          <p:cNvSpPr>
            <a:spLocks noGrp="1"/>
          </p:cNvSpPr>
          <p:nvPr>
            <p:ph type="ftr" sz="quarter" idx="11"/>
          </p:nvPr>
        </p:nvSpPr>
        <p:spPr/>
        <p:txBody>
          <a:bodyPr/>
          <a:lstStyle>
            <a:lvl1pPr>
              <a:defRPr/>
            </a:lvl1pPr>
          </a:lstStyle>
          <a:p>
            <a:pPr>
              <a:defRPr/>
            </a:pPr>
            <a:r>
              <a:rPr lang="en-US"/>
              <a:t>Isaiah 50 - Israel's Sin and the Servant's Obedience</a:t>
            </a:r>
          </a:p>
        </p:txBody>
      </p:sp>
      <p:sp>
        <p:nvSpPr>
          <p:cNvPr id="6" name="Slide Number Placeholder 5"/>
          <p:cNvSpPr>
            <a:spLocks noGrp="1"/>
          </p:cNvSpPr>
          <p:nvPr>
            <p:ph type="sldNum" sz="quarter" idx="12"/>
          </p:nvPr>
        </p:nvSpPr>
        <p:spPr/>
        <p:txBody>
          <a:bodyPr/>
          <a:lstStyle>
            <a:lvl1pPr>
              <a:defRPr/>
            </a:lvl1pPr>
          </a:lstStyle>
          <a:p>
            <a:fld id="{84843215-7D22-4410-B4C2-EB97ADE2D09B}" type="slidenum">
              <a:rPr lang="en-US" altLang="en-US"/>
              <a:pPr/>
              <a:t>‹#›</a:t>
            </a:fld>
            <a:endParaRPr lang="en-US" altLang="en-US"/>
          </a:p>
        </p:txBody>
      </p:sp>
    </p:spTree>
    <p:extLst>
      <p:ext uri="{BB962C8B-B14F-4D97-AF65-F5344CB8AC3E}">
        <p14:creationId xmlns:p14="http://schemas.microsoft.com/office/powerpoint/2010/main" val="930303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January 2, 2024</a:t>
            </a:r>
          </a:p>
        </p:txBody>
      </p:sp>
      <p:sp>
        <p:nvSpPr>
          <p:cNvPr id="5" name="Footer Placeholder 4"/>
          <p:cNvSpPr>
            <a:spLocks noGrp="1"/>
          </p:cNvSpPr>
          <p:nvPr>
            <p:ph type="ftr" sz="quarter" idx="11"/>
          </p:nvPr>
        </p:nvSpPr>
        <p:spPr/>
        <p:txBody>
          <a:bodyPr/>
          <a:lstStyle>
            <a:lvl1pPr>
              <a:defRPr/>
            </a:lvl1pPr>
          </a:lstStyle>
          <a:p>
            <a:pPr>
              <a:defRPr/>
            </a:pPr>
            <a:r>
              <a:rPr lang="en-US"/>
              <a:t>Isaiah 50 - Israel's Sin and the Servant's Obedience</a:t>
            </a:r>
          </a:p>
        </p:txBody>
      </p:sp>
      <p:sp>
        <p:nvSpPr>
          <p:cNvPr id="6" name="Slide Number Placeholder 5"/>
          <p:cNvSpPr>
            <a:spLocks noGrp="1"/>
          </p:cNvSpPr>
          <p:nvPr>
            <p:ph type="sldNum" sz="quarter" idx="12"/>
          </p:nvPr>
        </p:nvSpPr>
        <p:spPr/>
        <p:txBody>
          <a:bodyPr/>
          <a:lstStyle>
            <a:lvl1pPr>
              <a:defRPr/>
            </a:lvl1pPr>
          </a:lstStyle>
          <a:p>
            <a:fld id="{EDA38A5F-DD8E-410F-BE72-CF17A18A52E3}" type="slidenum">
              <a:rPr lang="en-US" altLang="en-US"/>
              <a:pPr/>
              <a:t>‹#›</a:t>
            </a:fld>
            <a:endParaRPr lang="en-US" altLang="en-US"/>
          </a:p>
        </p:txBody>
      </p:sp>
    </p:spTree>
    <p:extLst>
      <p:ext uri="{BB962C8B-B14F-4D97-AF65-F5344CB8AC3E}">
        <p14:creationId xmlns:p14="http://schemas.microsoft.com/office/powerpoint/2010/main" val="1786308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January 2, 2024</a:t>
            </a:r>
          </a:p>
        </p:txBody>
      </p:sp>
      <p:sp>
        <p:nvSpPr>
          <p:cNvPr id="5" name="Footer Placeholder 4"/>
          <p:cNvSpPr>
            <a:spLocks noGrp="1"/>
          </p:cNvSpPr>
          <p:nvPr>
            <p:ph type="ftr" sz="quarter" idx="11"/>
          </p:nvPr>
        </p:nvSpPr>
        <p:spPr/>
        <p:txBody>
          <a:bodyPr/>
          <a:lstStyle>
            <a:lvl1pPr>
              <a:defRPr/>
            </a:lvl1pPr>
          </a:lstStyle>
          <a:p>
            <a:pPr>
              <a:defRPr/>
            </a:pPr>
            <a:r>
              <a:rPr lang="en-US"/>
              <a:t>Isaiah 50 - Israel's Sin and the Servant's Obedience</a:t>
            </a:r>
          </a:p>
        </p:txBody>
      </p:sp>
      <p:sp>
        <p:nvSpPr>
          <p:cNvPr id="6" name="Slide Number Placeholder 5"/>
          <p:cNvSpPr>
            <a:spLocks noGrp="1"/>
          </p:cNvSpPr>
          <p:nvPr>
            <p:ph type="sldNum" sz="quarter" idx="12"/>
          </p:nvPr>
        </p:nvSpPr>
        <p:spPr/>
        <p:txBody>
          <a:bodyPr/>
          <a:lstStyle>
            <a:lvl1pPr>
              <a:defRPr/>
            </a:lvl1pPr>
          </a:lstStyle>
          <a:p>
            <a:fld id="{A657202C-3687-4451-8DDF-0885AF133FEB}" type="slidenum">
              <a:rPr lang="en-US" altLang="en-US"/>
              <a:pPr/>
              <a:t>‹#›</a:t>
            </a:fld>
            <a:endParaRPr lang="en-US" altLang="en-US"/>
          </a:p>
        </p:txBody>
      </p:sp>
    </p:spTree>
    <p:extLst>
      <p:ext uri="{BB962C8B-B14F-4D97-AF65-F5344CB8AC3E}">
        <p14:creationId xmlns:p14="http://schemas.microsoft.com/office/powerpoint/2010/main" val="2546559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January 2, 2024</a:t>
            </a:r>
          </a:p>
        </p:txBody>
      </p:sp>
      <p:sp>
        <p:nvSpPr>
          <p:cNvPr id="5" name="Footer Placeholder 4"/>
          <p:cNvSpPr>
            <a:spLocks noGrp="1"/>
          </p:cNvSpPr>
          <p:nvPr>
            <p:ph type="ftr" sz="quarter" idx="11"/>
          </p:nvPr>
        </p:nvSpPr>
        <p:spPr/>
        <p:txBody>
          <a:bodyPr/>
          <a:lstStyle>
            <a:lvl1pPr>
              <a:defRPr/>
            </a:lvl1pPr>
          </a:lstStyle>
          <a:p>
            <a:pPr>
              <a:defRPr/>
            </a:pPr>
            <a:r>
              <a:rPr lang="en-US"/>
              <a:t>Isaiah 50 - Israel's Sin and the Servant's Obedience</a:t>
            </a:r>
          </a:p>
        </p:txBody>
      </p:sp>
      <p:sp>
        <p:nvSpPr>
          <p:cNvPr id="6" name="Slide Number Placeholder 5"/>
          <p:cNvSpPr>
            <a:spLocks noGrp="1"/>
          </p:cNvSpPr>
          <p:nvPr>
            <p:ph type="sldNum" sz="quarter" idx="12"/>
          </p:nvPr>
        </p:nvSpPr>
        <p:spPr/>
        <p:txBody>
          <a:bodyPr/>
          <a:lstStyle>
            <a:lvl1pPr>
              <a:defRPr/>
            </a:lvl1pPr>
          </a:lstStyle>
          <a:p>
            <a:fld id="{433E3B1E-5758-4F35-9A67-32B4A6C070C8}" type="slidenum">
              <a:rPr lang="en-US" altLang="en-US"/>
              <a:pPr/>
              <a:t>‹#›</a:t>
            </a:fld>
            <a:endParaRPr lang="en-US" altLang="en-US"/>
          </a:p>
        </p:txBody>
      </p:sp>
    </p:spTree>
    <p:extLst>
      <p:ext uri="{BB962C8B-B14F-4D97-AF65-F5344CB8AC3E}">
        <p14:creationId xmlns:p14="http://schemas.microsoft.com/office/powerpoint/2010/main" val="2025570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t>January 2, 2024</a:t>
            </a:r>
          </a:p>
        </p:txBody>
      </p:sp>
      <p:sp>
        <p:nvSpPr>
          <p:cNvPr id="6" name="Footer Placeholder 4"/>
          <p:cNvSpPr>
            <a:spLocks noGrp="1"/>
          </p:cNvSpPr>
          <p:nvPr>
            <p:ph type="ftr" sz="quarter" idx="11"/>
          </p:nvPr>
        </p:nvSpPr>
        <p:spPr/>
        <p:txBody>
          <a:bodyPr/>
          <a:lstStyle>
            <a:lvl1pPr>
              <a:defRPr/>
            </a:lvl1pPr>
          </a:lstStyle>
          <a:p>
            <a:pPr>
              <a:defRPr/>
            </a:pPr>
            <a:r>
              <a:rPr lang="en-US"/>
              <a:t>Isaiah 50 - Israel's Sin and the Servant's Obedience</a:t>
            </a:r>
          </a:p>
        </p:txBody>
      </p:sp>
      <p:sp>
        <p:nvSpPr>
          <p:cNvPr id="7" name="Slide Number Placeholder 5"/>
          <p:cNvSpPr>
            <a:spLocks noGrp="1"/>
          </p:cNvSpPr>
          <p:nvPr>
            <p:ph type="sldNum" sz="quarter" idx="12"/>
          </p:nvPr>
        </p:nvSpPr>
        <p:spPr/>
        <p:txBody>
          <a:bodyPr/>
          <a:lstStyle>
            <a:lvl1pPr>
              <a:defRPr/>
            </a:lvl1pPr>
          </a:lstStyle>
          <a:p>
            <a:fld id="{73707DDF-B369-4C37-A11C-938567F4C1DD}" type="slidenum">
              <a:rPr lang="en-US" altLang="en-US"/>
              <a:pPr/>
              <a:t>‹#›</a:t>
            </a:fld>
            <a:endParaRPr lang="en-US" altLang="en-US"/>
          </a:p>
        </p:txBody>
      </p:sp>
    </p:spTree>
    <p:extLst>
      <p:ext uri="{BB962C8B-B14F-4D97-AF65-F5344CB8AC3E}">
        <p14:creationId xmlns:p14="http://schemas.microsoft.com/office/powerpoint/2010/main" val="1966951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t>January 2, 2024</a:t>
            </a:r>
          </a:p>
        </p:txBody>
      </p:sp>
      <p:sp>
        <p:nvSpPr>
          <p:cNvPr id="8" name="Footer Placeholder 4"/>
          <p:cNvSpPr>
            <a:spLocks noGrp="1"/>
          </p:cNvSpPr>
          <p:nvPr>
            <p:ph type="ftr" sz="quarter" idx="11"/>
          </p:nvPr>
        </p:nvSpPr>
        <p:spPr/>
        <p:txBody>
          <a:bodyPr/>
          <a:lstStyle>
            <a:lvl1pPr>
              <a:defRPr/>
            </a:lvl1pPr>
          </a:lstStyle>
          <a:p>
            <a:pPr>
              <a:defRPr/>
            </a:pPr>
            <a:r>
              <a:rPr lang="en-US"/>
              <a:t>Isaiah 50 - Israel's Sin and the Servant's Obedience</a:t>
            </a:r>
          </a:p>
        </p:txBody>
      </p:sp>
      <p:sp>
        <p:nvSpPr>
          <p:cNvPr id="9" name="Slide Number Placeholder 5"/>
          <p:cNvSpPr>
            <a:spLocks noGrp="1"/>
          </p:cNvSpPr>
          <p:nvPr>
            <p:ph type="sldNum" sz="quarter" idx="12"/>
          </p:nvPr>
        </p:nvSpPr>
        <p:spPr/>
        <p:txBody>
          <a:bodyPr/>
          <a:lstStyle>
            <a:lvl1pPr>
              <a:defRPr/>
            </a:lvl1pPr>
          </a:lstStyle>
          <a:p>
            <a:fld id="{30C8D814-220E-42BC-86FB-B57435944240}" type="slidenum">
              <a:rPr lang="en-US" altLang="en-US"/>
              <a:pPr/>
              <a:t>‹#›</a:t>
            </a:fld>
            <a:endParaRPr lang="en-US" altLang="en-US"/>
          </a:p>
        </p:txBody>
      </p:sp>
    </p:spTree>
    <p:extLst>
      <p:ext uri="{BB962C8B-B14F-4D97-AF65-F5344CB8AC3E}">
        <p14:creationId xmlns:p14="http://schemas.microsoft.com/office/powerpoint/2010/main" val="4245483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t>January 2, 2024</a:t>
            </a:r>
          </a:p>
        </p:txBody>
      </p:sp>
      <p:sp>
        <p:nvSpPr>
          <p:cNvPr id="4" name="Footer Placeholder 4"/>
          <p:cNvSpPr>
            <a:spLocks noGrp="1"/>
          </p:cNvSpPr>
          <p:nvPr>
            <p:ph type="ftr" sz="quarter" idx="11"/>
          </p:nvPr>
        </p:nvSpPr>
        <p:spPr/>
        <p:txBody>
          <a:bodyPr/>
          <a:lstStyle>
            <a:lvl1pPr>
              <a:defRPr/>
            </a:lvl1pPr>
          </a:lstStyle>
          <a:p>
            <a:pPr>
              <a:defRPr/>
            </a:pPr>
            <a:r>
              <a:rPr lang="en-US"/>
              <a:t>Isaiah 50 - Israel's Sin and the Servant's Obedience</a:t>
            </a:r>
          </a:p>
        </p:txBody>
      </p:sp>
      <p:sp>
        <p:nvSpPr>
          <p:cNvPr id="5" name="Slide Number Placeholder 5"/>
          <p:cNvSpPr>
            <a:spLocks noGrp="1"/>
          </p:cNvSpPr>
          <p:nvPr>
            <p:ph type="sldNum" sz="quarter" idx="12"/>
          </p:nvPr>
        </p:nvSpPr>
        <p:spPr/>
        <p:txBody>
          <a:bodyPr/>
          <a:lstStyle>
            <a:lvl1pPr>
              <a:defRPr/>
            </a:lvl1pPr>
          </a:lstStyle>
          <a:p>
            <a:fld id="{5C333868-4D4C-49D9-8E4E-D8F777C03BBF}" type="slidenum">
              <a:rPr lang="en-US" altLang="en-US"/>
              <a:pPr/>
              <a:t>‹#›</a:t>
            </a:fld>
            <a:endParaRPr lang="en-US" altLang="en-US"/>
          </a:p>
        </p:txBody>
      </p:sp>
    </p:spTree>
    <p:extLst>
      <p:ext uri="{BB962C8B-B14F-4D97-AF65-F5344CB8AC3E}">
        <p14:creationId xmlns:p14="http://schemas.microsoft.com/office/powerpoint/2010/main" val="2236067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9863" y="6548438"/>
            <a:ext cx="1930400" cy="365125"/>
          </a:xfrm>
        </p:spPr>
        <p:txBody>
          <a:bodyPr/>
          <a:lstStyle>
            <a:lvl1pPr>
              <a:defRPr/>
            </a:lvl1pPr>
          </a:lstStyle>
          <a:p>
            <a:pPr>
              <a:defRPr/>
            </a:pPr>
            <a:r>
              <a:rPr lang="en-US"/>
              <a:t>January 2, 2024</a:t>
            </a:r>
          </a:p>
        </p:txBody>
      </p:sp>
      <p:sp>
        <p:nvSpPr>
          <p:cNvPr id="3" name="Footer Placeholder 2"/>
          <p:cNvSpPr>
            <a:spLocks noGrp="1"/>
          </p:cNvSpPr>
          <p:nvPr>
            <p:ph type="ftr" sz="quarter" idx="11"/>
          </p:nvPr>
        </p:nvSpPr>
        <p:spPr>
          <a:xfrm>
            <a:off x="2782888" y="6559550"/>
            <a:ext cx="6604000" cy="365125"/>
          </a:xfrm>
        </p:spPr>
        <p:txBody>
          <a:bodyPr/>
          <a:lstStyle>
            <a:lvl1pPr>
              <a:defRPr/>
            </a:lvl1pPr>
          </a:lstStyle>
          <a:p>
            <a:pPr>
              <a:defRPr/>
            </a:pPr>
            <a:r>
              <a:rPr lang="en-US"/>
              <a:t>Isaiah 50 - Israel's Sin and the Servant's Obedience</a:t>
            </a:r>
          </a:p>
        </p:txBody>
      </p:sp>
      <p:sp>
        <p:nvSpPr>
          <p:cNvPr id="4" name="Slide Number Placeholder 3"/>
          <p:cNvSpPr>
            <a:spLocks noGrp="1"/>
          </p:cNvSpPr>
          <p:nvPr>
            <p:ph type="sldNum" sz="quarter" idx="12"/>
          </p:nvPr>
        </p:nvSpPr>
        <p:spPr>
          <a:xfrm>
            <a:off x="11215688" y="6518275"/>
            <a:ext cx="914400" cy="365125"/>
          </a:xfrm>
        </p:spPr>
        <p:txBody>
          <a:bodyPr/>
          <a:lstStyle>
            <a:lvl1pPr>
              <a:defRPr/>
            </a:lvl1pPr>
          </a:lstStyle>
          <a:p>
            <a:fld id="{C93C3548-FA2B-450E-8A23-DBE539A85C8F}" type="slidenum">
              <a:rPr lang="en-US" altLang="en-US"/>
              <a:pPr/>
              <a:t>‹#›</a:t>
            </a:fld>
            <a:endParaRPr lang="en-US" altLang="en-US"/>
          </a:p>
        </p:txBody>
      </p:sp>
    </p:spTree>
    <p:extLst>
      <p:ext uri="{BB962C8B-B14F-4D97-AF65-F5344CB8AC3E}">
        <p14:creationId xmlns:p14="http://schemas.microsoft.com/office/powerpoint/2010/main" val="3284011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1"/>
            <a:ext cx="4011084"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January 2, 2024</a:t>
            </a:r>
          </a:p>
        </p:txBody>
      </p:sp>
      <p:sp>
        <p:nvSpPr>
          <p:cNvPr id="6" name="Footer Placeholder 4"/>
          <p:cNvSpPr>
            <a:spLocks noGrp="1"/>
          </p:cNvSpPr>
          <p:nvPr>
            <p:ph type="ftr" sz="quarter" idx="11"/>
          </p:nvPr>
        </p:nvSpPr>
        <p:spPr/>
        <p:txBody>
          <a:bodyPr/>
          <a:lstStyle>
            <a:lvl1pPr>
              <a:defRPr/>
            </a:lvl1pPr>
          </a:lstStyle>
          <a:p>
            <a:pPr>
              <a:defRPr/>
            </a:pPr>
            <a:r>
              <a:rPr lang="en-US"/>
              <a:t>Isaiah 50 - Israel's Sin and the Servant's Obedience</a:t>
            </a:r>
          </a:p>
        </p:txBody>
      </p:sp>
      <p:sp>
        <p:nvSpPr>
          <p:cNvPr id="7" name="Slide Number Placeholder 5"/>
          <p:cNvSpPr>
            <a:spLocks noGrp="1"/>
          </p:cNvSpPr>
          <p:nvPr>
            <p:ph type="sldNum" sz="quarter" idx="12"/>
          </p:nvPr>
        </p:nvSpPr>
        <p:spPr/>
        <p:txBody>
          <a:bodyPr/>
          <a:lstStyle>
            <a:lvl1pPr>
              <a:defRPr/>
            </a:lvl1pPr>
          </a:lstStyle>
          <a:p>
            <a:fld id="{48C141B1-0569-40CE-A5DB-BACE4B828425}" type="slidenum">
              <a:rPr lang="en-US" altLang="en-US"/>
              <a:pPr/>
              <a:t>‹#›</a:t>
            </a:fld>
            <a:endParaRPr lang="en-US" altLang="en-US"/>
          </a:p>
        </p:txBody>
      </p:sp>
    </p:spTree>
    <p:extLst>
      <p:ext uri="{BB962C8B-B14F-4D97-AF65-F5344CB8AC3E}">
        <p14:creationId xmlns:p14="http://schemas.microsoft.com/office/powerpoint/2010/main" val="1522683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January 2, 2024</a:t>
            </a:r>
          </a:p>
        </p:txBody>
      </p:sp>
      <p:sp>
        <p:nvSpPr>
          <p:cNvPr id="6" name="Footer Placeholder 4"/>
          <p:cNvSpPr>
            <a:spLocks noGrp="1"/>
          </p:cNvSpPr>
          <p:nvPr>
            <p:ph type="ftr" sz="quarter" idx="11"/>
          </p:nvPr>
        </p:nvSpPr>
        <p:spPr/>
        <p:txBody>
          <a:bodyPr/>
          <a:lstStyle>
            <a:lvl1pPr>
              <a:defRPr/>
            </a:lvl1pPr>
          </a:lstStyle>
          <a:p>
            <a:pPr>
              <a:defRPr/>
            </a:pPr>
            <a:r>
              <a:rPr lang="en-US"/>
              <a:t>Isaiah 50 - Israel's Sin and the Servant's Obedience</a:t>
            </a:r>
          </a:p>
        </p:txBody>
      </p:sp>
      <p:sp>
        <p:nvSpPr>
          <p:cNvPr id="7" name="Slide Number Placeholder 5"/>
          <p:cNvSpPr>
            <a:spLocks noGrp="1"/>
          </p:cNvSpPr>
          <p:nvPr>
            <p:ph type="sldNum" sz="quarter" idx="12"/>
          </p:nvPr>
        </p:nvSpPr>
        <p:spPr/>
        <p:txBody>
          <a:bodyPr/>
          <a:lstStyle>
            <a:lvl1pPr>
              <a:defRPr/>
            </a:lvl1pPr>
          </a:lstStyle>
          <a:p>
            <a:fld id="{DF46BD7C-6617-4BD0-8456-3A2C8AFE376A}" type="slidenum">
              <a:rPr lang="en-US" altLang="en-US"/>
              <a:pPr/>
              <a:t>‹#›</a:t>
            </a:fld>
            <a:endParaRPr lang="en-US" altLang="en-US"/>
          </a:p>
        </p:txBody>
      </p:sp>
    </p:spTree>
    <p:extLst>
      <p:ext uri="{BB962C8B-B14F-4D97-AF65-F5344CB8AC3E}">
        <p14:creationId xmlns:p14="http://schemas.microsoft.com/office/powerpoint/2010/main" val="753831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171450" y="6551613"/>
            <a:ext cx="2090738" cy="365125"/>
          </a:xfrm>
          <a:prstGeom prst="rect">
            <a:avLst/>
          </a:prstGeom>
        </p:spPr>
        <p:txBody>
          <a:bodyPr vert="horz" lIns="91429" tIns="45714" rIns="91429" bIns="45714" rtlCol="0" anchor="ctr"/>
          <a:lstStyle>
            <a:lvl1pPr algn="l" defTabSz="914293" eaLnBrk="1" fontAlgn="auto" hangingPunct="1">
              <a:spcBef>
                <a:spcPts val="0"/>
              </a:spcBef>
              <a:spcAft>
                <a:spcPts val="0"/>
              </a:spcAft>
              <a:defRPr sz="1200">
                <a:solidFill>
                  <a:schemeClr val="tx1"/>
                </a:solidFill>
                <a:latin typeface="+mn-lt"/>
              </a:defRPr>
            </a:lvl1pPr>
          </a:lstStyle>
          <a:p>
            <a:pPr>
              <a:defRPr/>
            </a:pPr>
            <a:r>
              <a:rPr lang="en-US"/>
              <a:t>January 2, 2024</a:t>
            </a:r>
          </a:p>
        </p:txBody>
      </p:sp>
      <p:sp>
        <p:nvSpPr>
          <p:cNvPr id="5" name="Footer Placeholder 4"/>
          <p:cNvSpPr>
            <a:spLocks noGrp="1"/>
          </p:cNvSpPr>
          <p:nvPr>
            <p:ph type="ftr" sz="quarter" idx="3"/>
          </p:nvPr>
        </p:nvSpPr>
        <p:spPr>
          <a:xfrm>
            <a:off x="1878013" y="6559550"/>
            <a:ext cx="8432800" cy="365125"/>
          </a:xfrm>
          <a:prstGeom prst="rect">
            <a:avLst/>
          </a:prstGeom>
        </p:spPr>
        <p:txBody>
          <a:bodyPr vert="horz" lIns="91429" tIns="45714" rIns="91429" bIns="45714" rtlCol="0" anchor="ctr"/>
          <a:lstStyle>
            <a:lvl1pPr algn="ctr" defTabSz="914293" eaLnBrk="1" fontAlgn="auto" hangingPunct="1">
              <a:spcBef>
                <a:spcPts val="0"/>
              </a:spcBef>
              <a:spcAft>
                <a:spcPts val="0"/>
              </a:spcAft>
              <a:defRPr sz="1200">
                <a:solidFill>
                  <a:schemeClr val="tx1"/>
                </a:solidFill>
                <a:latin typeface="+mn-lt"/>
              </a:defRPr>
            </a:lvl1pPr>
          </a:lstStyle>
          <a:p>
            <a:pPr>
              <a:defRPr/>
            </a:pPr>
            <a:r>
              <a:rPr lang="en-US"/>
              <a:t>Isaiah – Welcome &amp; Introduction</a:t>
            </a:r>
          </a:p>
        </p:txBody>
      </p:sp>
      <p:sp>
        <p:nvSpPr>
          <p:cNvPr id="6" name="Slide Number Placeholder 5"/>
          <p:cNvSpPr>
            <a:spLocks noGrp="1"/>
          </p:cNvSpPr>
          <p:nvPr>
            <p:ph type="sldNum" sz="quarter" idx="4"/>
          </p:nvPr>
        </p:nvSpPr>
        <p:spPr>
          <a:xfrm>
            <a:off x="11215688" y="6519863"/>
            <a:ext cx="914400" cy="365125"/>
          </a:xfrm>
          <a:prstGeom prst="rect">
            <a:avLst/>
          </a:prstGeom>
        </p:spPr>
        <p:txBody>
          <a:bodyPr vert="horz" wrap="square" lIns="91429" tIns="45714" rIns="91429" bIns="45714" numCol="1" anchor="ctr" anchorCtr="0" compatLnSpc="1">
            <a:prstTxWarp prst="textNoShape">
              <a:avLst/>
            </a:prstTxWarp>
          </a:bodyPr>
          <a:lstStyle>
            <a:lvl1pPr algn="r" eaLnBrk="1" hangingPunct="1">
              <a:defRPr sz="1200"/>
            </a:lvl1pPr>
          </a:lstStyle>
          <a:p>
            <a:fld id="{19F46B12-CF01-49ED-92C9-FB3C5974CC09}" type="slidenum">
              <a:rPr lang="en-US" altLang="en-US"/>
              <a:pPr/>
              <a:t>‹#›</a:t>
            </a:fld>
            <a:endParaRPr lang="en-US" altLang="en-US"/>
          </a:p>
        </p:txBody>
      </p:sp>
      <p:pic>
        <p:nvPicPr>
          <p:cNvPr id="1031" name="Picture 3" descr="MOB 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133013" y="114300"/>
            <a:ext cx="1906587"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2" descr="A picture containing icon&#10;&#10;Description automatically generated"/>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55600" y="-76200"/>
            <a:ext cx="1701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720" r:id="rId1"/>
    <p:sldLayoutId id="2147488721" r:id="rId2"/>
    <p:sldLayoutId id="2147488722" r:id="rId3"/>
    <p:sldLayoutId id="2147488723" r:id="rId4"/>
    <p:sldLayoutId id="2147488724" r:id="rId5"/>
    <p:sldLayoutId id="2147488725" r:id="rId6"/>
    <p:sldLayoutId id="2147488726" r:id="rId7"/>
    <p:sldLayoutId id="2147488727" r:id="rId8"/>
    <p:sldLayoutId id="2147488728" r:id="rId9"/>
    <p:sldLayoutId id="2147488729" r:id="rId10"/>
    <p:sldLayoutId id="2147488730" r:id="rId11"/>
  </p:sldLayoutIdLst>
  <p:hf hdr="0"/>
  <p:txStyles>
    <p:titleStyle>
      <a:lvl1pPr algn="ctr" defTabSz="912813" rtl="0" eaLnBrk="0" fontAlgn="base" hangingPunct="0">
        <a:spcBef>
          <a:spcPct val="0"/>
        </a:spcBef>
        <a:spcAft>
          <a:spcPct val="0"/>
        </a:spcAft>
        <a:defRPr sz="4400" kern="1200">
          <a:solidFill>
            <a:schemeClr val="tx1"/>
          </a:solidFill>
          <a:latin typeface="+mj-lt"/>
          <a:ea typeface="+mj-ea"/>
          <a:cs typeface="+mj-cs"/>
        </a:defRPr>
      </a:lvl1pPr>
      <a:lvl2pPr algn="ctr" defTabSz="912813" rtl="0" eaLnBrk="0" fontAlgn="base" hangingPunct="0">
        <a:spcBef>
          <a:spcPct val="0"/>
        </a:spcBef>
        <a:spcAft>
          <a:spcPct val="0"/>
        </a:spcAft>
        <a:defRPr sz="4400">
          <a:solidFill>
            <a:schemeClr val="tx1"/>
          </a:solidFill>
          <a:latin typeface="Calibri" panose="020F0502020204030204" pitchFamily="34" charset="0"/>
        </a:defRPr>
      </a:lvl2pPr>
      <a:lvl3pPr algn="ctr" defTabSz="912813" rtl="0" eaLnBrk="0" fontAlgn="base" hangingPunct="0">
        <a:spcBef>
          <a:spcPct val="0"/>
        </a:spcBef>
        <a:spcAft>
          <a:spcPct val="0"/>
        </a:spcAft>
        <a:defRPr sz="4400">
          <a:solidFill>
            <a:schemeClr val="tx1"/>
          </a:solidFill>
          <a:latin typeface="Calibri" panose="020F0502020204030204" pitchFamily="34" charset="0"/>
        </a:defRPr>
      </a:lvl3pPr>
      <a:lvl4pPr algn="ctr" defTabSz="912813" rtl="0" eaLnBrk="0" fontAlgn="base" hangingPunct="0">
        <a:spcBef>
          <a:spcPct val="0"/>
        </a:spcBef>
        <a:spcAft>
          <a:spcPct val="0"/>
        </a:spcAft>
        <a:defRPr sz="4400">
          <a:solidFill>
            <a:schemeClr val="tx1"/>
          </a:solidFill>
          <a:latin typeface="Calibri" panose="020F0502020204030204" pitchFamily="34" charset="0"/>
        </a:defRPr>
      </a:lvl4pPr>
      <a:lvl5pPr algn="ctr" defTabSz="912813"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912813" rtl="0" fontAlgn="base">
        <a:spcBef>
          <a:spcPct val="0"/>
        </a:spcBef>
        <a:spcAft>
          <a:spcPct val="0"/>
        </a:spcAft>
        <a:defRPr sz="4400">
          <a:solidFill>
            <a:schemeClr val="tx1"/>
          </a:solidFill>
          <a:latin typeface="Calibri" panose="020F0502020204030204" pitchFamily="34" charset="0"/>
        </a:defRPr>
      </a:lvl6pPr>
      <a:lvl7pPr marL="914400" algn="ctr" defTabSz="912813" rtl="0" fontAlgn="base">
        <a:spcBef>
          <a:spcPct val="0"/>
        </a:spcBef>
        <a:spcAft>
          <a:spcPct val="0"/>
        </a:spcAft>
        <a:defRPr sz="4400">
          <a:solidFill>
            <a:schemeClr val="tx1"/>
          </a:solidFill>
          <a:latin typeface="Calibri" panose="020F0502020204030204" pitchFamily="34" charset="0"/>
        </a:defRPr>
      </a:lvl7pPr>
      <a:lvl8pPr marL="1371600" algn="ctr" defTabSz="912813" rtl="0" fontAlgn="base">
        <a:spcBef>
          <a:spcPct val="0"/>
        </a:spcBef>
        <a:spcAft>
          <a:spcPct val="0"/>
        </a:spcAft>
        <a:defRPr sz="4400">
          <a:solidFill>
            <a:schemeClr val="tx1"/>
          </a:solidFill>
          <a:latin typeface="Calibri" panose="020F0502020204030204" pitchFamily="34" charset="0"/>
        </a:defRPr>
      </a:lvl8pPr>
      <a:lvl9pPr marL="1828800" algn="ctr" defTabSz="912813" rtl="0" fontAlgn="base">
        <a:spcBef>
          <a:spcPct val="0"/>
        </a:spcBef>
        <a:spcAft>
          <a:spcPct val="0"/>
        </a:spcAft>
        <a:defRPr sz="4400">
          <a:solidFill>
            <a:schemeClr val="tx1"/>
          </a:solidFill>
          <a:latin typeface="Calibri" panose="020F0502020204030204" pitchFamily="34" charset="0"/>
        </a:defRPr>
      </a:lvl9pPr>
    </p:titleStyle>
    <p:body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ibcmob.net/"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a:xfrm>
            <a:off x="914400" y="1905000"/>
            <a:ext cx="10363200" cy="1470025"/>
          </a:xfrm>
        </p:spPr>
        <p:txBody>
          <a:bodyPr/>
          <a:lstStyle/>
          <a:p>
            <a:r>
              <a:rPr lang="en-US" altLang="en-US" sz="7200" b="1" smtClean="0">
                <a:ea typeface="MS PGothic" panose="020B0600070205080204" pitchFamily="34" charset="-128"/>
              </a:rPr>
              <a:t>WELCOME  TO  THE  MOB!</a:t>
            </a:r>
            <a:endParaRPr lang="en-US" altLang="en-US" smtClean="0"/>
          </a:p>
        </p:txBody>
      </p:sp>
      <p:sp>
        <p:nvSpPr>
          <p:cNvPr id="3" name="Subtitle 2"/>
          <p:cNvSpPr>
            <a:spLocks noGrp="1"/>
          </p:cNvSpPr>
          <p:nvPr>
            <p:ph type="subTitle" idx="1"/>
          </p:nvPr>
        </p:nvSpPr>
        <p:spPr>
          <a:xfrm>
            <a:off x="1828800" y="3660775"/>
            <a:ext cx="8534400" cy="1752600"/>
          </a:xfrm>
        </p:spPr>
        <p:txBody>
          <a:bodyPr/>
          <a:lstStyle/>
          <a:p>
            <a:pPr>
              <a:defRPr/>
            </a:pPr>
            <a:r>
              <a:rPr lang="en-US" altLang="en-US" dirty="0">
                <a:solidFill>
                  <a:schemeClr val="tx1">
                    <a:lumMod val="75000"/>
                    <a:lumOff val="25000"/>
                  </a:schemeClr>
                </a:solidFill>
                <a:ea typeface="MS PGothic" panose="020B0600070205080204" pitchFamily="34" charset="-128"/>
              </a:rPr>
              <a:t>All Scripture is breathed out by God and profitable                for teaching, for reproof, for correction, and for training in righteousness, that the man of God may be complete, equipped for every good work. </a:t>
            </a:r>
          </a:p>
          <a:p>
            <a:pPr>
              <a:defRPr/>
            </a:pPr>
            <a:r>
              <a:rPr lang="en-US" altLang="en-US" dirty="0">
                <a:solidFill>
                  <a:schemeClr val="tx1">
                    <a:lumMod val="75000"/>
                    <a:lumOff val="25000"/>
                  </a:schemeClr>
                </a:solidFill>
                <a:ea typeface="MS PGothic" panose="020B0600070205080204" pitchFamily="34" charset="-128"/>
              </a:rPr>
              <a:t>2 Timothy 3:16-17 </a:t>
            </a:r>
            <a:r>
              <a:rPr lang="en-US" altLang="en-US" sz="2400" dirty="0">
                <a:solidFill>
                  <a:schemeClr val="tx1">
                    <a:lumMod val="75000"/>
                    <a:lumOff val="25000"/>
                  </a:schemeClr>
                </a:solidFill>
                <a:ea typeface="MS PGothic" panose="020B0600070205080204" pitchFamily="34" charset="-128"/>
              </a:rPr>
              <a:t>(ESV)</a:t>
            </a:r>
            <a:endParaRPr lang="en-US" dirty="0">
              <a:solidFill>
                <a:schemeClr val="tx1">
                  <a:lumMod val="75000"/>
                  <a:lumOff val="25000"/>
                </a:schemeClr>
              </a:solidFill>
            </a:endParaRPr>
          </a:p>
        </p:txBody>
      </p:sp>
      <p:sp>
        <p:nvSpPr>
          <p:cNvPr id="4" name="Date Placeholder 3"/>
          <p:cNvSpPr>
            <a:spLocks noGrp="1"/>
          </p:cNvSpPr>
          <p:nvPr>
            <p:ph type="dt" sz="quarter" idx="10"/>
          </p:nvPr>
        </p:nvSpPr>
        <p:spPr/>
        <p:txBody>
          <a:bodyPr/>
          <a:lstStyle/>
          <a:p>
            <a:pPr>
              <a:defRPr/>
            </a:pPr>
            <a:r>
              <a:rPr lang="en-US"/>
              <a:t>January 2, 2024</a:t>
            </a:r>
          </a:p>
        </p:txBody>
      </p:sp>
      <p:sp>
        <p:nvSpPr>
          <p:cNvPr id="5" name="Footer Placeholder 4"/>
          <p:cNvSpPr>
            <a:spLocks noGrp="1"/>
          </p:cNvSpPr>
          <p:nvPr>
            <p:ph type="ftr" sz="quarter" idx="11"/>
          </p:nvPr>
        </p:nvSpPr>
        <p:spPr/>
        <p:txBody>
          <a:bodyPr/>
          <a:lstStyle/>
          <a:p>
            <a:pPr>
              <a:defRPr/>
            </a:pPr>
            <a:r>
              <a:rPr lang="en-US"/>
              <a:t>Isaiah 50 - Israel's Sin and the Servant's Obedience</a:t>
            </a:r>
          </a:p>
        </p:txBody>
      </p:sp>
      <p:sp>
        <p:nvSpPr>
          <p:cNvPr id="14342"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ED3B0A3-2B39-4B70-BCA4-2F8E91DC9B3D}" type="slidenum">
              <a:rPr lang="en-US" altLang="en-US"/>
              <a:pPr/>
              <a:t>1</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500"/>
                                        <p:tgtEl>
                                          <p:spTgt spid="20482"/>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C3DE2AC-C399-4905-9BA9-6A45EF27F1D1}" type="slidenum">
              <a:rPr lang="en-US" altLang="en-US"/>
              <a:pPr/>
              <a:t>10</a:t>
            </a:fld>
            <a:endParaRPr lang="en-US" altLang="en-US"/>
          </a:p>
        </p:txBody>
      </p:sp>
      <p:sp>
        <p:nvSpPr>
          <p:cNvPr id="36871" name="Title 1"/>
          <p:cNvSpPr>
            <a:spLocks noGrp="1"/>
          </p:cNvSpPr>
          <p:nvPr>
            <p:ph type="title"/>
          </p:nvPr>
        </p:nvSpPr>
        <p:spPr>
          <a:xfrm>
            <a:off x="1952625" y="206375"/>
            <a:ext cx="7408863" cy="1722438"/>
          </a:xfrm>
        </p:spPr>
        <p:txBody>
          <a:bodyPr/>
          <a:lstStyle/>
          <a:p>
            <a:pPr>
              <a:defRPr/>
            </a:pPr>
            <a:r>
              <a:rPr lang="en-US" altLang="en-US" sz="4125" b="1" dirty="0">
                <a:latin typeface="Times New Roman" panose="02020603050405020304" pitchFamily="18" charset="0"/>
                <a:cs typeface="Calibri" panose="020F0502020204030204" pitchFamily="34" charset="0"/>
              </a:rPr>
              <a:t>Isaiah Bible Study Schedule </a:t>
            </a:r>
            <a:br>
              <a:rPr lang="en-US" altLang="en-US" sz="4125" b="1" dirty="0">
                <a:latin typeface="Times New Roman" panose="02020603050405020304" pitchFamily="18" charset="0"/>
                <a:cs typeface="Calibri" panose="020F0502020204030204" pitchFamily="34" charset="0"/>
              </a:rPr>
            </a:br>
            <a:r>
              <a:rPr lang="en-US" altLang="en-US" sz="4125" b="1" dirty="0">
                <a:latin typeface="Times New Roman" panose="02020603050405020304" pitchFamily="18" charset="0"/>
                <a:cs typeface="Calibri" panose="020F0502020204030204" pitchFamily="34" charset="0"/>
              </a:rPr>
              <a:t>for Fall 2023 – Spring 2024</a:t>
            </a:r>
            <a:br>
              <a:rPr lang="en-US" altLang="en-US" sz="4125" b="1" dirty="0">
                <a:latin typeface="Times New Roman" panose="02020603050405020304" pitchFamily="18" charset="0"/>
                <a:cs typeface="Calibri" panose="020F0502020204030204" pitchFamily="34" charset="0"/>
              </a:rPr>
            </a:br>
            <a:r>
              <a:rPr lang="en-US" altLang="en-US" sz="1500" b="1" i="1" dirty="0">
                <a:solidFill>
                  <a:srgbClr val="0000FF"/>
                </a:solidFill>
                <a:latin typeface="Times New Roman" panose="02020603050405020304" pitchFamily="18" charset="0"/>
                <a:cs typeface="Calibri" panose="020F0502020204030204" pitchFamily="34" charset="0"/>
              </a:rPr>
              <a:t>as of September 5, 2023</a:t>
            </a:r>
            <a:endParaRPr lang="en-US" altLang="en-US" sz="1031" i="1" dirty="0">
              <a:solidFill>
                <a:srgbClr val="0000FF"/>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13" y="2279650"/>
            <a:ext cx="11153775" cy="407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875" y="1925638"/>
            <a:ext cx="1119981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3"/>
          <p:cNvSpPr>
            <a:spLocks noGrp="1"/>
          </p:cNvSpPr>
          <p:nvPr>
            <p:ph type="dt" sz="quarter" idx="10"/>
          </p:nvPr>
        </p:nvSpPr>
        <p:spPr/>
        <p:txBody>
          <a:bodyPr/>
          <a:lstStyle/>
          <a:p>
            <a:pPr>
              <a:defRPr/>
            </a:pPr>
            <a:r>
              <a:rPr lang="en-US"/>
              <a:t>September 5, 2023</a:t>
            </a:r>
          </a:p>
        </p:txBody>
      </p:sp>
      <p:sp>
        <p:nvSpPr>
          <p:cNvPr id="4" name="Footer Placeholder 4"/>
          <p:cNvSpPr>
            <a:spLocks noGrp="1"/>
          </p:cNvSpPr>
          <p:nvPr>
            <p:ph type="ftr" sz="quarter" idx="11"/>
          </p:nvPr>
        </p:nvSpPr>
        <p:spPr/>
        <p:txBody>
          <a:bodyPr/>
          <a:lstStyle/>
          <a:p>
            <a:pPr>
              <a:defRPr/>
            </a:pPr>
            <a:r>
              <a:rPr lang="en-US"/>
              <a:t>Isaiah - Welcome &amp; Introduction</a:t>
            </a:r>
          </a:p>
        </p:txBody>
      </p:sp>
      <p:sp>
        <p:nvSpPr>
          <p:cNvPr id="5" name="Oval 4"/>
          <p:cNvSpPr/>
          <p:nvPr/>
        </p:nvSpPr>
        <p:spPr bwMode="auto">
          <a:xfrm>
            <a:off x="1019175" y="4495800"/>
            <a:ext cx="377825" cy="38258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fade">
                                      <p:cBhvr>
                                        <p:cTn id="7" dur="500"/>
                                        <p:tgtEl>
                                          <p:spTgt spid="36871"/>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b="1" smtClean="0"/>
              <a:t>Isaiah Outline</a:t>
            </a:r>
          </a:p>
        </p:txBody>
      </p:sp>
      <p:sp>
        <p:nvSpPr>
          <p:cNvPr id="25603" name="Content Placeholder 2"/>
          <p:cNvSpPr>
            <a:spLocks noGrp="1"/>
          </p:cNvSpPr>
          <p:nvPr>
            <p:ph idx="1"/>
          </p:nvPr>
        </p:nvSpPr>
        <p:spPr/>
        <p:txBody>
          <a:bodyPr/>
          <a:lstStyle/>
          <a:p>
            <a:endParaRPr lang="en-US" altLang="en-US" smtClean="0"/>
          </a:p>
        </p:txBody>
      </p:sp>
      <p:sp>
        <p:nvSpPr>
          <p:cNvPr id="4" name="Date Placeholder 3"/>
          <p:cNvSpPr>
            <a:spLocks noGrp="1"/>
          </p:cNvSpPr>
          <p:nvPr>
            <p:ph type="dt" sz="quarter" idx="10"/>
          </p:nvPr>
        </p:nvSpPr>
        <p:spPr/>
        <p:txBody>
          <a:bodyPr/>
          <a:lstStyle/>
          <a:p>
            <a:pPr>
              <a:defRPr/>
            </a:pPr>
            <a:r>
              <a:rPr lang="en-US"/>
              <a:t>January 2, 2024</a:t>
            </a:r>
          </a:p>
        </p:txBody>
      </p:sp>
      <p:sp>
        <p:nvSpPr>
          <p:cNvPr id="5" name="Footer Placeholder 4"/>
          <p:cNvSpPr>
            <a:spLocks noGrp="1"/>
          </p:cNvSpPr>
          <p:nvPr>
            <p:ph type="ftr" sz="quarter" idx="11"/>
          </p:nvPr>
        </p:nvSpPr>
        <p:spPr/>
        <p:txBody>
          <a:bodyPr/>
          <a:lstStyle/>
          <a:p>
            <a:pPr>
              <a:defRPr/>
            </a:pPr>
            <a:r>
              <a:rPr lang="en-US"/>
              <a:t>Isaiah 50 - Israel's Sin and the Servant's Obedience</a:t>
            </a:r>
          </a:p>
        </p:txBody>
      </p:sp>
      <p:sp>
        <p:nvSpPr>
          <p:cNvPr id="25606"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1DE9491-7C3D-484E-B3A7-28698F7B0D4F}" type="slidenum">
              <a:rPr lang="en-US" altLang="en-US"/>
              <a:pPr/>
              <a:t>11</a:t>
            </a:fld>
            <a:endParaRPr lang="en-US" altLang="en-US"/>
          </a:p>
        </p:txBody>
      </p:sp>
      <p:graphicFrame>
        <p:nvGraphicFramePr>
          <p:cNvPr id="9" name="Table 8"/>
          <p:cNvGraphicFramePr>
            <a:graphicFrameLocks noGrp="1"/>
          </p:cNvGraphicFramePr>
          <p:nvPr/>
        </p:nvGraphicFramePr>
        <p:xfrm>
          <a:off x="796532" y="1576450"/>
          <a:ext cx="10660872" cy="5004676"/>
        </p:xfrm>
        <a:graphic>
          <a:graphicData uri="http://schemas.openxmlformats.org/drawingml/2006/table">
            <a:tbl>
              <a:tblPr/>
              <a:tblGrid>
                <a:gridCol w="996940">
                  <a:extLst>
                    <a:ext uri="{9D8B030D-6E8A-4147-A177-3AD203B41FA5}">
                      <a16:colId xmlns:a16="http://schemas.microsoft.com/office/drawing/2014/main" val="20000"/>
                    </a:ext>
                  </a:extLst>
                </a:gridCol>
                <a:gridCol w="506513">
                  <a:extLst>
                    <a:ext uri="{9D8B030D-6E8A-4147-A177-3AD203B41FA5}">
                      <a16:colId xmlns:a16="http://schemas.microsoft.com/office/drawing/2014/main" val="20001"/>
                    </a:ext>
                  </a:extLst>
                </a:gridCol>
                <a:gridCol w="506513">
                  <a:extLst>
                    <a:ext uri="{9D8B030D-6E8A-4147-A177-3AD203B41FA5}">
                      <a16:colId xmlns:a16="http://schemas.microsoft.com/office/drawing/2014/main" val="20002"/>
                    </a:ext>
                  </a:extLst>
                </a:gridCol>
                <a:gridCol w="506513">
                  <a:extLst>
                    <a:ext uri="{9D8B030D-6E8A-4147-A177-3AD203B41FA5}">
                      <a16:colId xmlns:a16="http://schemas.microsoft.com/office/drawing/2014/main" val="20003"/>
                    </a:ext>
                  </a:extLst>
                </a:gridCol>
                <a:gridCol w="506513">
                  <a:extLst>
                    <a:ext uri="{9D8B030D-6E8A-4147-A177-3AD203B41FA5}">
                      <a16:colId xmlns:a16="http://schemas.microsoft.com/office/drawing/2014/main" val="20004"/>
                    </a:ext>
                  </a:extLst>
                </a:gridCol>
                <a:gridCol w="506513">
                  <a:extLst>
                    <a:ext uri="{9D8B030D-6E8A-4147-A177-3AD203B41FA5}">
                      <a16:colId xmlns:a16="http://schemas.microsoft.com/office/drawing/2014/main" val="20005"/>
                    </a:ext>
                  </a:extLst>
                </a:gridCol>
                <a:gridCol w="506513">
                  <a:extLst>
                    <a:ext uri="{9D8B030D-6E8A-4147-A177-3AD203B41FA5}">
                      <a16:colId xmlns:a16="http://schemas.microsoft.com/office/drawing/2014/main" val="20006"/>
                    </a:ext>
                  </a:extLst>
                </a:gridCol>
                <a:gridCol w="506513">
                  <a:extLst>
                    <a:ext uri="{9D8B030D-6E8A-4147-A177-3AD203B41FA5}">
                      <a16:colId xmlns:a16="http://schemas.microsoft.com/office/drawing/2014/main" val="20007"/>
                    </a:ext>
                  </a:extLst>
                </a:gridCol>
                <a:gridCol w="506513">
                  <a:extLst>
                    <a:ext uri="{9D8B030D-6E8A-4147-A177-3AD203B41FA5}">
                      <a16:colId xmlns:a16="http://schemas.microsoft.com/office/drawing/2014/main" val="20008"/>
                    </a:ext>
                  </a:extLst>
                </a:gridCol>
                <a:gridCol w="1286375">
                  <a:extLst>
                    <a:ext uri="{9D8B030D-6E8A-4147-A177-3AD203B41FA5}">
                      <a16:colId xmlns:a16="http://schemas.microsoft.com/office/drawing/2014/main" val="20009"/>
                    </a:ext>
                  </a:extLst>
                </a:gridCol>
                <a:gridCol w="1286375">
                  <a:extLst>
                    <a:ext uri="{9D8B030D-6E8A-4147-A177-3AD203B41FA5}">
                      <a16:colId xmlns:a16="http://schemas.microsoft.com/office/drawing/2014/main" val="20010"/>
                    </a:ext>
                  </a:extLst>
                </a:gridCol>
                <a:gridCol w="506513">
                  <a:extLst>
                    <a:ext uri="{9D8B030D-6E8A-4147-A177-3AD203B41FA5}">
                      <a16:colId xmlns:a16="http://schemas.microsoft.com/office/drawing/2014/main" val="20011"/>
                    </a:ext>
                  </a:extLst>
                </a:gridCol>
                <a:gridCol w="506513">
                  <a:extLst>
                    <a:ext uri="{9D8B030D-6E8A-4147-A177-3AD203B41FA5}">
                      <a16:colId xmlns:a16="http://schemas.microsoft.com/office/drawing/2014/main" val="20012"/>
                    </a:ext>
                  </a:extLst>
                </a:gridCol>
                <a:gridCol w="506513">
                  <a:extLst>
                    <a:ext uri="{9D8B030D-6E8A-4147-A177-3AD203B41FA5}">
                      <a16:colId xmlns:a16="http://schemas.microsoft.com/office/drawing/2014/main" val="20013"/>
                    </a:ext>
                  </a:extLst>
                </a:gridCol>
                <a:gridCol w="506513">
                  <a:extLst>
                    <a:ext uri="{9D8B030D-6E8A-4147-A177-3AD203B41FA5}">
                      <a16:colId xmlns:a16="http://schemas.microsoft.com/office/drawing/2014/main" val="20014"/>
                    </a:ext>
                  </a:extLst>
                </a:gridCol>
                <a:gridCol w="506513">
                  <a:extLst>
                    <a:ext uri="{9D8B030D-6E8A-4147-A177-3AD203B41FA5}">
                      <a16:colId xmlns:a16="http://schemas.microsoft.com/office/drawing/2014/main" val="20015"/>
                    </a:ext>
                  </a:extLst>
                </a:gridCol>
                <a:gridCol w="506513">
                  <a:extLst>
                    <a:ext uri="{9D8B030D-6E8A-4147-A177-3AD203B41FA5}">
                      <a16:colId xmlns:a16="http://schemas.microsoft.com/office/drawing/2014/main" val="20016"/>
                    </a:ext>
                  </a:extLst>
                </a:gridCol>
              </a:tblGrid>
              <a:tr h="740589">
                <a:tc rowSpan="2">
                  <a:txBody>
                    <a:bodyPr/>
                    <a:lstStyle/>
                    <a:p>
                      <a:pPr algn="ctr" fontAlgn="ctr"/>
                      <a:r>
                        <a:rPr lang="en-US" sz="2200" b="1" i="0" u="none" strike="noStrike" dirty="0">
                          <a:solidFill>
                            <a:schemeClr val="tx1"/>
                          </a:solidFill>
                          <a:effectLst/>
                          <a:latin typeface="Calibri" panose="020F0502020204030204" pitchFamily="34" charset="0"/>
                        </a:rPr>
                        <a:t>Focus</a:t>
                      </a:r>
                    </a:p>
                  </a:txBody>
                  <a:tcPr marL="83127" marR="83127" marT="41564" marB="41564"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8">
                  <a:txBody>
                    <a:bodyPr/>
                    <a:lstStyle/>
                    <a:p>
                      <a:pPr algn="ctr" fontAlgn="ctr"/>
                      <a:r>
                        <a:rPr lang="en-US" sz="2200" b="1" i="0" u="none" strike="noStrike" dirty="0">
                          <a:solidFill>
                            <a:schemeClr val="tx1"/>
                          </a:solidFill>
                          <a:effectLst/>
                          <a:latin typeface="Calibri" panose="020F0502020204030204" pitchFamily="34" charset="0"/>
                        </a:rPr>
                        <a:t>Prophecies of Condemnation</a:t>
                      </a:r>
                    </a:p>
                  </a:txBody>
                  <a:tcPr marL="83127" marR="83127"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ctr"/>
                      <a:r>
                        <a:rPr lang="en-US" sz="2200" b="1" i="0" u="none" strike="noStrike" dirty="0">
                          <a:solidFill>
                            <a:schemeClr val="tx1"/>
                          </a:solidFill>
                          <a:effectLst/>
                          <a:latin typeface="Calibri" panose="020F0502020204030204" pitchFamily="34" charset="0"/>
                        </a:rPr>
                        <a:t>Historical Parenthesis</a:t>
                      </a:r>
                    </a:p>
                  </a:txBody>
                  <a:tcPr marL="83127" marR="83127"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gridSpan="6">
                  <a:txBody>
                    <a:bodyPr/>
                    <a:lstStyle/>
                    <a:p>
                      <a:pPr algn="ctr" fontAlgn="ctr"/>
                      <a:r>
                        <a:rPr lang="en-US" sz="2200" b="1" i="0" u="none" strike="noStrike" dirty="0">
                          <a:solidFill>
                            <a:schemeClr val="tx1"/>
                          </a:solidFill>
                          <a:effectLst/>
                          <a:latin typeface="Calibri" panose="020F0502020204030204" pitchFamily="34" charset="0"/>
                        </a:rPr>
                        <a:t>Prophecies of Comfort</a:t>
                      </a:r>
                    </a:p>
                  </a:txBody>
                  <a:tcPr marL="83127" marR="83127" marT="41564" marB="41564"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8294">
                <a:tc vMerge="1">
                  <a:txBody>
                    <a:bodyPr/>
                    <a:lstStyle/>
                    <a:p>
                      <a:endParaRPr lang="en-US"/>
                    </a:p>
                  </a:txBody>
                  <a:tcPr/>
                </a:tc>
                <a:tc>
                  <a:txBody>
                    <a:bodyPr/>
                    <a:lstStyle/>
                    <a:p>
                      <a:pPr algn="ctr" fontAlgn="b"/>
                      <a:r>
                        <a:rPr lang="en-US" sz="1300" b="1" i="0" u="none" strike="noStrike" dirty="0">
                          <a:solidFill>
                            <a:schemeClr val="tx1"/>
                          </a:solidFill>
                          <a:effectLst/>
                          <a:latin typeface="Calibri" panose="020F0502020204030204" pitchFamily="34" charset="0"/>
                        </a:rPr>
                        <a:t>1:1</a:t>
                      </a:r>
                    </a:p>
                  </a:txBody>
                  <a:tcPr marL="5239" marR="5239" marT="4330" marB="0" anchor="b">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dirty="0">
                          <a:solidFill>
                            <a:schemeClr val="tx1"/>
                          </a:solidFill>
                          <a:effectLst/>
                          <a:latin typeface="Calibri" panose="020F0502020204030204" pitchFamily="34" charset="0"/>
                        </a:rPr>
                        <a:t> </a:t>
                      </a:r>
                    </a:p>
                  </a:txBody>
                  <a:tcPr marL="5239" marR="5239" marT="433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dirty="0">
                          <a:solidFill>
                            <a:schemeClr val="tx1"/>
                          </a:solidFill>
                          <a:effectLst/>
                          <a:latin typeface="Calibri" panose="020F0502020204030204" pitchFamily="34" charset="0"/>
                        </a:rPr>
                        <a:t> </a:t>
                      </a:r>
                    </a:p>
                  </a:txBody>
                  <a:tcPr marL="5239" marR="5239" marT="433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dirty="0">
                          <a:solidFill>
                            <a:schemeClr val="tx1"/>
                          </a:solidFill>
                          <a:effectLst/>
                          <a:latin typeface="Calibri" panose="020F0502020204030204" pitchFamily="34" charset="0"/>
                        </a:rPr>
                        <a:t> </a:t>
                      </a:r>
                    </a:p>
                  </a:txBody>
                  <a:tcPr marL="5239" marR="5239" marT="433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dirty="0">
                          <a:solidFill>
                            <a:schemeClr val="tx1"/>
                          </a:solidFill>
                          <a:effectLst/>
                          <a:latin typeface="Calibri" panose="020F0502020204030204" pitchFamily="34" charset="0"/>
                        </a:rPr>
                        <a:t> </a:t>
                      </a:r>
                    </a:p>
                  </a:txBody>
                  <a:tcPr marL="5239" marR="5239" marT="433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dirty="0">
                          <a:solidFill>
                            <a:schemeClr val="tx1"/>
                          </a:solidFill>
                          <a:effectLst/>
                          <a:latin typeface="Calibri" panose="020F0502020204030204" pitchFamily="34" charset="0"/>
                        </a:rPr>
                        <a:t> </a:t>
                      </a:r>
                    </a:p>
                  </a:txBody>
                  <a:tcPr marL="5239" marR="5239" marT="433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endParaRPr lang="en-US" sz="1300" b="1" i="0" u="none" strike="noStrike" dirty="0">
                        <a:solidFill>
                          <a:schemeClr val="tx1"/>
                        </a:solidFill>
                        <a:effectLst/>
                        <a:latin typeface="Calibri" panose="020F0502020204030204" pitchFamily="34" charset="0"/>
                      </a:endParaRPr>
                    </a:p>
                  </a:txBody>
                  <a:tcPr marL="5239" marR="5239" marT="433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marR="0" indent="0" algn="ctr" defTabSz="928916" rtl="0" eaLnBrk="1" fontAlgn="b" latinLnBrk="0" hangingPunct="1">
                        <a:lnSpc>
                          <a:spcPct val="100000"/>
                        </a:lnSpc>
                        <a:spcBef>
                          <a:spcPts val="0"/>
                        </a:spcBef>
                        <a:spcAft>
                          <a:spcPts val="0"/>
                        </a:spcAft>
                        <a:buClrTx/>
                        <a:buSzTx/>
                        <a:buFontTx/>
                        <a:buNone/>
                        <a:tabLst/>
                        <a:defRPr/>
                      </a:pPr>
                      <a:r>
                        <a:rPr lang="en-US" sz="1300" b="1" i="0" u="none" strike="noStrike" dirty="0">
                          <a:solidFill>
                            <a:schemeClr val="tx1"/>
                          </a:solidFill>
                          <a:effectLst/>
                          <a:latin typeface="Calibri" panose="020F0502020204030204" pitchFamily="34" charset="0"/>
                        </a:rPr>
                        <a:t> 35:10</a:t>
                      </a:r>
                    </a:p>
                  </a:txBody>
                  <a:tcPr marL="5239" marR="5239" marT="4330" marB="0" anchor="b">
                    <a:lnL w="3175"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dirty="0">
                          <a:solidFill>
                            <a:schemeClr val="tx1"/>
                          </a:solidFill>
                          <a:effectLst/>
                          <a:latin typeface="Calibri" panose="020F0502020204030204" pitchFamily="34" charset="0"/>
                        </a:rPr>
                        <a:t>36:1</a:t>
                      </a:r>
                    </a:p>
                  </a:txBody>
                  <a:tcPr marL="5239" marR="5239" marT="4330" marB="0" anchor="b">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dirty="0">
                          <a:solidFill>
                            <a:schemeClr val="tx1"/>
                          </a:solidFill>
                          <a:effectLst/>
                          <a:latin typeface="Calibri" panose="020F0502020204030204" pitchFamily="34" charset="0"/>
                        </a:rPr>
                        <a:t>39:8</a:t>
                      </a:r>
                    </a:p>
                  </a:txBody>
                  <a:tcPr marL="5239" marR="5239" marT="4330" marB="0" anchor="b">
                    <a:lnL w="3175"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dirty="0">
                          <a:solidFill>
                            <a:schemeClr val="tx1"/>
                          </a:solidFill>
                          <a:effectLst/>
                          <a:latin typeface="Calibri" panose="020F0502020204030204" pitchFamily="34" charset="0"/>
                        </a:rPr>
                        <a:t>40:1</a:t>
                      </a:r>
                    </a:p>
                  </a:txBody>
                  <a:tcPr marL="5239" marR="5239" marT="4330" marB="0" anchor="b">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dirty="0">
                          <a:solidFill>
                            <a:schemeClr val="tx1"/>
                          </a:solidFill>
                          <a:effectLst/>
                          <a:latin typeface="Calibri" panose="020F0502020204030204" pitchFamily="34" charset="0"/>
                        </a:rPr>
                        <a:t> </a:t>
                      </a:r>
                    </a:p>
                  </a:txBody>
                  <a:tcPr marL="5239" marR="5239" marT="433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dirty="0">
                          <a:solidFill>
                            <a:schemeClr val="tx1"/>
                          </a:solidFill>
                          <a:effectLst/>
                          <a:latin typeface="Calibri" panose="020F0502020204030204" pitchFamily="34" charset="0"/>
                        </a:rPr>
                        <a:t> </a:t>
                      </a:r>
                    </a:p>
                  </a:txBody>
                  <a:tcPr marL="5239" marR="5239" marT="433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dirty="0">
                          <a:solidFill>
                            <a:schemeClr val="tx1"/>
                          </a:solidFill>
                          <a:effectLst/>
                          <a:latin typeface="Calibri" panose="020F0502020204030204" pitchFamily="34" charset="0"/>
                        </a:rPr>
                        <a:t> </a:t>
                      </a:r>
                    </a:p>
                  </a:txBody>
                  <a:tcPr marL="5239" marR="5239" marT="433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dirty="0">
                          <a:solidFill>
                            <a:schemeClr val="tx1"/>
                          </a:solidFill>
                          <a:effectLst/>
                          <a:latin typeface="Calibri" panose="020F0502020204030204" pitchFamily="34" charset="0"/>
                        </a:rPr>
                        <a:t> </a:t>
                      </a:r>
                    </a:p>
                  </a:txBody>
                  <a:tcPr marL="5239" marR="5239" marT="433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dirty="0">
                          <a:solidFill>
                            <a:schemeClr val="tx1"/>
                          </a:solidFill>
                          <a:effectLst/>
                          <a:latin typeface="Calibri" panose="020F0502020204030204" pitchFamily="34" charset="0"/>
                        </a:rPr>
                        <a:t>66:24</a:t>
                      </a:r>
                    </a:p>
                  </a:txBody>
                  <a:tcPr marL="5239" marR="5239" marT="4330" marB="0" anchor="b">
                    <a:lnL w="3175" cap="flat" cmpd="sng" algn="ctr">
                      <a:solidFill>
                        <a:schemeClr val="bg1">
                          <a:lumMod val="85000"/>
                        </a:schemeClr>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1"/>
                  </a:ext>
                </a:extLst>
              </a:tr>
              <a:tr h="2173216">
                <a:tc>
                  <a:txBody>
                    <a:bodyPr/>
                    <a:lstStyle/>
                    <a:p>
                      <a:pPr algn="ctr" fontAlgn="ctr"/>
                      <a:r>
                        <a:rPr lang="en-US" sz="2500" b="1" i="0" u="none" strike="noStrike" dirty="0">
                          <a:solidFill>
                            <a:schemeClr val="tx1"/>
                          </a:solidFill>
                          <a:effectLst/>
                          <a:latin typeface="Calibri" panose="020F0502020204030204" pitchFamily="34" charset="0"/>
                        </a:rPr>
                        <a:t>Divisions</a:t>
                      </a:r>
                    </a:p>
                  </a:txBody>
                  <a:tcPr marL="5239" marR="5239" marT="4330" marB="0" vert="vert"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ctr"/>
                      <a:r>
                        <a:rPr lang="en-US" sz="2000" b="1" i="0" u="none" strike="noStrike" dirty="0">
                          <a:solidFill>
                            <a:schemeClr val="tx1"/>
                          </a:solidFill>
                          <a:effectLst/>
                          <a:latin typeface="Calibri" panose="020F0502020204030204" pitchFamily="34" charset="0"/>
                        </a:rPr>
                        <a:t>Prophecies Against Judah</a:t>
                      </a:r>
                    </a:p>
                  </a:txBody>
                  <a:tcPr marL="83127" marR="83127" marT="41564" marB="41564" vert="vert"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000" b="1" i="0" u="none" strike="noStrike" dirty="0">
                          <a:solidFill>
                            <a:schemeClr val="tx1"/>
                          </a:solidFill>
                          <a:effectLst/>
                          <a:latin typeface="Calibri" panose="020F0502020204030204" pitchFamily="34" charset="0"/>
                        </a:rPr>
                        <a:t>Prophecies Against the Nation</a:t>
                      </a:r>
                    </a:p>
                  </a:txBody>
                  <a:tcPr marL="83127" marR="83127" marT="41564" marB="41564"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000" b="1" i="0" u="none" strike="noStrike" dirty="0">
                          <a:solidFill>
                            <a:schemeClr val="tx1"/>
                          </a:solidFill>
                          <a:effectLst/>
                          <a:latin typeface="Calibri" panose="020F0502020204030204" pitchFamily="34" charset="0"/>
                        </a:rPr>
                        <a:t>Prophesies Against the Day of the Lord</a:t>
                      </a:r>
                    </a:p>
                  </a:txBody>
                  <a:tcPr marL="83127" marR="83127" marT="41564" marB="41564"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000" b="1" i="0" u="none" strike="noStrike" dirty="0">
                          <a:solidFill>
                            <a:schemeClr val="tx1"/>
                          </a:solidFill>
                          <a:effectLst/>
                          <a:latin typeface="Calibri" panose="020F0502020204030204" pitchFamily="34" charset="0"/>
                        </a:rPr>
                        <a:t>Prophesies of Judgement and Blessing</a:t>
                      </a:r>
                    </a:p>
                  </a:txBody>
                  <a:tcPr marL="83127" marR="83127" marT="41564" marB="41564" vert="vert"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fontAlgn="ctr"/>
                      <a:r>
                        <a:rPr lang="en-US" sz="2000" b="1" i="0" u="none" strike="noStrike" dirty="0">
                          <a:solidFill>
                            <a:schemeClr val="tx1"/>
                          </a:solidFill>
                          <a:effectLst/>
                          <a:latin typeface="Calibri" panose="020F0502020204030204" pitchFamily="34" charset="0"/>
                        </a:rPr>
                        <a:t>Sickness and Sin</a:t>
                      </a:r>
                    </a:p>
                  </a:txBody>
                  <a:tcPr marL="150876" marR="150876" marT="124691" marB="124691" vert="vert"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2000" b="1" i="0" u="none" strike="noStrike" dirty="0">
                          <a:solidFill>
                            <a:schemeClr val="tx1"/>
                          </a:solidFill>
                          <a:effectLst/>
                          <a:latin typeface="Calibri" panose="020F0502020204030204" pitchFamily="34" charset="0"/>
                        </a:rPr>
                        <a:t>Hezekiah’s Salvation</a:t>
                      </a:r>
                    </a:p>
                  </a:txBody>
                  <a:tcPr marL="150876" marR="150876" marT="124691" marB="124691" vert="vert"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2000" b="1" i="0" u="none" strike="noStrike" dirty="0">
                          <a:solidFill>
                            <a:schemeClr val="tx1"/>
                          </a:solidFill>
                          <a:effectLst/>
                          <a:latin typeface="Calibri" panose="020F0502020204030204" pitchFamily="34" charset="0"/>
                        </a:rPr>
                        <a:t>Israel’s Deliverance</a:t>
                      </a:r>
                    </a:p>
                  </a:txBody>
                  <a:tcPr marL="83127" marR="83127" marT="41564" marB="41564" vert="vert"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000" b="1" i="0" u="none" strike="noStrike" dirty="0">
                          <a:solidFill>
                            <a:schemeClr val="tx1"/>
                          </a:solidFill>
                          <a:effectLst/>
                          <a:latin typeface="Calibri" panose="020F0502020204030204" pitchFamily="34" charset="0"/>
                        </a:rPr>
                        <a:t>Israel’s Deliverer</a:t>
                      </a:r>
                    </a:p>
                  </a:txBody>
                  <a:tcPr marL="83127" marR="83127" marT="41564" marB="41564"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000" b="1" i="0" u="none" strike="noStrike" dirty="0">
                          <a:solidFill>
                            <a:schemeClr val="tx1"/>
                          </a:solidFill>
                          <a:effectLst/>
                          <a:latin typeface="Calibri" panose="020F0502020204030204" pitchFamily="34" charset="0"/>
                        </a:rPr>
                        <a:t>Israel’s Glorious Future</a:t>
                      </a:r>
                    </a:p>
                  </a:txBody>
                  <a:tcPr marL="83127" marR="83127" marT="41564" marB="41564"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2"/>
                  </a:ext>
                </a:extLst>
              </a:tr>
              <a:tr h="231041">
                <a:tc>
                  <a:txBody>
                    <a:bodyPr/>
                    <a:lstStyle/>
                    <a:p>
                      <a:pPr algn="l" fontAlgn="b"/>
                      <a:r>
                        <a:rPr lang="en-US" sz="1500" b="1" i="0" u="none" strike="noStrike" dirty="0">
                          <a:solidFill>
                            <a:schemeClr val="tx1"/>
                          </a:solidFill>
                          <a:effectLst/>
                          <a:latin typeface="Calibri" panose="020F0502020204030204" pitchFamily="34" charset="0"/>
                        </a:rPr>
                        <a:t> </a:t>
                      </a:r>
                    </a:p>
                  </a:txBody>
                  <a:tcPr marL="5239" marR="5239" marT="4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1" i="0" u="none" strike="noStrike" dirty="0">
                          <a:solidFill>
                            <a:schemeClr val="tx1"/>
                          </a:solidFill>
                          <a:effectLst/>
                          <a:latin typeface="Calibri" panose="020F0502020204030204" pitchFamily="34" charset="0"/>
                        </a:rPr>
                        <a:t>1:1</a:t>
                      </a:r>
                    </a:p>
                  </a:txBody>
                  <a:tcPr marL="5239" marR="5239"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chemeClr val="tx1"/>
                          </a:solidFill>
                          <a:effectLst/>
                          <a:latin typeface="Calibri" panose="020F0502020204030204" pitchFamily="34" charset="0"/>
                        </a:rPr>
                        <a:t>12:6</a:t>
                      </a:r>
                    </a:p>
                  </a:txBody>
                  <a:tcPr marL="5239" marR="5239"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chemeClr val="tx1"/>
                          </a:solidFill>
                          <a:effectLst/>
                          <a:latin typeface="Calibri" panose="020F0502020204030204" pitchFamily="34" charset="0"/>
                        </a:rPr>
                        <a:t>13:1</a:t>
                      </a:r>
                    </a:p>
                  </a:txBody>
                  <a:tcPr marL="5239" marR="5239"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chemeClr val="tx1"/>
                          </a:solidFill>
                          <a:effectLst/>
                          <a:latin typeface="Calibri" panose="020F0502020204030204" pitchFamily="34" charset="0"/>
                        </a:rPr>
                        <a:t>23:18</a:t>
                      </a:r>
                    </a:p>
                  </a:txBody>
                  <a:tcPr marL="5239" marR="5239"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chemeClr val="tx1"/>
                          </a:solidFill>
                          <a:effectLst/>
                          <a:latin typeface="Calibri" panose="020F0502020204030204" pitchFamily="34" charset="0"/>
                        </a:rPr>
                        <a:t>24:1</a:t>
                      </a:r>
                    </a:p>
                  </a:txBody>
                  <a:tcPr marL="5239" marR="5239"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chemeClr val="tx1"/>
                          </a:solidFill>
                          <a:effectLst/>
                          <a:latin typeface="Calibri" panose="020F0502020204030204" pitchFamily="34" charset="0"/>
                        </a:rPr>
                        <a:t>27:13</a:t>
                      </a:r>
                    </a:p>
                  </a:txBody>
                  <a:tcPr marL="5239" marR="5239"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chemeClr val="tx1"/>
                          </a:solidFill>
                          <a:effectLst/>
                          <a:latin typeface="Calibri" panose="020F0502020204030204" pitchFamily="34" charset="0"/>
                        </a:rPr>
                        <a:t>28:1</a:t>
                      </a:r>
                    </a:p>
                  </a:txBody>
                  <a:tcPr marL="5239" marR="5239"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chemeClr val="tx1"/>
                          </a:solidFill>
                          <a:effectLst/>
                          <a:latin typeface="Calibri" panose="020F0502020204030204" pitchFamily="34" charset="0"/>
                        </a:rPr>
                        <a:t>35:10</a:t>
                      </a:r>
                    </a:p>
                  </a:txBody>
                  <a:tcPr marL="5239" marR="5239" marT="433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chemeClr val="tx1"/>
                          </a:solidFill>
                          <a:effectLst/>
                          <a:latin typeface="Calibri" panose="020F0502020204030204" pitchFamily="34" charset="0"/>
                        </a:rPr>
                        <a:t>36:1</a:t>
                      </a:r>
                    </a:p>
                  </a:txBody>
                  <a:tcPr marL="5239" marR="5239" marT="433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chemeClr val="tx1"/>
                          </a:solidFill>
                          <a:effectLst/>
                          <a:latin typeface="Calibri" panose="020F0502020204030204" pitchFamily="34" charset="0"/>
                        </a:rPr>
                        <a:t>39:8</a:t>
                      </a:r>
                    </a:p>
                  </a:txBody>
                  <a:tcPr marL="5239" marR="5239" marT="433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chemeClr val="tx1"/>
                          </a:solidFill>
                          <a:effectLst/>
                          <a:latin typeface="Calibri" panose="020F0502020204030204" pitchFamily="34" charset="0"/>
                        </a:rPr>
                        <a:t>40:1</a:t>
                      </a:r>
                    </a:p>
                  </a:txBody>
                  <a:tcPr marL="5239" marR="5239" marT="433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chemeClr val="tx1"/>
                          </a:solidFill>
                          <a:effectLst/>
                          <a:latin typeface="Calibri" panose="020F0502020204030204" pitchFamily="34" charset="0"/>
                        </a:rPr>
                        <a:t>48:22</a:t>
                      </a:r>
                    </a:p>
                  </a:txBody>
                  <a:tcPr marL="5239" marR="5239"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chemeClr val="tx1"/>
                          </a:solidFill>
                          <a:effectLst/>
                          <a:latin typeface="Calibri" panose="020F0502020204030204" pitchFamily="34" charset="0"/>
                        </a:rPr>
                        <a:t>49:1</a:t>
                      </a:r>
                    </a:p>
                  </a:txBody>
                  <a:tcPr marL="5239" marR="5239"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chemeClr val="tx1"/>
                          </a:solidFill>
                          <a:effectLst/>
                          <a:latin typeface="Calibri" panose="020F0502020204030204" pitchFamily="34" charset="0"/>
                        </a:rPr>
                        <a:t>57:21</a:t>
                      </a:r>
                    </a:p>
                  </a:txBody>
                  <a:tcPr marL="5239" marR="5239"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chemeClr val="tx1"/>
                          </a:solidFill>
                          <a:effectLst/>
                          <a:latin typeface="Calibri" panose="020F0502020204030204" pitchFamily="34" charset="0"/>
                        </a:rPr>
                        <a:t>58:1</a:t>
                      </a:r>
                    </a:p>
                  </a:txBody>
                  <a:tcPr marL="5239" marR="5239"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chemeClr val="tx1"/>
                          </a:solidFill>
                          <a:effectLst/>
                          <a:latin typeface="Calibri" panose="020F0502020204030204" pitchFamily="34" charset="0"/>
                        </a:rPr>
                        <a:t>66:24</a:t>
                      </a:r>
                    </a:p>
                  </a:txBody>
                  <a:tcPr marL="5239" marR="5239"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10598">
                <a:tc rowSpan="2">
                  <a:txBody>
                    <a:bodyPr/>
                    <a:lstStyle/>
                    <a:p>
                      <a:pPr algn="ctr" fontAlgn="b"/>
                      <a:r>
                        <a:rPr lang="en-US" sz="2200" b="1" i="0" u="none" strike="noStrike" dirty="0">
                          <a:solidFill>
                            <a:schemeClr val="tx1"/>
                          </a:solidFill>
                          <a:effectLst/>
                          <a:latin typeface="Calibri" panose="020F0502020204030204" pitchFamily="34" charset="0"/>
                        </a:rPr>
                        <a:t>Topics</a:t>
                      </a:r>
                    </a:p>
                  </a:txBody>
                  <a:tcPr marL="83127" marR="83127" marT="41564" marB="415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8">
                  <a:txBody>
                    <a:bodyPr/>
                    <a:lstStyle/>
                    <a:p>
                      <a:pPr algn="ctr" fontAlgn="b"/>
                      <a:r>
                        <a:rPr lang="en-US" sz="2000" b="1" i="0" u="none" strike="noStrike" dirty="0">
                          <a:solidFill>
                            <a:schemeClr val="tx1"/>
                          </a:solidFill>
                          <a:effectLst/>
                          <a:latin typeface="Calibri" panose="020F0502020204030204" pitchFamily="34" charset="0"/>
                        </a:rPr>
                        <a:t>Prophetic</a:t>
                      </a:r>
                    </a:p>
                  </a:txBody>
                  <a:tcPr marL="83127" marR="83127" marT="41564" marB="41564"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2000" b="1" i="0" u="none" strike="noStrike" dirty="0">
                          <a:solidFill>
                            <a:schemeClr val="tx1"/>
                          </a:solidFill>
                          <a:effectLst/>
                          <a:latin typeface="Calibri" panose="020F0502020204030204" pitchFamily="34" charset="0"/>
                        </a:rPr>
                        <a:t>Historic</a:t>
                      </a:r>
                    </a:p>
                  </a:txBody>
                  <a:tcPr marL="83127" marR="83127"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6">
                  <a:txBody>
                    <a:bodyPr/>
                    <a:lstStyle/>
                    <a:p>
                      <a:pPr algn="ctr" fontAlgn="b"/>
                      <a:r>
                        <a:rPr lang="en-US" sz="2000" b="1" i="0" u="none" strike="noStrike" dirty="0">
                          <a:solidFill>
                            <a:schemeClr val="tx1"/>
                          </a:solidFill>
                          <a:effectLst/>
                          <a:latin typeface="Calibri" panose="020F0502020204030204" pitchFamily="34" charset="0"/>
                        </a:rPr>
                        <a:t>Messianic</a:t>
                      </a:r>
                    </a:p>
                  </a:txBody>
                  <a:tcPr marL="83127" marR="83127" marT="41564" marB="41564"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410598">
                <a:tc vMerge="1">
                  <a:txBody>
                    <a:bodyPr/>
                    <a:lstStyle/>
                    <a:p>
                      <a:endParaRPr lang="en-US"/>
                    </a:p>
                  </a:txBody>
                  <a:tcPr/>
                </a:tc>
                <a:tc gridSpan="8">
                  <a:txBody>
                    <a:bodyPr/>
                    <a:lstStyle/>
                    <a:p>
                      <a:pPr algn="ctr" fontAlgn="b"/>
                      <a:r>
                        <a:rPr lang="en-US" sz="2000" b="1" i="0" u="none" strike="noStrike" dirty="0">
                          <a:solidFill>
                            <a:schemeClr val="tx1"/>
                          </a:solidFill>
                          <a:effectLst/>
                          <a:latin typeface="Calibri" panose="020F0502020204030204" pitchFamily="34" charset="0"/>
                        </a:rPr>
                        <a:t>Judgement</a:t>
                      </a:r>
                    </a:p>
                  </a:txBody>
                  <a:tcPr marL="83127" marR="83127" marT="41564" marB="41564"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2000" b="1" i="0" u="none" strike="noStrike" dirty="0">
                          <a:solidFill>
                            <a:schemeClr val="tx1"/>
                          </a:solidFill>
                          <a:effectLst/>
                          <a:latin typeface="Calibri" panose="020F0502020204030204" pitchFamily="34" charset="0"/>
                        </a:rPr>
                        <a:t>Transition</a:t>
                      </a:r>
                    </a:p>
                  </a:txBody>
                  <a:tcPr marL="83127" marR="83127"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6">
                  <a:txBody>
                    <a:bodyPr/>
                    <a:lstStyle/>
                    <a:p>
                      <a:pPr algn="ctr" fontAlgn="b"/>
                      <a:r>
                        <a:rPr lang="en-US" sz="2000" b="1" i="0" u="none" strike="noStrike" dirty="0">
                          <a:solidFill>
                            <a:schemeClr val="tx1"/>
                          </a:solidFill>
                          <a:effectLst/>
                          <a:latin typeface="Calibri" panose="020F0502020204030204" pitchFamily="34" charset="0"/>
                        </a:rPr>
                        <a:t>Hope</a:t>
                      </a:r>
                    </a:p>
                  </a:txBody>
                  <a:tcPr marL="83127" marR="83127" marT="41564" marB="41564"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410598">
                <a:tc>
                  <a:txBody>
                    <a:bodyPr/>
                    <a:lstStyle/>
                    <a:p>
                      <a:pPr algn="ctr" fontAlgn="b"/>
                      <a:r>
                        <a:rPr lang="en-US" sz="2200" b="1" i="0" u="none" strike="noStrike" dirty="0">
                          <a:solidFill>
                            <a:schemeClr val="tx1"/>
                          </a:solidFill>
                          <a:effectLst/>
                          <a:latin typeface="Calibri" panose="020F0502020204030204" pitchFamily="34" charset="0"/>
                        </a:rPr>
                        <a:t>Place</a:t>
                      </a:r>
                    </a:p>
                  </a:txBody>
                  <a:tcPr marL="5239" marR="5239"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16">
                  <a:txBody>
                    <a:bodyPr/>
                    <a:lstStyle/>
                    <a:p>
                      <a:pPr algn="ctr" fontAlgn="b"/>
                      <a:r>
                        <a:rPr lang="en-US" sz="2000" b="1" i="0" u="none" strike="noStrike" dirty="0">
                          <a:solidFill>
                            <a:schemeClr val="tx1"/>
                          </a:solidFill>
                          <a:effectLst/>
                          <a:latin typeface="Calibri" panose="020F0502020204030204" pitchFamily="34" charset="0"/>
                        </a:rPr>
                        <a:t>Israel &amp; Judah</a:t>
                      </a:r>
                    </a:p>
                  </a:txBody>
                  <a:tcPr marL="83127" marR="83127" marT="41564" marB="415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410598">
                <a:tc>
                  <a:txBody>
                    <a:bodyPr/>
                    <a:lstStyle/>
                    <a:p>
                      <a:pPr algn="ctr" fontAlgn="b"/>
                      <a:r>
                        <a:rPr lang="en-US" sz="2200" b="1" i="0" u="none" strike="noStrike" dirty="0">
                          <a:solidFill>
                            <a:schemeClr val="tx1"/>
                          </a:solidFill>
                          <a:effectLst/>
                          <a:latin typeface="Calibri" panose="020F0502020204030204" pitchFamily="34" charset="0"/>
                        </a:rPr>
                        <a:t>Time</a:t>
                      </a:r>
                    </a:p>
                  </a:txBody>
                  <a:tcPr marL="5239" marR="5239"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16">
                  <a:txBody>
                    <a:bodyPr/>
                    <a:lstStyle/>
                    <a:p>
                      <a:pPr algn="ctr" fontAlgn="b"/>
                      <a:r>
                        <a:rPr lang="en-US" sz="2000" b="1" i="0" u="none" strike="noStrike" dirty="0">
                          <a:solidFill>
                            <a:schemeClr val="tx1"/>
                          </a:solidFill>
                          <a:effectLst/>
                          <a:latin typeface="Calibri" panose="020F0502020204030204" pitchFamily="34" charset="0"/>
                        </a:rPr>
                        <a:t>740 - 680 B.C.</a:t>
                      </a:r>
                    </a:p>
                  </a:txBody>
                  <a:tcPr marL="83127" marR="83127" marT="41564" marB="415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2" name="Arrow: Right 1"/>
          <p:cNvSpPr/>
          <p:nvPr/>
        </p:nvSpPr>
        <p:spPr>
          <a:xfrm rot="5400000">
            <a:off x="9731375" y="1955800"/>
            <a:ext cx="365125" cy="720725"/>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Rectangle 2"/>
          <p:cNvSpPr/>
          <p:nvPr/>
        </p:nvSpPr>
        <p:spPr>
          <a:xfrm>
            <a:off x="9432925" y="2514600"/>
            <a:ext cx="1006475" cy="217963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5842"/>
                                        </p:tgtEl>
                                        <p:attrNameLst>
                                          <p:attrName>style.visibility</p:attrName>
                                        </p:attrNameLst>
                                      </p:cBhvr>
                                      <p:to>
                                        <p:strVal val="visible"/>
                                      </p:to>
                                    </p:set>
                                    <p:animEffect transition="in" filter="fade">
                                      <p:cBhvr>
                                        <p:cTn id="10" dur="500"/>
                                        <p:tgtEl>
                                          <p:spTgt spid="35842"/>
                                        </p:tgtEl>
                                      </p:cBhvr>
                                    </p:animEffect>
                                  </p:childTnLst>
                                </p:cTn>
                              </p:par>
                              <p:par>
                                <p:cTn id="11" presetID="10" presetClass="entr" presetSubtype="0" fill="hold" nodeType="withEffect">
                                  <p:stCondLst>
                                    <p:cond delay="15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500"/>
                                        <p:tgtEl>
                                          <p:spTgt spid="2"/>
                                        </p:tgtEl>
                                      </p:cBhvr>
                                    </p:animEffect>
                                  </p:childTnLst>
                                </p:cTn>
                              </p:par>
                              <p:par>
                                <p:cTn id="14" presetID="10" presetClass="entr" presetSubtype="0" fill="hold" nodeType="withEffect">
                                  <p:stCondLst>
                                    <p:cond delay="150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en-US"/>
              <a:t>January 2, 2024</a:t>
            </a:r>
          </a:p>
        </p:txBody>
      </p:sp>
      <p:sp>
        <p:nvSpPr>
          <p:cNvPr id="3" name="Footer Placeholder 2"/>
          <p:cNvSpPr>
            <a:spLocks noGrp="1"/>
          </p:cNvSpPr>
          <p:nvPr>
            <p:ph type="ftr" sz="quarter" idx="11"/>
          </p:nvPr>
        </p:nvSpPr>
        <p:spPr/>
        <p:txBody>
          <a:bodyPr/>
          <a:lstStyle/>
          <a:p>
            <a:pPr>
              <a:defRPr/>
            </a:pPr>
            <a:r>
              <a:rPr lang="en-US"/>
              <a:t>Isaiah 50 - Israel's Sin and the Servant's Obedience</a:t>
            </a:r>
          </a:p>
        </p:txBody>
      </p:sp>
      <p:sp>
        <p:nvSpPr>
          <p:cNvPr id="26628"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734DBA7-6CCE-4E8A-B639-45F354591426}" type="slidenum">
              <a:rPr lang="en-US" altLang="en-US"/>
              <a:pPr/>
              <a:t>12</a:t>
            </a:fld>
            <a:endParaRPr lang="en-US" altLang="en-US"/>
          </a:p>
        </p:txBody>
      </p:sp>
      <p:pic>
        <p:nvPicPr>
          <p:cNvPr id="70658" name="Picture 2" descr="Do you understand the words that are coming out of my mouth?"/>
          <p:cNvPicPr>
            <a:picLocks noChangeAspect="1" noChangeArrowheads="1"/>
          </p:cNvPicPr>
          <p:nvPr/>
        </p:nvPicPr>
        <p:blipFill>
          <a:blip r:embed="rId2"/>
          <a:srcRect/>
          <a:stretch>
            <a:fillRect/>
          </a:stretch>
        </p:blipFill>
        <p:spPr bwMode="auto">
          <a:xfrm>
            <a:off x="1312863" y="1481138"/>
            <a:ext cx="9582150" cy="5072062"/>
          </a:xfrm>
          <a:prstGeom prst="rect">
            <a:avLst/>
          </a:prstGeom>
          <a:noFill/>
          <a:ln w="38100">
            <a:solidFill>
              <a:schemeClr val="tx2">
                <a:lumMod val="40000"/>
                <a:lumOff val="60000"/>
              </a:schemeClr>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0658"/>
                                        </p:tgtEl>
                                        <p:attrNameLst>
                                          <p:attrName>style.visibility</p:attrName>
                                        </p:attrNameLst>
                                      </p:cBhvr>
                                      <p:to>
                                        <p:strVal val="visible"/>
                                      </p:to>
                                    </p:set>
                                    <p:animEffect transition="in" filter="fade">
                                      <p:cBhvr>
                                        <p:cTn id="7" dur="500"/>
                                        <p:tgtEl>
                                          <p:spTgt spid="70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b="1" smtClean="0"/>
              <a:t>Today’s Lesson</a:t>
            </a:r>
          </a:p>
        </p:txBody>
      </p:sp>
      <p:sp>
        <p:nvSpPr>
          <p:cNvPr id="3" name="Content Placeholder 2"/>
          <p:cNvSpPr>
            <a:spLocks noGrp="1"/>
          </p:cNvSpPr>
          <p:nvPr>
            <p:ph idx="1"/>
          </p:nvPr>
        </p:nvSpPr>
        <p:spPr>
          <a:xfrm>
            <a:off x="609600" y="3094038"/>
            <a:ext cx="10972800" cy="2468562"/>
          </a:xfrm>
        </p:spPr>
        <p:txBody>
          <a:bodyPr/>
          <a:lstStyle/>
          <a:p>
            <a:r>
              <a:rPr lang="en-US" altLang="en-US" b="1" smtClean="0"/>
              <a:t>Good listeners always focus on what the speaker says.</a:t>
            </a:r>
          </a:p>
          <a:p>
            <a:r>
              <a:rPr lang="en-US" altLang="en-US" b="1" smtClean="0"/>
              <a:t>Throughout Isaiah, we’ve witnessed Israel’s lack of trust.</a:t>
            </a:r>
          </a:p>
          <a:p>
            <a:r>
              <a:rPr lang="en-US" altLang="en-US" b="1" smtClean="0"/>
              <a:t>In the third Servant Song, Isaiah presents One who heard from God and responded with trust and confidence.</a:t>
            </a:r>
          </a:p>
        </p:txBody>
      </p:sp>
      <p:sp>
        <p:nvSpPr>
          <p:cNvPr id="4" name="Date Placeholder 3"/>
          <p:cNvSpPr>
            <a:spLocks noGrp="1"/>
          </p:cNvSpPr>
          <p:nvPr>
            <p:ph type="dt" sz="quarter" idx="10"/>
          </p:nvPr>
        </p:nvSpPr>
        <p:spPr/>
        <p:txBody>
          <a:bodyPr/>
          <a:lstStyle/>
          <a:p>
            <a:pPr>
              <a:defRPr/>
            </a:pPr>
            <a:r>
              <a:rPr lang="en-US"/>
              <a:t>January 2, 2024</a:t>
            </a:r>
          </a:p>
        </p:txBody>
      </p:sp>
      <p:sp>
        <p:nvSpPr>
          <p:cNvPr id="5" name="Footer Placeholder 4"/>
          <p:cNvSpPr>
            <a:spLocks noGrp="1"/>
          </p:cNvSpPr>
          <p:nvPr>
            <p:ph type="ftr" sz="quarter" idx="11"/>
          </p:nvPr>
        </p:nvSpPr>
        <p:spPr/>
        <p:txBody>
          <a:bodyPr/>
          <a:lstStyle/>
          <a:p>
            <a:pPr>
              <a:defRPr/>
            </a:pPr>
            <a:r>
              <a:rPr lang="en-US"/>
              <a:t>January 2, 2024</a:t>
            </a:r>
          </a:p>
        </p:txBody>
      </p:sp>
      <p:sp>
        <p:nvSpPr>
          <p:cNvPr id="27654"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8359098-6937-4A48-9C37-D022BC38A20D}" type="slidenum">
              <a:rPr lang="en-US" altLang="en-US"/>
              <a:pPr/>
              <a:t>13</a:t>
            </a:fld>
            <a:endParaRPr lang="en-US" altLang="en-US"/>
          </a:p>
        </p:txBody>
      </p:sp>
      <p:sp>
        <p:nvSpPr>
          <p:cNvPr id="7" name="Rectangle 6"/>
          <p:cNvSpPr/>
          <p:nvPr/>
        </p:nvSpPr>
        <p:spPr>
          <a:xfrm>
            <a:off x="609600" y="1600200"/>
            <a:ext cx="10972800" cy="1374775"/>
          </a:xfrm>
          <a:prstGeom prst="rect">
            <a:avLst/>
          </a:prstGeom>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effectLst>
                  <a:outerShdw blurRad="38100" dist="38100" dir="2700000" algn="tl">
                    <a:srgbClr val="000000">
                      <a:alpha val="99000"/>
                    </a:srgbClr>
                  </a:outerShdw>
                </a:effectLst>
                <a:latin typeface="Arial" panose="020B0604020202020204" pitchFamily="34" charset="0"/>
                <a:ea typeface="Calibri" panose="020F0502020204030204" pitchFamily="34" charset="0"/>
              </a:rPr>
              <a:t>At the end of the Sermon on the Mount, Jesus challenged all those who heard him to respond in obedience (Mt. 7:24-26).</a:t>
            </a:r>
          </a:p>
        </p:txBody>
      </p:sp>
      <p:sp>
        <p:nvSpPr>
          <p:cNvPr id="2" name="Rectangle 1"/>
          <p:cNvSpPr/>
          <p:nvPr/>
        </p:nvSpPr>
        <p:spPr>
          <a:xfrm>
            <a:off x="609600" y="5562600"/>
            <a:ext cx="10972800" cy="914400"/>
          </a:xfrm>
          <a:prstGeom prst="rect">
            <a:avLst/>
          </a:prstGeom>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i="1" dirty="0">
                <a:effectLst>
                  <a:outerShdw blurRad="38100" dist="38100" dir="2700000" algn="tl">
                    <a:srgbClr val="000000">
                      <a:alpha val="99000"/>
                    </a:srgbClr>
                  </a:outerShdw>
                </a:effectLst>
                <a:latin typeface="Arial" panose="020B0604020202020204" pitchFamily="34" charset="0"/>
                <a:ea typeface="Calibri" panose="020F0502020204030204" pitchFamily="34" charset="0"/>
              </a:rPr>
              <a:t>When God is speaking to you, are you a good listener,</a:t>
            </a:r>
            <a:br>
              <a:rPr lang="en-US" sz="2800" b="1" i="1" dirty="0">
                <a:effectLst>
                  <a:outerShdw blurRad="38100" dist="38100" dir="2700000" algn="tl">
                    <a:srgbClr val="000000">
                      <a:alpha val="99000"/>
                    </a:srgbClr>
                  </a:outerShdw>
                </a:effectLst>
                <a:latin typeface="Arial" panose="020B0604020202020204" pitchFamily="34" charset="0"/>
                <a:ea typeface="Calibri" panose="020F0502020204030204" pitchFamily="34" charset="0"/>
              </a:rPr>
            </a:br>
            <a:r>
              <a:rPr lang="en-US" sz="2800" b="1" i="1" dirty="0">
                <a:effectLst>
                  <a:outerShdw blurRad="38100" dist="38100" dir="2700000" algn="tl">
                    <a:srgbClr val="000000">
                      <a:alpha val="99000"/>
                    </a:srgbClr>
                  </a:outerShdw>
                </a:effectLst>
                <a:latin typeface="Arial" panose="020B0604020202020204" pitchFamily="34" charset="0"/>
                <a:ea typeface="Calibri" panose="020F0502020204030204" pitchFamily="34" charset="0"/>
              </a:rPr>
              <a:t>and how can you tell?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3794"/>
                                        </p:tgtEl>
                                        <p:attrNameLst>
                                          <p:attrName>style.visibility</p:attrName>
                                        </p:attrNameLst>
                                      </p:cBhvr>
                                      <p:to>
                                        <p:strVal val="visible"/>
                                      </p:to>
                                    </p:set>
                                    <p:animEffect transition="in" filter="fade">
                                      <p:cBhvr>
                                        <p:cTn id="16" dur="500"/>
                                        <p:tgtEl>
                                          <p:spTgt spid="33794"/>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 grpId="0" build="p"/>
      <p:bldP spid="7"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b="1" smtClean="0"/>
              <a:t>Listening Involves Hearing</a:t>
            </a:r>
          </a:p>
        </p:txBody>
      </p:sp>
      <p:sp>
        <p:nvSpPr>
          <p:cNvPr id="4" name="Date Placeholder 3"/>
          <p:cNvSpPr>
            <a:spLocks noGrp="1"/>
          </p:cNvSpPr>
          <p:nvPr>
            <p:ph type="dt" sz="quarter" idx="10"/>
          </p:nvPr>
        </p:nvSpPr>
        <p:spPr/>
        <p:txBody>
          <a:bodyPr/>
          <a:lstStyle/>
          <a:p>
            <a:pPr>
              <a:defRPr/>
            </a:pPr>
            <a:r>
              <a:rPr lang="en-US"/>
              <a:t>January 2, 2024</a:t>
            </a:r>
          </a:p>
        </p:txBody>
      </p:sp>
      <p:sp>
        <p:nvSpPr>
          <p:cNvPr id="5" name="Footer Placeholder 4"/>
          <p:cNvSpPr>
            <a:spLocks noGrp="1"/>
          </p:cNvSpPr>
          <p:nvPr>
            <p:ph type="ftr" sz="quarter" idx="11"/>
          </p:nvPr>
        </p:nvSpPr>
        <p:spPr/>
        <p:txBody>
          <a:bodyPr/>
          <a:lstStyle/>
          <a:p>
            <a:pPr>
              <a:defRPr/>
            </a:pPr>
            <a:r>
              <a:rPr lang="en-US"/>
              <a:t>January 2, 2024</a:t>
            </a:r>
          </a:p>
        </p:txBody>
      </p:sp>
      <p:sp>
        <p:nvSpPr>
          <p:cNvPr id="28677"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C5A55B2-F76D-434F-B4FE-19297AEE6FF3}" type="slidenum">
              <a:rPr lang="en-US" altLang="en-US"/>
              <a:pPr/>
              <a:t>14</a:t>
            </a:fld>
            <a:endParaRPr lang="en-US" altLang="en-US"/>
          </a:p>
        </p:txBody>
      </p:sp>
      <p:sp>
        <p:nvSpPr>
          <p:cNvPr id="8" name="TextBox 7"/>
          <p:cNvSpPr txBox="1"/>
          <p:nvPr/>
        </p:nvSpPr>
        <p:spPr>
          <a:xfrm>
            <a:off x="457200" y="1647825"/>
            <a:ext cx="5181600" cy="4600575"/>
          </a:xfrm>
          <a:prstGeom prst="rect">
            <a:avLst/>
          </a:prstGeom>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ctr">
              <a:defRPr sz="2800" b="1" i="1">
                <a:solidFill>
                  <a:schemeClr val="lt1"/>
                </a:solidFill>
                <a:effectLst>
                  <a:outerShdw blurRad="38100" dist="38100" dir="2700000" algn="tl">
                    <a:srgbClr val="000000">
                      <a:alpha val="99000"/>
                    </a:srgbClr>
                  </a:outerShdw>
                </a:effectLst>
                <a:latin typeface="Arial" panose="020B0604020202020204" pitchFamily="34" charset="0"/>
                <a:ea typeface="Calibri" panose="020F050202020403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indent="169863" algn="l">
              <a:defRPr/>
            </a:pPr>
            <a:r>
              <a:rPr lang="en-US" sz="2200" dirty="0"/>
              <a:t>1. Sound waves travel through the ear canal to your eardrum.</a:t>
            </a:r>
          </a:p>
          <a:p>
            <a:pPr indent="169863" algn="l">
              <a:defRPr/>
            </a:pPr>
            <a:r>
              <a:rPr lang="en-US" sz="2200" dirty="0"/>
              <a:t>2. Your eardrum sends the vibrations to three tiny bones in the middle ear.</a:t>
            </a:r>
          </a:p>
          <a:p>
            <a:pPr indent="169863" algn="l">
              <a:defRPr/>
            </a:pPr>
            <a:r>
              <a:rPr lang="en-US" sz="2200" dirty="0"/>
              <a:t>3. The middle ear amplify and send  the sound to your cochlea, activating tiny hair cells in the inner ear that release neurochemical messages.</a:t>
            </a:r>
          </a:p>
          <a:p>
            <a:pPr indent="169863" algn="l">
              <a:defRPr/>
            </a:pPr>
            <a:r>
              <a:rPr lang="en-US" sz="2200" dirty="0"/>
              <a:t>4. The auditory nerve carries an electrical signal to the brain, which translates it into a detectable sound.</a:t>
            </a:r>
          </a:p>
        </p:txBody>
      </p:sp>
      <p:grpSp>
        <p:nvGrpSpPr>
          <p:cNvPr id="13" name="Group 12"/>
          <p:cNvGrpSpPr>
            <a:grpSpLocks/>
          </p:cNvGrpSpPr>
          <p:nvPr/>
        </p:nvGrpSpPr>
        <p:grpSpPr bwMode="auto">
          <a:xfrm>
            <a:off x="5805488" y="1647825"/>
            <a:ext cx="6027737" cy="4600575"/>
            <a:chOff x="457200" y="1648078"/>
            <a:chExt cx="6027821" cy="4371722"/>
          </a:xfrm>
        </p:grpSpPr>
        <p:pic>
          <p:nvPicPr>
            <p:cNvPr id="37900" name="Picture 12" descr="How We Hear - Aldershot Audiology"/>
            <p:cNvPicPr>
              <a:picLocks noChangeAspect="1" noChangeArrowheads="1"/>
            </p:cNvPicPr>
            <p:nvPr/>
          </p:nvPicPr>
          <p:blipFill rotWithShape="1">
            <a:blip r:embed="rId2"/>
            <a:srcRect l="9202" t="5050" r="519" b="7822"/>
            <a:stretch/>
          </p:blipFill>
          <p:spPr bwMode="auto">
            <a:xfrm>
              <a:off x="457200" y="1648078"/>
              <a:ext cx="6027821" cy="4371722"/>
            </a:xfrm>
            <a:prstGeom prst="rect">
              <a:avLst/>
            </a:prstGeom>
            <a:noFill/>
            <a:ln w="38100">
              <a:solidFill>
                <a:schemeClr val="tx2">
                  <a:lumMod val="40000"/>
                  <a:lumOff val="60000"/>
                </a:schemeClr>
              </a:solidFill>
              <a:miter lim="800000"/>
              <a:headEnd/>
              <a:tailEnd/>
            </a:ln>
          </p:spPr>
        </p:pic>
        <p:sp>
          <p:nvSpPr>
            <p:cNvPr id="9" name="Oval 8"/>
            <p:cNvSpPr/>
            <p:nvPr/>
          </p:nvSpPr>
          <p:spPr>
            <a:xfrm>
              <a:off x="2955960" y="3992335"/>
              <a:ext cx="304804" cy="43144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lang="en-US" b="1" dirty="0">
                  <a:effectLst>
                    <a:outerShdw blurRad="38100" dist="38100" dir="2700000" algn="tl">
                      <a:srgbClr val="000000">
                        <a:alpha val="43137"/>
                      </a:srgbClr>
                    </a:outerShdw>
                  </a:effectLst>
                </a:rPr>
                <a:t>1</a:t>
              </a:r>
            </a:p>
          </p:txBody>
        </p:sp>
        <p:sp>
          <p:nvSpPr>
            <p:cNvPr id="10" name="Oval 9"/>
            <p:cNvSpPr/>
            <p:nvPr/>
          </p:nvSpPr>
          <p:spPr>
            <a:xfrm>
              <a:off x="3657645" y="3124930"/>
              <a:ext cx="304804" cy="42993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lang="en-US" b="1" dirty="0">
                  <a:effectLst>
                    <a:outerShdw blurRad="38100" dist="38100" dir="2700000" algn="tl">
                      <a:srgbClr val="000000">
                        <a:alpha val="43137"/>
                      </a:srgbClr>
                    </a:outerShdw>
                  </a:effectLst>
                </a:rPr>
                <a:t>2</a:t>
              </a:r>
            </a:p>
          </p:txBody>
        </p:sp>
        <p:sp>
          <p:nvSpPr>
            <p:cNvPr id="11" name="Oval 10"/>
            <p:cNvSpPr/>
            <p:nvPr/>
          </p:nvSpPr>
          <p:spPr>
            <a:xfrm>
              <a:off x="5105465" y="3962164"/>
              <a:ext cx="304804" cy="43144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lang="en-US" b="1" dirty="0">
                  <a:effectLst>
                    <a:outerShdw blurRad="38100" dist="38100" dir="2700000" algn="tl">
                      <a:srgbClr val="000000">
                        <a:alpha val="43137"/>
                      </a:srgbClr>
                    </a:outerShdw>
                  </a:effectLst>
                </a:rPr>
                <a:t>3</a:t>
              </a:r>
            </a:p>
          </p:txBody>
        </p:sp>
        <p:sp>
          <p:nvSpPr>
            <p:cNvPr id="12" name="Oval 11"/>
            <p:cNvSpPr/>
            <p:nvPr/>
          </p:nvSpPr>
          <p:spPr>
            <a:xfrm>
              <a:off x="5638872" y="2895633"/>
              <a:ext cx="304804" cy="47367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lang="en-US" b="1" dirty="0">
                  <a:effectLst>
                    <a:outerShdw blurRad="38100" dist="38100" dir="2700000" algn="tl">
                      <a:srgbClr val="000000">
                        <a:alpha val="43137"/>
                      </a:srgbClr>
                    </a:outerShdw>
                  </a:effectLst>
                </a:rPr>
                <a:t>4</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2" nodeType="with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fade">
                                      <p:cBhvr>
                                        <p:cTn id="7" dur="500"/>
                                        <p:tgtEl>
                                          <p:spTgt spid="3379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4" grpId="1" autoUpdateAnimBg="0"/>
      <p:bldP spid="33794" grpId="2"/>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sz="4000" b="1" dirty="0"/>
              <a:t>Lesson Overview</a:t>
            </a:r>
            <a:br>
              <a:rPr lang="en-US" altLang="en-US" sz="4000" b="1" dirty="0"/>
            </a:br>
            <a:r>
              <a:rPr lang="en-US" altLang="en-US" sz="4000" b="1" dirty="0">
                <a:solidFill>
                  <a:srgbClr val="7030A0"/>
                </a:solidFill>
                <a:effectLst>
                  <a:outerShdw blurRad="38100" dist="38100" dir="2700000" algn="tl">
                    <a:srgbClr val="000000">
                      <a:alpha val="43137"/>
                    </a:srgbClr>
                  </a:outerShdw>
                </a:effectLst>
                <a:highlight>
                  <a:srgbClr val="C0C0C0"/>
                </a:highlight>
                <a:latin typeface="+mn-lt"/>
                <a:ea typeface="+mn-ea"/>
                <a:cs typeface="+mn-cs"/>
              </a:rPr>
              <a:t>Isaiah Chapters 50</a:t>
            </a:r>
            <a:endParaRPr lang="en-US" sz="4000" dirty="0"/>
          </a:p>
        </p:txBody>
      </p:sp>
      <p:sp>
        <p:nvSpPr>
          <p:cNvPr id="3" name="Content Placeholder 2"/>
          <p:cNvSpPr>
            <a:spLocks noGrp="1"/>
          </p:cNvSpPr>
          <p:nvPr>
            <p:ph idx="1"/>
          </p:nvPr>
        </p:nvSpPr>
        <p:spPr/>
        <p:txBody>
          <a:bodyPr/>
          <a:lstStyle/>
          <a:p>
            <a:pPr marL="0" indent="0" algn="ctr">
              <a:buFont typeface="Arial" panose="020B0604020202020204" pitchFamily="34" charset="0"/>
              <a:buNone/>
              <a:defRPr/>
            </a:pPr>
            <a:endParaRPr lang="en-US" sz="1100" b="1" dirty="0">
              <a:solidFill>
                <a:srgbClr val="0000FF"/>
              </a:solidFill>
              <a:effectLst>
                <a:outerShdw blurRad="38100" dist="38100" dir="2700000" algn="tl">
                  <a:srgbClr val="000000">
                    <a:alpha val="43137"/>
                  </a:srgbClr>
                </a:outerShdw>
              </a:effectLst>
              <a:highlight>
                <a:srgbClr val="00FFFF"/>
              </a:highlight>
            </a:endParaRPr>
          </a:p>
          <a:p>
            <a:pPr marL="0" indent="0" algn="ctr">
              <a:buFont typeface="Arial" panose="020B0604020202020204" pitchFamily="34" charset="0"/>
              <a:buNone/>
              <a:defRPr/>
            </a:pPr>
            <a:r>
              <a:rPr lang="en-US" sz="3600" b="1" dirty="0">
                <a:solidFill>
                  <a:srgbClr val="0000FF"/>
                </a:solidFill>
                <a:effectLst>
                  <a:outerShdw blurRad="38100" dist="38100" dir="2700000" algn="tl">
                    <a:srgbClr val="000000">
                      <a:alpha val="43137"/>
                    </a:srgbClr>
                  </a:outerShdw>
                </a:effectLst>
                <a:highlight>
                  <a:srgbClr val="00FFFF"/>
                </a:highlight>
              </a:rPr>
              <a:t>When God Speaks, The Type of Listener</a:t>
            </a:r>
          </a:p>
          <a:p>
            <a:pPr marL="0" indent="0" algn="ctr">
              <a:buFont typeface="Arial" panose="020B0604020202020204" pitchFamily="34" charset="0"/>
              <a:buNone/>
              <a:defRPr/>
            </a:pPr>
            <a:r>
              <a:rPr lang="en-US" sz="3600" b="1" dirty="0">
                <a:solidFill>
                  <a:srgbClr val="0000FF"/>
                </a:solidFill>
                <a:effectLst>
                  <a:outerShdw blurRad="38100" dist="38100" dir="2700000" algn="tl">
                    <a:srgbClr val="000000">
                      <a:alpha val="43137"/>
                    </a:srgbClr>
                  </a:outerShdw>
                </a:effectLst>
                <a:highlight>
                  <a:srgbClr val="00FFFF"/>
                </a:highlight>
              </a:rPr>
              <a:t>Is Identified By Their:</a:t>
            </a:r>
            <a:endParaRPr lang="en-US" sz="3600" b="1" dirty="0"/>
          </a:p>
          <a:p>
            <a:pPr marL="1879600" lvl="1" indent="-338138">
              <a:buFont typeface="Arial" panose="020B0604020202020204" pitchFamily="34" charset="0"/>
              <a:buChar char="•"/>
              <a:defRPr/>
            </a:pPr>
            <a:r>
              <a:rPr lang="en-US" sz="3600" b="1" dirty="0"/>
              <a:t>Rebellion or Obedience  (50:1)</a:t>
            </a:r>
          </a:p>
          <a:p>
            <a:pPr marL="1879600" lvl="1" indent="-338138">
              <a:buFont typeface="Arial" panose="020B0604020202020204" pitchFamily="34" charset="0"/>
              <a:buChar char="•"/>
              <a:defRPr/>
            </a:pPr>
            <a:r>
              <a:rPr lang="en-US" sz="3600" b="1" dirty="0"/>
              <a:t>Recollection or Amnesia   (50:2-3)</a:t>
            </a:r>
          </a:p>
          <a:p>
            <a:pPr marL="1879600" lvl="1" indent="-338138">
              <a:buFont typeface="Arial" panose="020B0604020202020204" pitchFamily="34" charset="0"/>
              <a:buChar char="•"/>
              <a:defRPr/>
            </a:pPr>
            <a:r>
              <a:rPr lang="en-US" sz="3600" b="1" dirty="0"/>
              <a:t>Responsiveness or Unwillingness  (50:4-6)</a:t>
            </a:r>
          </a:p>
          <a:p>
            <a:pPr marL="1879600" lvl="1" indent="-338138">
              <a:buFont typeface="Arial" panose="020B0604020202020204" pitchFamily="34" charset="0"/>
              <a:buChar char="•"/>
              <a:defRPr/>
            </a:pPr>
            <a:r>
              <a:rPr lang="en-US" sz="3600" b="1" dirty="0"/>
              <a:t>Reliance or Independence  (50:7-9)</a:t>
            </a:r>
          </a:p>
          <a:p>
            <a:pPr marL="1879600" lvl="1" indent="-338138">
              <a:buFont typeface="Arial" panose="020B0604020202020204" pitchFamily="34" charset="0"/>
              <a:buChar char="•"/>
              <a:defRPr/>
            </a:pPr>
            <a:r>
              <a:rPr lang="en-US" sz="3600" b="1" dirty="0"/>
              <a:t>Repentance or Rejection  (50:10-11)</a:t>
            </a:r>
            <a:endParaRPr lang="en-US" sz="3200" b="1" dirty="0"/>
          </a:p>
        </p:txBody>
      </p:sp>
      <p:sp>
        <p:nvSpPr>
          <p:cNvPr id="4" name="Date Placeholder 3"/>
          <p:cNvSpPr>
            <a:spLocks noGrp="1"/>
          </p:cNvSpPr>
          <p:nvPr>
            <p:ph type="dt" sz="quarter" idx="10"/>
          </p:nvPr>
        </p:nvSpPr>
        <p:spPr/>
        <p:txBody>
          <a:bodyPr/>
          <a:lstStyle/>
          <a:p>
            <a:pPr>
              <a:defRPr/>
            </a:pPr>
            <a:r>
              <a:rPr lang="en-US"/>
              <a:t>January 2, 2024</a:t>
            </a:r>
          </a:p>
        </p:txBody>
      </p:sp>
      <p:sp>
        <p:nvSpPr>
          <p:cNvPr id="5" name="Footer Placeholder 4"/>
          <p:cNvSpPr>
            <a:spLocks noGrp="1"/>
          </p:cNvSpPr>
          <p:nvPr>
            <p:ph type="ftr" sz="quarter" idx="11"/>
          </p:nvPr>
        </p:nvSpPr>
        <p:spPr/>
        <p:txBody>
          <a:bodyPr/>
          <a:lstStyle/>
          <a:p>
            <a:pPr>
              <a:defRPr/>
            </a:pPr>
            <a:r>
              <a:rPr lang="en-US"/>
              <a:t>Isaiah 50 - Israel's Sin and the Servant's Obedience</a:t>
            </a:r>
          </a:p>
        </p:txBody>
      </p:sp>
      <p:sp>
        <p:nvSpPr>
          <p:cNvPr id="29702"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F02C85C-7355-4061-9BB0-DF6C83AB9700}" type="slidenum">
              <a:rPr lang="en-US" altLang="en-US"/>
              <a:pPr/>
              <a:t>15</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9946" name="Picture 10" descr="Divorce Broken Couple Background Stock Vector - Illustration of  relationship, background: 8044090"/>
          <p:cNvPicPr>
            <a:picLocks noChangeAspect="1" noChangeArrowheads="1"/>
          </p:cNvPicPr>
          <p:nvPr/>
        </p:nvPicPr>
        <p:blipFill>
          <a:blip r:embed="rId2"/>
          <a:srcRect/>
          <a:stretch>
            <a:fillRect/>
          </a:stretch>
        </p:blipFill>
        <p:spPr bwMode="auto">
          <a:xfrm>
            <a:off x="7010400" y="1828800"/>
            <a:ext cx="4343400" cy="4343400"/>
          </a:xfrm>
          <a:prstGeom prst="rect">
            <a:avLst/>
          </a:prstGeom>
          <a:noFill/>
          <a:ln w="38100">
            <a:solidFill>
              <a:schemeClr val="tx2">
                <a:lumMod val="40000"/>
                <a:lumOff val="60000"/>
              </a:schemeClr>
            </a:solidFill>
            <a:miter lim="800000"/>
            <a:headEnd/>
            <a:tailEnd/>
          </a:ln>
        </p:spPr>
      </p:pic>
      <p:sp>
        <p:nvSpPr>
          <p:cNvPr id="2" name="Title 1"/>
          <p:cNvSpPr>
            <a:spLocks noGrp="1"/>
          </p:cNvSpPr>
          <p:nvPr>
            <p:ph type="title"/>
          </p:nvPr>
        </p:nvSpPr>
        <p:spPr/>
        <p:txBody>
          <a:bodyPr/>
          <a:lstStyle/>
          <a:p>
            <a:pPr>
              <a:defRPr/>
            </a:pPr>
            <a:r>
              <a:rPr lang="en-US" altLang="en-US" sz="4000" b="1" dirty="0"/>
              <a:t>Isaiah 50:1</a:t>
            </a:r>
            <a:r>
              <a:rPr lang="en-US" altLang="en-US" sz="4000" b="1" dirty="0">
                <a:effectLst>
                  <a:outerShdw blurRad="38100" dist="38100" dir="2700000" algn="tl">
                    <a:srgbClr val="000000">
                      <a:alpha val="43137"/>
                    </a:srgbClr>
                  </a:outerShdw>
                </a:effectLst>
              </a:rPr>
              <a:t/>
            </a:r>
            <a:br>
              <a:rPr lang="en-US" altLang="en-US" sz="4000" b="1" dirty="0">
                <a:effectLst>
                  <a:outerShdw blurRad="38100" dist="38100" dir="2700000" algn="tl">
                    <a:srgbClr val="000000">
                      <a:alpha val="43137"/>
                    </a:srgbClr>
                  </a:outerShdw>
                </a:effectLst>
              </a:rPr>
            </a:br>
            <a:r>
              <a:rPr lang="en-US" altLang="en-US" sz="3200" b="1" dirty="0">
                <a:solidFill>
                  <a:srgbClr val="0000FF"/>
                </a:solidFill>
                <a:effectLst>
                  <a:outerShdw blurRad="38100" dist="38100" dir="2700000" algn="tl">
                    <a:srgbClr val="000000">
                      <a:alpha val="43137"/>
                    </a:srgbClr>
                  </a:outerShdw>
                </a:effectLst>
                <a:highlight>
                  <a:srgbClr val="00FFFF"/>
                </a:highlight>
              </a:rPr>
              <a:t>Rebellion or Obedience</a:t>
            </a:r>
            <a:endParaRPr lang="en-US" sz="3200" b="1" dirty="0">
              <a:solidFill>
                <a:srgbClr val="0000FF"/>
              </a:solidFill>
              <a:effectLst>
                <a:outerShdw blurRad="38100" dist="38100" dir="2700000" algn="tl">
                  <a:srgbClr val="000000">
                    <a:alpha val="43137"/>
                  </a:srgbClr>
                </a:outerShdw>
              </a:effectLst>
              <a:highlight>
                <a:srgbClr val="00FFFF"/>
              </a:highlight>
            </a:endParaRPr>
          </a:p>
        </p:txBody>
      </p:sp>
      <p:sp>
        <p:nvSpPr>
          <p:cNvPr id="4" name="Date Placeholder 3"/>
          <p:cNvSpPr>
            <a:spLocks noGrp="1"/>
          </p:cNvSpPr>
          <p:nvPr>
            <p:ph type="dt" sz="quarter" idx="10"/>
          </p:nvPr>
        </p:nvSpPr>
        <p:spPr/>
        <p:txBody>
          <a:bodyPr/>
          <a:lstStyle/>
          <a:p>
            <a:pPr>
              <a:defRPr/>
            </a:pPr>
            <a:r>
              <a:rPr lang="en-US"/>
              <a:t>January 2, 2024</a:t>
            </a:r>
          </a:p>
        </p:txBody>
      </p:sp>
      <p:sp>
        <p:nvSpPr>
          <p:cNvPr id="5" name="Footer Placeholder 4"/>
          <p:cNvSpPr>
            <a:spLocks noGrp="1"/>
          </p:cNvSpPr>
          <p:nvPr>
            <p:ph type="ftr" sz="quarter" idx="11"/>
          </p:nvPr>
        </p:nvSpPr>
        <p:spPr/>
        <p:txBody>
          <a:bodyPr/>
          <a:lstStyle/>
          <a:p>
            <a:pPr>
              <a:defRPr/>
            </a:pPr>
            <a:r>
              <a:rPr lang="en-US"/>
              <a:t>Isaiah 50 - Israel's Sin and the Servant's Obedience</a:t>
            </a:r>
          </a:p>
        </p:txBody>
      </p:sp>
      <p:sp>
        <p:nvSpPr>
          <p:cNvPr id="30726"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667897F-9998-4416-8D59-E3CC0A71C769}" type="slidenum">
              <a:rPr lang="en-US" altLang="en-US"/>
              <a:pPr/>
              <a:t>16</a:t>
            </a:fld>
            <a:endParaRPr lang="en-US" altLang="en-US"/>
          </a:p>
        </p:txBody>
      </p:sp>
      <p:sp>
        <p:nvSpPr>
          <p:cNvPr id="7" name="Content Placeholder 2"/>
          <p:cNvSpPr txBox="1">
            <a:spLocks/>
          </p:cNvSpPr>
          <p:nvPr/>
        </p:nvSpPr>
        <p:spPr bwMode="auto">
          <a:xfrm>
            <a:off x="8305800" y="5962650"/>
            <a:ext cx="1905000" cy="415925"/>
          </a:xfrm>
          <a:prstGeom prst="rect">
            <a:avLst/>
          </a:prstGeom>
          <a:solidFill>
            <a:schemeClr val="accent1">
              <a:lumMod val="40000"/>
              <a:lumOff val="60000"/>
            </a:schemeClr>
          </a:solidFill>
          <a:ln w="38100">
            <a:solidFill>
              <a:srgbClr val="002060"/>
            </a:solidFill>
          </a:ln>
        </p:spPr>
        <p:txBody>
          <a:bodyPr lIns="91429" tIns="45714" rIns="91429" bIns="45714" anchor="ctr"/>
          <a:lst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Font typeface="Arial" panose="020B0604020202020204" pitchFamily="34" charset="0"/>
              <a:buNone/>
              <a:defRPr/>
            </a:pPr>
            <a:r>
              <a:rPr lang="en-US" altLang="en-US" sz="2200" b="1" i="1" dirty="0"/>
              <a:t>Deut. 24:1-4</a:t>
            </a:r>
          </a:p>
        </p:txBody>
      </p:sp>
      <p:sp>
        <p:nvSpPr>
          <p:cNvPr id="3" name="Content Placeholder 2"/>
          <p:cNvSpPr>
            <a:spLocks noGrp="1"/>
          </p:cNvSpPr>
          <p:nvPr>
            <p:ph idx="1"/>
          </p:nvPr>
        </p:nvSpPr>
        <p:spPr>
          <a:xfrm>
            <a:off x="609600" y="1600200"/>
            <a:ext cx="5486400" cy="4525963"/>
          </a:xfrm>
        </p:spPr>
        <p:txBody>
          <a:bodyPr/>
          <a:lstStyle/>
          <a:p>
            <a:pPr marL="0" indent="0">
              <a:buFont typeface="Arial" panose="020B0604020202020204" pitchFamily="34" charset="0"/>
              <a:buNone/>
            </a:pPr>
            <a:endParaRPr lang="en-US" altLang="en-US" sz="2600" b="1" baseline="30000" smtClean="0">
              <a:solidFill>
                <a:srgbClr val="002060"/>
              </a:solidFill>
            </a:endParaRPr>
          </a:p>
          <a:p>
            <a:pPr marL="0" indent="0">
              <a:buFont typeface="Arial" panose="020B0604020202020204" pitchFamily="34" charset="0"/>
              <a:buNone/>
            </a:pPr>
            <a:endParaRPr lang="en-US" altLang="en-US" sz="2600" b="1" baseline="30000" smtClean="0">
              <a:solidFill>
                <a:srgbClr val="002060"/>
              </a:solidFill>
            </a:endParaRPr>
          </a:p>
          <a:p>
            <a:pPr marL="0" indent="0">
              <a:buFont typeface="Arial" panose="020B0604020202020204" pitchFamily="34" charset="0"/>
              <a:buNone/>
            </a:pPr>
            <a:r>
              <a:rPr lang="en-US" altLang="en-US" sz="2600" b="1" baseline="30000" smtClean="0">
                <a:solidFill>
                  <a:srgbClr val="002060"/>
                </a:solidFill>
              </a:rPr>
              <a:t>1</a:t>
            </a:r>
            <a:r>
              <a:rPr lang="en-US" altLang="en-US" sz="2600" b="1" smtClean="0"/>
              <a:t> Thus says the LORD: "Where is your mother's certificate of divorce, with which I sent her away? Or which of my creditors is it to whom I have sold you? Behold, for your iniquities you were sold, and for your transgressions your mother was sent away.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3"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2"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9946"/>
                                        </p:tgtEl>
                                        <p:attrNameLst>
                                          <p:attrName>style.visibility</p:attrName>
                                        </p:attrNameLst>
                                      </p:cBhvr>
                                      <p:to>
                                        <p:strVal val="visible"/>
                                      </p:to>
                                    </p:set>
                                    <p:animEffect transition="in" filter="fade">
                                      <p:cBhvr>
                                        <p:cTn id="16" dur="500"/>
                                        <p:tgtEl>
                                          <p:spTgt spid="399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autoUpdateAnimBg="0"/>
      <p:bldP spid="7" grpId="3" animBg="1"/>
      <p:bldP spid="3" grpId="0" build="p"/>
      <p:bldP spid="3" grpId="1" build="p"/>
      <p:bldP spid="3" grpId="2"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609600" y="1752600"/>
            <a:ext cx="5181600" cy="4267200"/>
          </a:xfrm>
          <a:prstGeom prst="rect">
            <a:avLst/>
          </a:prstGeom>
          <a:solidFill>
            <a:schemeClr val="accent2">
              <a:lumMod val="40000"/>
              <a:lumOff val="60000"/>
            </a:schemeClr>
          </a:solidFill>
          <a:ln w="38100">
            <a:solidFill>
              <a:schemeClr val="accent2">
                <a:lumMod val="50000"/>
              </a:schemeClr>
            </a:solidFill>
          </a:ln>
        </p:spPr>
        <p:txBody>
          <a:bodyPr lIns="91429" tIns="45714" rIns="91429" bIns="45714" anchor="ctr"/>
          <a:lst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Font typeface="Arial" panose="020B0604020202020204" pitchFamily="34" charset="0"/>
              <a:buNone/>
              <a:defRPr/>
            </a:pPr>
            <a:r>
              <a:rPr lang="en-US" altLang="en-US" sz="2800" b="1" i="1" dirty="0"/>
              <a:t>“… Addressing the assertion that God had forgotten Zion </a:t>
            </a:r>
            <a:br>
              <a:rPr lang="en-US" altLang="en-US" sz="2800" b="1" i="1" dirty="0"/>
            </a:br>
            <a:r>
              <a:rPr lang="en-US" altLang="en-US" sz="2800" b="1" i="1" dirty="0"/>
              <a:t>(Is. 49:14), the Lord reminds the nation that He never broke His covenant … or gave Israel away.  The Lord declares Israel’s disobedience and unbelief is the cause of the people’s imminent exile to Babylon.”</a:t>
            </a:r>
            <a:br>
              <a:rPr lang="en-US" altLang="en-US" sz="2800" b="1" i="1" dirty="0"/>
            </a:br>
            <a:r>
              <a:rPr lang="en-US" altLang="en-US" sz="2600" b="1" i="1" dirty="0">
                <a:solidFill>
                  <a:srgbClr val="002060"/>
                </a:solidFill>
              </a:rPr>
              <a:t>Moody Bible Commentary</a:t>
            </a:r>
          </a:p>
        </p:txBody>
      </p:sp>
      <p:sp>
        <p:nvSpPr>
          <p:cNvPr id="2" name="Title 1"/>
          <p:cNvSpPr>
            <a:spLocks noGrp="1"/>
          </p:cNvSpPr>
          <p:nvPr>
            <p:ph type="title"/>
          </p:nvPr>
        </p:nvSpPr>
        <p:spPr/>
        <p:txBody>
          <a:bodyPr/>
          <a:lstStyle/>
          <a:p>
            <a:pPr>
              <a:defRPr/>
            </a:pPr>
            <a:r>
              <a:rPr lang="en-US" altLang="en-US" sz="4000" b="1" dirty="0"/>
              <a:t>Isaiah 50:1</a:t>
            </a:r>
            <a:r>
              <a:rPr lang="en-US" altLang="en-US" sz="3200" b="1" dirty="0">
                <a:solidFill>
                  <a:srgbClr val="0000FF"/>
                </a:solidFill>
                <a:effectLst>
                  <a:outerShdw blurRad="38100" dist="38100" dir="2700000" algn="tl">
                    <a:srgbClr val="000000">
                      <a:alpha val="43137"/>
                    </a:srgbClr>
                  </a:outerShdw>
                </a:effectLst>
                <a:highlight>
                  <a:srgbClr val="00FFFF"/>
                </a:highlight>
              </a:rPr>
              <a:t/>
            </a:r>
            <a:br>
              <a:rPr lang="en-US" altLang="en-US" sz="3200" b="1" dirty="0">
                <a:solidFill>
                  <a:srgbClr val="0000FF"/>
                </a:solidFill>
                <a:effectLst>
                  <a:outerShdw blurRad="38100" dist="38100" dir="2700000" algn="tl">
                    <a:srgbClr val="000000">
                      <a:alpha val="43137"/>
                    </a:srgbClr>
                  </a:outerShdw>
                </a:effectLst>
                <a:highlight>
                  <a:srgbClr val="00FFFF"/>
                </a:highlight>
              </a:rPr>
            </a:br>
            <a:r>
              <a:rPr lang="en-US" altLang="en-US" sz="3200" b="1" dirty="0">
                <a:solidFill>
                  <a:srgbClr val="0000FF"/>
                </a:solidFill>
                <a:effectLst>
                  <a:outerShdw blurRad="38100" dist="38100" dir="2700000" algn="tl">
                    <a:srgbClr val="000000">
                      <a:alpha val="43137"/>
                    </a:srgbClr>
                  </a:outerShdw>
                </a:effectLst>
                <a:highlight>
                  <a:srgbClr val="00FFFF"/>
                </a:highlight>
              </a:rPr>
              <a:t>Rebellion or Obedience</a:t>
            </a:r>
            <a:endParaRPr lang="en-US" sz="3200" b="1" dirty="0">
              <a:solidFill>
                <a:srgbClr val="0000FF"/>
              </a:solidFill>
              <a:effectLst>
                <a:outerShdw blurRad="38100" dist="38100" dir="2700000" algn="tl">
                  <a:srgbClr val="000000">
                    <a:alpha val="43137"/>
                  </a:srgbClr>
                </a:outerShdw>
              </a:effectLst>
              <a:highlight>
                <a:srgbClr val="00FFFF"/>
              </a:highlight>
            </a:endParaRPr>
          </a:p>
        </p:txBody>
      </p:sp>
      <p:sp>
        <p:nvSpPr>
          <p:cNvPr id="4" name="Date Placeholder 3"/>
          <p:cNvSpPr>
            <a:spLocks noGrp="1"/>
          </p:cNvSpPr>
          <p:nvPr>
            <p:ph type="dt" sz="quarter" idx="10"/>
          </p:nvPr>
        </p:nvSpPr>
        <p:spPr/>
        <p:txBody>
          <a:bodyPr/>
          <a:lstStyle/>
          <a:p>
            <a:pPr>
              <a:defRPr/>
            </a:pPr>
            <a:r>
              <a:rPr lang="en-US"/>
              <a:t>January 2, 2024</a:t>
            </a:r>
          </a:p>
        </p:txBody>
      </p:sp>
      <p:sp>
        <p:nvSpPr>
          <p:cNvPr id="5" name="Footer Placeholder 4"/>
          <p:cNvSpPr>
            <a:spLocks noGrp="1"/>
          </p:cNvSpPr>
          <p:nvPr>
            <p:ph type="ftr" sz="quarter" idx="11"/>
          </p:nvPr>
        </p:nvSpPr>
        <p:spPr/>
        <p:txBody>
          <a:bodyPr/>
          <a:lstStyle/>
          <a:p>
            <a:pPr>
              <a:defRPr/>
            </a:pPr>
            <a:r>
              <a:rPr lang="en-US"/>
              <a:t>Isaiah 50 - Israel's Sin and the Servant's Obedience</a:t>
            </a:r>
          </a:p>
        </p:txBody>
      </p:sp>
      <p:sp>
        <p:nvSpPr>
          <p:cNvPr id="31750"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D57DFF5-40F4-42B1-9F8C-5DECA4907159}" type="slidenum">
              <a:rPr lang="en-US" altLang="en-US"/>
              <a:pPr/>
              <a:t>17</a:t>
            </a:fld>
            <a:endParaRPr lang="en-US" altLang="en-US"/>
          </a:p>
        </p:txBody>
      </p:sp>
      <p:sp>
        <p:nvSpPr>
          <p:cNvPr id="7" name="Rectangle 6"/>
          <p:cNvSpPr/>
          <p:nvPr/>
        </p:nvSpPr>
        <p:spPr>
          <a:xfrm>
            <a:off x="6248400" y="2743200"/>
            <a:ext cx="5567363" cy="89535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Content Placeholder 2"/>
          <p:cNvSpPr txBox="1">
            <a:spLocks noChangeArrowheads="1"/>
          </p:cNvSpPr>
          <p:nvPr/>
        </p:nvSpPr>
        <p:spPr bwMode="auto">
          <a:xfrm>
            <a:off x="6400800" y="1614488"/>
            <a:ext cx="5195888"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lstStyle>
            <a:lvl1pPr marL="241300" indent="-241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468313" indent="-2349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1413" indent="-2270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598613" indent="-2270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5813" indent="-2270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3013" indent="-227013"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0213" indent="-227013"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7413" indent="-227013"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4613" indent="-227013"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endParaRPr lang="en-US" altLang="en-US" sz="3000" b="1"/>
          </a:p>
          <a:p>
            <a:pPr>
              <a:spcBef>
                <a:spcPct val="0"/>
              </a:spcBef>
            </a:pPr>
            <a:r>
              <a:rPr lang="en-US" altLang="en-US" sz="3000" b="1"/>
              <a:t>Divorce &amp; debt have legal procedures in Israel.</a:t>
            </a:r>
          </a:p>
          <a:p>
            <a:pPr>
              <a:spcBef>
                <a:spcPct val="0"/>
              </a:spcBef>
            </a:pPr>
            <a:r>
              <a:rPr lang="en-US" altLang="en-US" sz="3000" b="1"/>
              <a:t>Israel’s accusation is really against the LORD.</a:t>
            </a:r>
          </a:p>
          <a:p>
            <a:pPr>
              <a:spcBef>
                <a:spcPct val="0"/>
              </a:spcBef>
            </a:pPr>
            <a:r>
              <a:rPr lang="en-US" altLang="en-US" sz="3000" b="1"/>
              <a:t>“The thrust … is to ask if something irretrievable has happened, terminating a relationship.” Motyer</a:t>
            </a:r>
          </a:p>
          <a:p>
            <a:pPr>
              <a:spcBef>
                <a:spcPct val="0"/>
              </a:spcBef>
            </a:pPr>
            <a:r>
              <a:rPr lang="en-US" altLang="en-US" sz="3000" b="1"/>
              <a:t>The Covenant is with Judah:</a:t>
            </a:r>
          </a:p>
          <a:p>
            <a:pPr lvl="1">
              <a:spcBef>
                <a:spcPct val="0"/>
              </a:spcBef>
              <a:buFont typeface="Arial" panose="020B0604020202020204" pitchFamily="34" charset="0"/>
              <a:buChar char="•"/>
            </a:pPr>
            <a:r>
              <a:rPr lang="en-US" altLang="en-US" sz="3000" b="1"/>
              <a:t>Jer. 3:8 vs. 2 Sam. 7:12-16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2"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3"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2"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autoUpdateAnimBg="0"/>
      <p:bldP spid="6" grpId="3" animBg="1"/>
      <p:bldP spid="7" grpId="0" animBg="1"/>
      <p:bldP spid="7" grpId="1" animBg="1"/>
      <p:bldP spid="7" grpId="2" animBg="1"/>
      <p:bldP spid="8" grpId="0" build="p"/>
      <p:bldP spid="8" grpId="1" build="p"/>
      <p:bldP spid="8" grpId="2"/>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sz="4000" b="1" dirty="0"/>
              <a:t>Isaiah 50:2-3</a:t>
            </a:r>
            <a:r>
              <a:rPr lang="en-US" altLang="en-US" sz="4000" b="1" dirty="0">
                <a:effectLst>
                  <a:outerShdw blurRad="38100" dist="38100" dir="2700000" algn="tl">
                    <a:srgbClr val="000000">
                      <a:alpha val="43137"/>
                    </a:srgbClr>
                  </a:outerShdw>
                </a:effectLst>
              </a:rPr>
              <a:t/>
            </a:r>
            <a:br>
              <a:rPr lang="en-US" altLang="en-US" sz="4000" b="1" dirty="0">
                <a:effectLst>
                  <a:outerShdw blurRad="38100" dist="38100" dir="2700000" algn="tl">
                    <a:srgbClr val="000000">
                      <a:alpha val="43137"/>
                    </a:srgbClr>
                  </a:outerShdw>
                </a:effectLst>
              </a:rPr>
            </a:br>
            <a:r>
              <a:rPr lang="en-US" sz="3200" b="1" dirty="0">
                <a:solidFill>
                  <a:srgbClr val="0000FF"/>
                </a:solidFill>
                <a:effectLst>
                  <a:outerShdw blurRad="38100" dist="38100" dir="2700000" algn="tl">
                    <a:srgbClr val="000000">
                      <a:alpha val="43137"/>
                    </a:srgbClr>
                  </a:outerShdw>
                </a:effectLst>
                <a:highlight>
                  <a:srgbClr val="00FFFF"/>
                </a:highlight>
              </a:rPr>
              <a:t>Recollection or Amnesia </a:t>
            </a:r>
          </a:p>
        </p:txBody>
      </p:sp>
      <p:sp>
        <p:nvSpPr>
          <p:cNvPr id="4" name="Date Placeholder 3"/>
          <p:cNvSpPr>
            <a:spLocks noGrp="1"/>
          </p:cNvSpPr>
          <p:nvPr>
            <p:ph type="dt" sz="quarter" idx="10"/>
          </p:nvPr>
        </p:nvSpPr>
        <p:spPr/>
        <p:txBody>
          <a:bodyPr/>
          <a:lstStyle/>
          <a:p>
            <a:pPr>
              <a:defRPr/>
            </a:pPr>
            <a:r>
              <a:rPr lang="en-US"/>
              <a:t>January 2, 2024</a:t>
            </a:r>
          </a:p>
        </p:txBody>
      </p:sp>
      <p:sp>
        <p:nvSpPr>
          <p:cNvPr id="5" name="Footer Placeholder 4"/>
          <p:cNvSpPr>
            <a:spLocks noGrp="1"/>
          </p:cNvSpPr>
          <p:nvPr>
            <p:ph type="ftr" sz="quarter" idx="11"/>
          </p:nvPr>
        </p:nvSpPr>
        <p:spPr/>
        <p:txBody>
          <a:bodyPr/>
          <a:lstStyle/>
          <a:p>
            <a:pPr>
              <a:defRPr/>
            </a:pPr>
            <a:r>
              <a:rPr lang="en-US"/>
              <a:t>Isaiah 50 - Israel's Sin and the Servant's Obedience</a:t>
            </a:r>
          </a:p>
        </p:txBody>
      </p:sp>
      <p:sp>
        <p:nvSpPr>
          <p:cNvPr id="32773"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E053EA8-38CD-48C2-93CC-04EA0AB3F50E}" type="slidenum">
              <a:rPr lang="en-US" altLang="en-US"/>
              <a:pPr/>
              <a:t>18</a:t>
            </a:fld>
            <a:endParaRPr lang="en-US" altLang="en-US"/>
          </a:p>
        </p:txBody>
      </p:sp>
      <p:grpSp>
        <p:nvGrpSpPr>
          <p:cNvPr id="6" name="Group 5"/>
          <p:cNvGrpSpPr>
            <a:grpSpLocks/>
          </p:cNvGrpSpPr>
          <p:nvPr/>
        </p:nvGrpSpPr>
        <p:grpSpPr bwMode="auto">
          <a:xfrm>
            <a:off x="7240588" y="1793875"/>
            <a:ext cx="3427412" cy="4530725"/>
            <a:chOff x="7240587" y="1793875"/>
            <a:chExt cx="3427413" cy="4530725"/>
          </a:xfrm>
        </p:grpSpPr>
        <p:pic>
          <p:nvPicPr>
            <p:cNvPr id="153604" name="Picture 4" descr="Businessman's hand with Reminder string on finger."/>
            <p:cNvPicPr>
              <a:picLocks noChangeAspect="1" noChangeArrowheads="1"/>
            </p:cNvPicPr>
            <p:nvPr/>
          </p:nvPicPr>
          <p:blipFill>
            <a:blip r:embed="rId2"/>
            <a:srcRect/>
            <a:stretch>
              <a:fillRect/>
            </a:stretch>
          </p:blipFill>
          <p:spPr bwMode="auto">
            <a:xfrm>
              <a:off x="7245349" y="4079875"/>
              <a:ext cx="3422651" cy="2244725"/>
            </a:xfrm>
            <a:prstGeom prst="rect">
              <a:avLst/>
            </a:prstGeom>
            <a:noFill/>
            <a:ln w="38100">
              <a:solidFill>
                <a:schemeClr val="tx2">
                  <a:lumMod val="40000"/>
                  <a:lumOff val="60000"/>
                </a:schemeClr>
              </a:solidFill>
              <a:miter lim="800000"/>
              <a:headEnd/>
              <a:tailEnd/>
            </a:ln>
          </p:spPr>
        </p:pic>
        <p:pic>
          <p:nvPicPr>
            <p:cNvPr id="153602" name="Picture 2" descr="Happy father's day! Dad and his daughter child girl are playing, wrestling,  People Stock Footage ft. arm &amp; smiling - Envato Elements"/>
            <p:cNvPicPr>
              <a:picLocks noChangeAspect="1" noChangeArrowheads="1"/>
            </p:cNvPicPr>
            <p:nvPr/>
          </p:nvPicPr>
          <p:blipFill>
            <a:blip r:embed="rId3"/>
            <a:srcRect/>
            <a:stretch>
              <a:fillRect/>
            </a:stretch>
          </p:blipFill>
          <p:spPr bwMode="auto">
            <a:xfrm>
              <a:off x="7240587" y="1793875"/>
              <a:ext cx="3427413" cy="2244725"/>
            </a:xfrm>
            <a:prstGeom prst="rect">
              <a:avLst/>
            </a:prstGeom>
            <a:noFill/>
            <a:ln w="38100">
              <a:solidFill>
                <a:schemeClr val="tx2">
                  <a:lumMod val="40000"/>
                  <a:lumOff val="60000"/>
                </a:schemeClr>
              </a:solidFill>
              <a:miter lim="800000"/>
              <a:headEnd/>
              <a:tailEnd/>
            </a:ln>
          </p:spPr>
        </p:pic>
        <p:sp>
          <p:nvSpPr>
            <p:cNvPr id="7" name="Content Placeholder 2"/>
            <p:cNvSpPr txBox="1">
              <a:spLocks/>
            </p:cNvSpPr>
            <p:nvPr/>
          </p:nvSpPr>
          <p:spPr bwMode="auto">
            <a:xfrm>
              <a:off x="8129587" y="3895725"/>
              <a:ext cx="1905001" cy="415925"/>
            </a:xfrm>
            <a:prstGeom prst="rect">
              <a:avLst/>
            </a:prstGeom>
            <a:solidFill>
              <a:schemeClr val="accent1">
                <a:lumMod val="40000"/>
                <a:lumOff val="60000"/>
              </a:schemeClr>
            </a:solidFill>
            <a:ln w="38100">
              <a:solidFill>
                <a:srgbClr val="002060"/>
              </a:solidFill>
            </a:ln>
          </p:spPr>
          <p:txBody>
            <a:bodyPr lIns="91429" tIns="45714" rIns="91429" bIns="45714" anchor="ctr"/>
            <a:lst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Font typeface="Arial" panose="020B0604020202020204" pitchFamily="34" charset="0"/>
                <a:buNone/>
                <a:defRPr/>
              </a:pPr>
              <a:r>
                <a:rPr lang="en-US" altLang="en-US" sz="2200" b="1" i="1" dirty="0"/>
                <a:t>Psalm 78:42</a:t>
              </a:r>
            </a:p>
          </p:txBody>
        </p:sp>
      </p:grpSp>
      <p:sp>
        <p:nvSpPr>
          <p:cNvPr id="3" name="Content Placeholder 2"/>
          <p:cNvSpPr>
            <a:spLocks noGrp="1"/>
          </p:cNvSpPr>
          <p:nvPr>
            <p:ph idx="1"/>
          </p:nvPr>
        </p:nvSpPr>
        <p:spPr>
          <a:xfrm>
            <a:off x="609600" y="1600200"/>
            <a:ext cx="5486400" cy="4525963"/>
          </a:xfrm>
        </p:spPr>
        <p:txBody>
          <a:bodyPr/>
          <a:lstStyle/>
          <a:p>
            <a:pPr marL="0" indent="0">
              <a:buFont typeface="Arial" panose="020B0604020202020204" pitchFamily="34" charset="0"/>
              <a:buNone/>
            </a:pPr>
            <a:endParaRPr lang="en-US" altLang="en-US" sz="2600" b="1" baseline="30000" smtClean="0">
              <a:solidFill>
                <a:srgbClr val="002060"/>
              </a:solidFill>
            </a:endParaRPr>
          </a:p>
          <a:p>
            <a:pPr marL="0" indent="0">
              <a:buFont typeface="Arial" panose="020B0604020202020204" pitchFamily="34" charset="0"/>
              <a:buNone/>
            </a:pPr>
            <a:r>
              <a:rPr lang="en-US" altLang="en-US" sz="2600" b="1" baseline="30000" smtClean="0">
                <a:solidFill>
                  <a:srgbClr val="002060"/>
                </a:solidFill>
              </a:rPr>
              <a:t>2</a:t>
            </a:r>
            <a:r>
              <a:rPr lang="en-US" altLang="en-US" sz="2600" b="1" smtClean="0"/>
              <a:t> Why, when I came, was there no man; why, when I called, was there no one to answer? Is my hand shortened, that it cannot redeem? Or have I no power to deliver? Behold, by my rebuke I dry up the sea, I make the rivers a desert; their fish stink for lack of water and die of thirst. </a:t>
            </a:r>
            <a:r>
              <a:rPr lang="en-US" altLang="en-US" sz="2600" b="1" baseline="30000" smtClean="0">
                <a:solidFill>
                  <a:srgbClr val="002060"/>
                </a:solidFill>
              </a:rPr>
              <a:t>3</a:t>
            </a:r>
            <a:r>
              <a:rPr lang="en-US" altLang="en-US" sz="2600" b="1" smtClean="0"/>
              <a:t> I clothe the heavens with blackness and make sackcloth their covering."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2"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3" grpId="2"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609600" y="1752600"/>
            <a:ext cx="5181600" cy="4267200"/>
          </a:xfrm>
          <a:prstGeom prst="rect">
            <a:avLst/>
          </a:prstGeom>
          <a:solidFill>
            <a:schemeClr val="accent2">
              <a:lumMod val="40000"/>
              <a:lumOff val="60000"/>
            </a:schemeClr>
          </a:solidFill>
          <a:ln w="38100">
            <a:solidFill>
              <a:schemeClr val="accent2">
                <a:lumMod val="50000"/>
              </a:schemeClr>
            </a:solidFill>
          </a:ln>
        </p:spPr>
        <p:txBody>
          <a:bodyPr lIns="91429" tIns="45714" rIns="91429" bIns="45714" anchor="ctr"/>
          <a:lst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Font typeface="Arial" panose="020B0604020202020204" pitchFamily="34" charset="0"/>
              <a:buNone/>
              <a:defRPr/>
            </a:pPr>
            <a:r>
              <a:rPr lang="en-US" altLang="en-US" sz="2800" b="1" i="1" dirty="0"/>
              <a:t>“YHWH asked four rhetorical questions to disobedient Israel.  Each provokes the people to remember Who God is and what He had done in their history.  God follows the four questions with a set of declarations that spoke primarily of His great power.”</a:t>
            </a:r>
            <a:br>
              <a:rPr lang="en-US" altLang="en-US" sz="2800" b="1" i="1" dirty="0"/>
            </a:br>
            <a:r>
              <a:rPr lang="en-US" altLang="en-US" sz="2600" b="1" i="1" dirty="0">
                <a:solidFill>
                  <a:srgbClr val="002060"/>
                </a:solidFill>
              </a:rPr>
              <a:t>Precept Austin Commentary</a:t>
            </a:r>
          </a:p>
        </p:txBody>
      </p:sp>
      <p:sp>
        <p:nvSpPr>
          <p:cNvPr id="6" name="Rectangle 5"/>
          <p:cNvSpPr/>
          <p:nvPr/>
        </p:nvSpPr>
        <p:spPr>
          <a:xfrm>
            <a:off x="6248400" y="5730875"/>
            <a:ext cx="5567363" cy="44132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p:txBody>
          <a:bodyPr/>
          <a:lstStyle/>
          <a:p>
            <a:pPr>
              <a:defRPr/>
            </a:pPr>
            <a:r>
              <a:rPr lang="en-US" altLang="en-US" sz="4000" b="1" dirty="0"/>
              <a:t>Isaiah 50:2-3</a:t>
            </a:r>
            <a:r>
              <a:rPr lang="en-US" altLang="en-US" sz="4000" b="1" dirty="0">
                <a:effectLst>
                  <a:outerShdw blurRad="38100" dist="38100" dir="2700000" algn="tl">
                    <a:srgbClr val="000000">
                      <a:alpha val="43137"/>
                    </a:srgbClr>
                  </a:outerShdw>
                </a:effectLst>
              </a:rPr>
              <a:t/>
            </a:r>
            <a:br>
              <a:rPr lang="en-US" altLang="en-US" sz="4000" b="1" dirty="0">
                <a:effectLst>
                  <a:outerShdw blurRad="38100" dist="38100" dir="2700000" algn="tl">
                    <a:srgbClr val="000000">
                      <a:alpha val="43137"/>
                    </a:srgbClr>
                  </a:outerShdw>
                </a:effectLst>
              </a:rPr>
            </a:br>
            <a:r>
              <a:rPr lang="en-US" sz="3200" b="1" dirty="0">
                <a:solidFill>
                  <a:srgbClr val="0000FF"/>
                </a:solidFill>
                <a:effectLst>
                  <a:outerShdw blurRad="38100" dist="38100" dir="2700000" algn="tl">
                    <a:srgbClr val="000000">
                      <a:alpha val="43137"/>
                    </a:srgbClr>
                  </a:outerShdw>
                </a:effectLst>
                <a:highlight>
                  <a:srgbClr val="00FFFF"/>
                </a:highlight>
              </a:rPr>
              <a:t>Recollection or Amnesia</a:t>
            </a:r>
          </a:p>
        </p:txBody>
      </p:sp>
      <p:sp>
        <p:nvSpPr>
          <p:cNvPr id="4" name="Date Placeholder 3"/>
          <p:cNvSpPr>
            <a:spLocks noGrp="1"/>
          </p:cNvSpPr>
          <p:nvPr>
            <p:ph type="dt" sz="quarter" idx="10"/>
          </p:nvPr>
        </p:nvSpPr>
        <p:spPr/>
        <p:txBody>
          <a:bodyPr/>
          <a:lstStyle/>
          <a:p>
            <a:pPr>
              <a:defRPr/>
            </a:pPr>
            <a:r>
              <a:rPr lang="en-US"/>
              <a:t>January 2, 2024</a:t>
            </a:r>
          </a:p>
        </p:txBody>
      </p:sp>
      <p:sp>
        <p:nvSpPr>
          <p:cNvPr id="5" name="Footer Placeholder 4"/>
          <p:cNvSpPr>
            <a:spLocks noGrp="1"/>
          </p:cNvSpPr>
          <p:nvPr>
            <p:ph type="ftr" sz="quarter" idx="11"/>
          </p:nvPr>
        </p:nvSpPr>
        <p:spPr/>
        <p:txBody>
          <a:bodyPr/>
          <a:lstStyle/>
          <a:p>
            <a:pPr>
              <a:defRPr/>
            </a:pPr>
            <a:r>
              <a:rPr lang="en-US"/>
              <a:t>Isaiah 50 - Israel's Sin and the Servant's Obedience</a:t>
            </a:r>
          </a:p>
        </p:txBody>
      </p:sp>
      <p:sp>
        <p:nvSpPr>
          <p:cNvPr id="33799"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1E5EF82-ADB1-46BA-A454-8E0766252CEB}" type="slidenum">
              <a:rPr lang="en-US" altLang="en-US"/>
              <a:pPr/>
              <a:t>19</a:t>
            </a:fld>
            <a:endParaRPr lang="en-US" altLang="en-US"/>
          </a:p>
        </p:txBody>
      </p:sp>
      <p:sp>
        <p:nvSpPr>
          <p:cNvPr id="7" name="Content Placeholder 2"/>
          <p:cNvSpPr txBox="1">
            <a:spLocks/>
          </p:cNvSpPr>
          <p:nvPr/>
        </p:nvSpPr>
        <p:spPr bwMode="auto">
          <a:xfrm>
            <a:off x="6400800" y="1614488"/>
            <a:ext cx="5195888" cy="4525962"/>
          </a:xfrm>
          <a:prstGeom prst="rect">
            <a:avLst/>
          </a:prstGeom>
          <a:noFill/>
          <a:ln>
            <a:noFill/>
          </a:ln>
        </p:spPr>
        <p:txBody>
          <a:bodyPr lIns="91429" tIns="45714" rIns="91429" bIns="45714" anchor="ctr"/>
          <a:lst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41300" indent="-241300">
              <a:spcBef>
                <a:spcPts val="0"/>
              </a:spcBef>
              <a:defRPr/>
            </a:pPr>
            <a:r>
              <a:rPr lang="en-US" sz="3000" b="1" dirty="0"/>
              <a:t>No one responded to God’s prophets.</a:t>
            </a:r>
          </a:p>
          <a:p>
            <a:pPr marL="241300" indent="-241300">
              <a:spcBef>
                <a:spcPts val="0"/>
              </a:spcBef>
              <a:defRPr/>
            </a:pPr>
            <a:r>
              <a:rPr lang="en-US" sz="3000" b="1" dirty="0"/>
              <a:t>Some relate ‘</a:t>
            </a:r>
            <a:r>
              <a:rPr lang="en-US" sz="3000" b="1" i="1" dirty="0">
                <a:solidFill>
                  <a:srgbClr val="002060"/>
                </a:solidFill>
                <a:effectLst>
                  <a:outerShdw blurRad="38100" dist="38100" dir="2700000" algn="tl">
                    <a:srgbClr val="000000">
                      <a:alpha val="43137"/>
                    </a:srgbClr>
                  </a:outerShdw>
                </a:effectLst>
              </a:rPr>
              <a:t>came</a:t>
            </a:r>
            <a:r>
              <a:rPr lang="en-US" sz="3000" b="1" dirty="0"/>
              <a:t>’ and ‘</a:t>
            </a:r>
            <a:r>
              <a:rPr lang="en-US" sz="3000" b="1" i="1" dirty="0">
                <a:solidFill>
                  <a:srgbClr val="002060"/>
                </a:solidFill>
                <a:effectLst>
                  <a:outerShdw blurRad="38100" dist="38100" dir="2700000" algn="tl">
                    <a:srgbClr val="000000">
                      <a:alpha val="43137"/>
                    </a:srgbClr>
                  </a:outerShdw>
                </a:effectLst>
              </a:rPr>
              <a:t>call</a:t>
            </a:r>
            <a:r>
              <a:rPr lang="en-US" sz="3000" b="1" dirty="0"/>
              <a:t>’ to Jesus’ earthly ministry.</a:t>
            </a:r>
          </a:p>
          <a:p>
            <a:pPr marL="241300" indent="-241300">
              <a:spcBef>
                <a:spcPts val="0"/>
              </a:spcBef>
              <a:defRPr/>
            </a:pPr>
            <a:r>
              <a:rPr lang="en-US" sz="3000" b="1" dirty="0"/>
              <a:t>First use of the Lord’s ‘</a:t>
            </a:r>
            <a:r>
              <a:rPr lang="en-US" sz="3000" b="1" i="1" dirty="0">
                <a:solidFill>
                  <a:srgbClr val="002060"/>
                </a:solidFill>
                <a:effectLst>
                  <a:outerShdw blurRad="38100" dist="38100" dir="2700000" algn="tl">
                    <a:srgbClr val="000000">
                      <a:alpha val="43137"/>
                    </a:srgbClr>
                  </a:outerShdw>
                </a:effectLst>
              </a:rPr>
              <a:t>hand</a:t>
            </a:r>
            <a:r>
              <a:rPr lang="en-US" sz="3000" b="1" dirty="0"/>
              <a:t>’ in Isaiah (51:5, 9; 52:10; 53:1).</a:t>
            </a:r>
          </a:p>
          <a:p>
            <a:pPr marL="241300" indent="-241300">
              <a:spcBef>
                <a:spcPts val="0"/>
              </a:spcBef>
              <a:defRPr/>
            </a:pPr>
            <a:r>
              <a:rPr lang="en-US" sz="3000" b="1" dirty="0"/>
              <a:t>God illustrates the authority He possesses with just His voice, giving a ‘</a:t>
            </a:r>
            <a:r>
              <a:rPr lang="en-US" sz="3000" b="1" i="1" dirty="0">
                <a:solidFill>
                  <a:srgbClr val="002060"/>
                </a:solidFill>
                <a:effectLst>
                  <a:outerShdw blurRad="38100" dist="38100" dir="2700000" algn="tl">
                    <a:srgbClr val="000000">
                      <a:alpha val="43137"/>
                    </a:srgbClr>
                  </a:outerShdw>
                </a:effectLst>
              </a:rPr>
              <a:t>rebuke</a:t>
            </a:r>
            <a:r>
              <a:rPr lang="en-US" sz="3000" b="1" dirty="0"/>
              <a:t>.’</a:t>
            </a:r>
          </a:p>
          <a:p>
            <a:pPr marL="241300" indent="-241300">
              <a:spcBef>
                <a:spcPts val="0"/>
              </a:spcBef>
              <a:defRPr/>
            </a:pPr>
            <a:r>
              <a:rPr lang="en-US" sz="3000" b="1" dirty="0"/>
              <a:t>Four examples of his ‘</a:t>
            </a:r>
            <a:r>
              <a:rPr lang="en-US" sz="3000" b="1" i="1" dirty="0">
                <a:solidFill>
                  <a:srgbClr val="002060"/>
                </a:solidFill>
                <a:effectLst>
                  <a:outerShdw blurRad="38100" dist="38100" dir="2700000" algn="tl">
                    <a:srgbClr val="000000">
                      <a:alpha val="43137"/>
                    </a:srgbClr>
                  </a:outerShdw>
                </a:effectLst>
              </a:rPr>
              <a:t>power</a:t>
            </a:r>
            <a:r>
              <a:rPr lang="en-US" sz="3000" b="1" dirty="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2"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2"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3"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autoUpdateAnimBg="0"/>
      <p:bldP spid="8" grpId="3" animBg="1"/>
      <p:bldP spid="6" grpId="0" animBg="1"/>
      <p:bldP spid="6" grpId="1" animBg="1"/>
      <p:bldP spid="6" grpId="2" animBg="1"/>
      <p:bldP spid="7" grpId="0" build="p"/>
      <p:bldP spid="7" grpId="1" build="p"/>
      <p:bldP spid="7"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b="1" smtClean="0"/>
              <a:t>Welcome To The MOB!</a:t>
            </a:r>
          </a:p>
        </p:txBody>
      </p:sp>
      <p:sp>
        <p:nvSpPr>
          <p:cNvPr id="21507" name="Content Placeholder 2"/>
          <p:cNvSpPr>
            <a:spLocks noGrp="1"/>
          </p:cNvSpPr>
          <p:nvPr>
            <p:ph idx="1"/>
          </p:nvPr>
        </p:nvSpPr>
        <p:spPr>
          <a:xfrm>
            <a:off x="609600" y="1722438"/>
            <a:ext cx="10972800" cy="4525962"/>
          </a:xfrm>
        </p:spPr>
        <p:txBody>
          <a:bodyPr anchor="ctr"/>
          <a:lstStyle/>
          <a:p>
            <a:pPr eaLnBrk="1" hangingPunct="1">
              <a:spcAft>
                <a:spcPts val="600"/>
              </a:spcAft>
            </a:pPr>
            <a:r>
              <a:rPr lang="en-US" altLang="en-US" b="1" dirty="0" smtClean="0"/>
              <a:t>MOB Website &amp; Resources:  </a:t>
            </a:r>
            <a:r>
              <a:rPr lang="en-US" altLang="en-US" b="1" dirty="0" smtClean="0">
                <a:hlinkClick r:id="rId2"/>
              </a:rPr>
              <a:t>www.ibcmob.net</a:t>
            </a:r>
            <a:endParaRPr lang="en-US" altLang="en-US" b="1" dirty="0" smtClean="0"/>
          </a:p>
          <a:p>
            <a:pPr eaLnBrk="1" hangingPunct="1">
              <a:spcAft>
                <a:spcPts val="600"/>
              </a:spcAft>
            </a:pPr>
            <a:r>
              <a:rPr lang="en-US" altLang="en-US" b="1" i="1" dirty="0" smtClean="0">
                <a:solidFill>
                  <a:srgbClr val="0000FF"/>
                </a:solidFill>
              </a:rPr>
              <a:t>Logos Zoom Intro + Setting up a Daily Devotional/Prayer List </a:t>
            </a:r>
          </a:p>
          <a:p>
            <a:pPr marL="571500" indent="0" eaLnBrk="1" hangingPunct="1">
              <a:spcAft>
                <a:spcPts val="600"/>
              </a:spcAft>
              <a:buNone/>
            </a:pPr>
            <a:r>
              <a:rPr lang="en-US" altLang="en-US" b="1" i="1" dirty="0" smtClean="0">
                <a:solidFill>
                  <a:srgbClr val="0000FF"/>
                </a:solidFill>
              </a:rPr>
              <a:t> </a:t>
            </a:r>
            <a:r>
              <a:rPr lang="en-US" altLang="en-US" b="1" dirty="0" smtClean="0"/>
              <a:t>January 13 at 0900 AM (zoom details via email)</a:t>
            </a:r>
            <a:endParaRPr lang="en-US" altLang="en-US" b="1" i="1" dirty="0" smtClean="0">
              <a:solidFill>
                <a:srgbClr val="0000FF"/>
              </a:solidFill>
            </a:endParaRPr>
          </a:p>
          <a:p>
            <a:pPr eaLnBrk="1" hangingPunct="1">
              <a:spcAft>
                <a:spcPts val="600"/>
              </a:spcAft>
            </a:pPr>
            <a:r>
              <a:rPr lang="en-US" altLang="en-US" b="1" i="1" dirty="0" smtClean="0">
                <a:solidFill>
                  <a:srgbClr val="0000FF"/>
                </a:solidFill>
              </a:rPr>
              <a:t>Discover Immanuel, Membership Class</a:t>
            </a:r>
            <a:r>
              <a:rPr lang="en-US" altLang="en-US" b="1" i="1" dirty="0" smtClean="0"/>
              <a:t>,</a:t>
            </a:r>
            <a:r>
              <a:rPr lang="en-US" altLang="en-US" b="1" i="1" dirty="0" smtClean="0">
                <a:solidFill>
                  <a:srgbClr val="0000FF"/>
                </a:solidFill>
              </a:rPr>
              <a:t/>
            </a:r>
            <a:br>
              <a:rPr lang="en-US" altLang="en-US" b="1" i="1" dirty="0" smtClean="0">
                <a:solidFill>
                  <a:srgbClr val="0000FF"/>
                </a:solidFill>
              </a:rPr>
            </a:br>
            <a:r>
              <a:rPr lang="en-US" altLang="en-US" b="1" i="1" dirty="0" smtClean="0">
                <a:solidFill>
                  <a:srgbClr val="0000FF"/>
                </a:solidFill>
              </a:rPr>
              <a:t>   </a:t>
            </a:r>
            <a:r>
              <a:rPr lang="en-US" altLang="en-US" b="1" dirty="0" smtClean="0"/>
              <a:t>January 14 at 0930 AM.</a:t>
            </a:r>
          </a:p>
          <a:p>
            <a:pPr eaLnBrk="1" hangingPunct="1">
              <a:spcAft>
                <a:spcPts val="600"/>
              </a:spcAft>
            </a:pPr>
            <a:r>
              <a:rPr lang="en-US" altLang="en-US" b="1" i="1" dirty="0" smtClean="0">
                <a:solidFill>
                  <a:srgbClr val="0000FF"/>
                </a:solidFill>
              </a:rPr>
              <a:t>Parent </a:t>
            </a:r>
            <a:r>
              <a:rPr lang="en-US" altLang="en-US" b="1" i="1" dirty="0" smtClean="0">
                <a:solidFill>
                  <a:srgbClr val="0000FF"/>
                </a:solidFill>
              </a:rPr>
              <a:t>&amp; Child Dedication Ceremony</a:t>
            </a:r>
            <a:r>
              <a:rPr lang="en-US" altLang="en-US" b="1" dirty="0" smtClean="0"/>
              <a:t>,</a:t>
            </a:r>
            <a:br>
              <a:rPr lang="en-US" altLang="en-US" b="1" dirty="0" smtClean="0"/>
            </a:br>
            <a:r>
              <a:rPr lang="en-US" altLang="en-US" b="1" dirty="0" smtClean="0"/>
              <a:t>   January 21 each service.</a:t>
            </a:r>
          </a:p>
        </p:txBody>
      </p:sp>
      <p:sp>
        <p:nvSpPr>
          <p:cNvPr id="4" name="Date Placeholder 3"/>
          <p:cNvSpPr>
            <a:spLocks noGrp="1"/>
          </p:cNvSpPr>
          <p:nvPr>
            <p:ph type="dt" sz="quarter" idx="10"/>
          </p:nvPr>
        </p:nvSpPr>
        <p:spPr/>
        <p:txBody>
          <a:bodyPr/>
          <a:lstStyle/>
          <a:p>
            <a:pPr>
              <a:defRPr/>
            </a:pPr>
            <a:r>
              <a:rPr lang="en-US"/>
              <a:t>January 2, 2024</a:t>
            </a:r>
          </a:p>
        </p:txBody>
      </p:sp>
      <p:sp>
        <p:nvSpPr>
          <p:cNvPr id="5" name="Footer Placeholder 4"/>
          <p:cNvSpPr>
            <a:spLocks noGrp="1"/>
          </p:cNvSpPr>
          <p:nvPr>
            <p:ph type="ftr" sz="quarter" idx="11"/>
          </p:nvPr>
        </p:nvSpPr>
        <p:spPr/>
        <p:txBody>
          <a:bodyPr/>
          <a:lstStyle/>
          <a:p>
            <a:pPr>
              <a:defRPr/>
            </a:pPr>
            <a:r>
              <a:rPr lang="en-US"/>
              <a:t>Isaiah 50 - Israel's Sin and the Servant's Obedience</a:t>
            </a:r>
          </a:p>
        </p:txBody>
      </p:sp>
      <p:sp>
        <p:nvSpPr>
          <p:cNvPr id="15366"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CD8F7F6-75D4-4AD1-B65F-6B749423FF4E}" type="slidenum">
              <a:rPr lang="en-US" altLang="en-US"/>
              <a:pPr/>
              <a:t>2</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500"/>
                                        <p:tgtEl>
                                          <p:spTgt spid="21506"/>
                                        </p:tgtEl>
                                      </p:cBhvr>
                                    </p:animEffect>
                                  </p:childTnLst>
                                </p:cTn>
                              </p:par>
                              <p:par>
                                <p:cTn id="8" presetID="10" presetClass="entr" presetSubtype="0" fill="hold" nodeType="withEffect">
                                  <p:stCondLst>
                                    <p:cond delay="0"/>
                                  </p:stCondLst>
                                  <p:childTnLst>
                                    <p:set>
                                      <p:cBhvr>
                                        <p:cTn id="9" dur="1" fill="hold">
                                          <p:stCondLst>
                                            <p:cond delay="0"/>
                                          </p:stCondLst>
                                        </p:cTn>
                                        <p:tgtEl>
                                          <p:spTgt spid="21507">
                                            <p:txEl>
                                              <p:pRg st="0" end="0"/>
                                            </p:txEl>
                                          </p:spTgt>
                                        </p:tgtEl>
                                        <p:attrNameLst>
                                          <p:attrName>style.visibility</p:attrName>
                                        </p:attrNameLst>
                                      </p:cBhvr>
                                      <p:to>
                                        <p:strVal val="visible"/>
                                      </p:to>
                                    </p:set>
                                    <p:animEffect transition="in" filter="fade">
                                      <p:cBhvr>
                                        <p:cTn id="10" dur="500"/>
                                        <p:tgtEl>
                                          <p:spTgt spid="21507">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Effect transition="in" filter="fade">
                                      <p:cBhvr>
                                        <p:cTn id="13" dur="500"/>
                                        <p:tgtEl>
                                          <p:spTgt spid="21507">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1507">
                                            <p:txEl>
                                              <p:pRg st="2" end="2"/>
                                            </p:txEl>
                                          </p:spTgt>
                                        </p:tgtEl>
                                        <p:attrNameLst>
                                          <p:attrName>style.visibility</p:attrName>
                                        </p:attrNameLst>
                                      </p:cBhvr>
                                      <p:to>
                                        <p:strVal val="visible"/>
                                      </p:to>
                                    </p:set>
                                    <p:animEffect transition="in" filter="fade">
                                      <p:cBhvr>
                                        <p:cTn id="16" dur="500"/>
                                        <p:tgtEl>
                                          <p:spTgt spid="21507">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animEffect transition="in" filter="fade">
                                      <p:cBhvr>
                                        <p:cTn id="19" dur="500"/>
                                        <p:tgtEl>
                                          <p:spTgt spid="21507">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1507">
                                            <p:txEl>
                                              <p:pRg st="4" end="4"/>
                                            </p:txEl>
                                          </p:spTgt>
                                        </p:tgtEl>
                                        <p:attrNameLst>
                                          <p:attrName>style.visibility</p:attrName>
                                        </p:attrNameLst>
                                      </p:cBhvr>
                                      <p:to>
                                        <p:strVal val="visible"/>
                                      </p:to>
                                    </p:set>
                                    <p:animEffect transition="in" filter="fade">
                                      <p:cBhvr>
                                        <p:cTn id="22" dur="500"/>
                                        <p:tgtEl>
                                          <p:spTgt spid="215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sz="4000" b="1" dirty="0"/>
              <a:t>Isaiah 50:4-6</a:t>
            </a:r>
            <a:r>
              <a:rPr lang="en-US" altLang="en-US" sz="4000" b="1" dirty="0">
                <a:effectLst>
                  <a:outerShdw blurRad="38100" dist="38100" dir="2700000" algn="tl">
                    <a:srgbClr val="000000">
                      <a:alpha val="43137"/>
                    </a:srgbClr>
                  </a:outerShdw>
                </a:effectLst>
              </a:rPr>
              <a:t/>
            </a:r>
            <a:br>
              <a:rPr lang="en-US" altLang="en-US" sz="4000" b="1" dirty="0">
                <a:effectLst>
                  <a:outerShdw blurRad="38100" dist="38100" dir="2700000" algn="tl">
                    <a:srgbClr val="000000">
                      <a:alpha val="43137"/>
                    </a:srgbClr>
                  </a:outerShdw>
                </a:effectLst>
              </a:rPr>
            </a:br>
            <a:r>
              <a:rPr lang="en-US" sz="3200" b="1" dirty="0">
                <a:solidFill>
                  <a:srgbClr val="0000FF"/>
                </a:solidFill>
                <a:effectLst>
                  <a:outerShdw blurRad="38100" dist="38100" dir="2700000" algn="tl">
                    <a:srgbClr val="000000">
                      <a:alpha val="43137"/>
                    </a:srgbClr>
                  </a:outerShdw>
                </a:effectLst>
                <a:highlight>
                  <a:srgbClr val="00FFFF"/>
                </a:highlight>
              </a:rPr>
              <a:t>Responsiveness or Unwillingness</a:t>
            </a:r>
          </a:p>
        </p:txBody>
      </p:sp>
      <p:sp>
        <p:nvSpPr>
          <p:cNvPr id="4" name="Date Placeholder 3"/>
          <p:cNvSpPr>
            <a:spLocks noGrp="1"/>
          </p:cNvSpPr>
          <p:nvPr>
            <p:ph type="dt" sz="quarter" idx="10"/>
          </p:nvPr>
        </p:nvSpPr>
        <p:spPr/>
        <p:txBody>
          <a:bodyPr/>
          <a:lstStyle/>
          <a:p>
            <a:pPr>
              <a:defRPr/>
            </a:pPr>
            <a:r>
              <a:rPr lang="en-US"/>
              <a:t>January 2, 2024</a:t>
            </a:r>
          </a:p>
        </p:txBody>
      </p:sp>
      <p:sp>
        <p:nvSpPr>
          <p:cNvPr id="5" name="Footer Placeholder 4"/>
          <p:cNvSpPr>
            <a:spLocks noGrp="1"/>
          </p:cNvSpPr>
          <p:nvPr>
            <p:ph type="ftr" sz="quarter" idx="11"/>
          </p:nvPr>
        </p:nvSpPr>
        <p:spPr/>
        <p:txBody>
          <a:bodyPr/>
          <a:lstStyle/>
          <a:p>
            <a:pPr>
              <a:defRPr/>
            </a:pPr>
            <a:r>
              <a:rPr lang="en-US"/>
              <a:t>Isaiah 50 - Israel's Sin and the Servant's Obedience</a:t>
            </a:r>
          </a:p>
        </p:txBody>
      </p:sp>
      <p:sp>
        <p:nvSpPr>
          <p:cNvPr id="34821"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98DF220-D764-470B-B166-3910432EEF81}" type="slidenum">
              <a:rPr lang="en-US" altLang="en-US"/>
              <a:pPr/>
              <a:t>20</a:t>
            </a:fld>
            <a:endParaRPr lang="en-US" altLang="en-US"/>
          </a:p>
        </p:txBody>
      </p:sp>
      <p:pic>
        <p:nvPicPr>
          <p:cNvPr id="152578" name="Picture 2" descr="03 | April | 2012 | Loving the Word with the MudPreacher"/>
          <p:cNvPicPr>
            <a:picLocks noChangeAspect="1" noChangeArrowheads="1"/>
          </p:cNvPicPr>
          <p:nvPr/>
        </p:nvPicPr>
        <p:blipFill>
          <a:blip r:embed="rId2"/>
          <a:srcRect/>
          <a:stretch>
            <a:fillRect/>
          </a:stretch>
        </p:blipFill>
        <p:spPr bwMode="auto">
          <a:xfrm>
            <a:off x="6883400" y="1870075"/>
            <a:ext cx="4332288" cy="3844925"/>
          </a:xfrm>
          <a:prstGeom prst="rect">
            <a:avLst/>
          </a:prstGeom>
          <a:noFill/>
          <a:ln w="38100">
            <a:solidFill>
              <a:schemeClr val="tx2">
                <a:lumMod val="40000"/>
                <a:lumOff val="60000"/>
              </a:schemeClr>
            </a:solidFill>
            <a:miter lim="800000"/>
            <a:headEnd/>
            <a:tailEnd/>
          </a:ln>
        </p:spPr>
      </p:pic>
      <p:sp>
        <p:nvSpPr>
          <p:cNvPr id="7" name="Content Placeholder 2"/>
          <p:cNvSpPr txBox="1">
            <a:spLocks/>
          </p:cNvSpPr>
          <p:nvPr/>
        </p:nvSpPr>
        <p:spPr bwMode="auto">
          <a:xfrm>
            <a:off x="8229600" y="5832475"/>
            <a:ext cx="1905000" cy="415925"/>
          </a:xfrm>
          <a:prstGeom prst="rect">
            <a:avLst/>
          </a:prstGeom>
          <a:solidFill>
            <a:schemeClr val="accent1">
              <a:lumMod val="40000"/>
              <a:lumOff val="60000"/>
            </a:schemeClr>
          </a:solidFill>
          <a:ln w="38100">
            <a:solidFill>
              <a:srgbClr val="002060"/>
            </a:solidFill>
          </a:ln>
        </p:spPr>
        <p:txBody>
          <a:bodyPr lIns="91429" tIns="45714" rIns="91429" bIns="45714" anchor="ctr"/>
          <a:lst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Font typeface="Arial" panose="020B0604020202020204" pitchFamily="34" charset="0"/>
              <a:buNone/>
              <a:defRPr/>
            </a:pPr>
            <a:r>
              <a:rPr lang="en-US" altLang="en-US" sz="2200" b="1" i="1" dirty="0"/>
              <a:t>Luke 22:63</a:t>
            </a:r>
          </a:p>
        </p:txBody>
      </p:sp>
      <p:sp>
        <p:nvSpPr>
          <p:cNvPr id="3" name="Content Placeholder 2"/>
          <p:cNvSpPr>
            <a:spLocks noGrp="1"/>
          </p:cNvSpPr>
          <p:nvPr>
            <p:ph idx="1"/>
          </p:nvPr>
        </p:nvSpPr>
        <p:spPr>
          <a:xfrm>
            <a:off x="609600" y="1600200"/>
            <a:ext cx="5486400" cy="4525963"/>
          </a:xfrm>
        </p:spPr>
        <p:txBody>
          <a:bodyPr/>
          <a:lstStyle/>
          <a:p>
            <a:pPr marL="0" indent="0">
              <a:buFont typeface="Arial" panose="020B0604020202020204" pitchFamily="34" charset="0"/>
              <a:buNone/>
            </a:pPr>
            <a:r>
              <a:rPr lang="en-US" altLang="en-US" sz="2600" b="1" baseline="30000" smtClean="0">
                <a:solidFill>
                  <a:srgbClr val="002060"/>
                </a:solidFill>
              </a:rPr>
              <a:t>4</a:t>
            </a:r>
            <a:r>
              <a:rPr lang="en-US" altLang="en-US" sz="2600" b="1" smtClean="0"/>
              <a:t> The Lord GOD has given me the tongue of those who are taught, that I may know how to sustain with a word him who is weary. Morning by morning he awakens; he awakens my ear to hear as those who are taught. </a:t>
            </a:r>
            <a:br>
              <a:rPr lang="en-US" altLang="en-US" sz="2600" b="1" smtClean="0"/>
            </a:br>
            <a:r>
              <a:rPr lang="en-US" altLang="en-US" sz="2600" b="1" baseline="30000" smtClean="0">
                <a:solidFill>
                  <a:srgbClr val="002060"/>
                </a:solidFill>
              </a:rPr>
              <a:t>5 </a:t>
            </a:r>
            <a:r>
              <a:rPr lang="en-US" altLang="en-US" sz="2600" b="1" smtClean="0"/>
              <a:t>The Lord GOD has opened my ear, and I was not rebellious; I turned not backward. </a:t>
            </a:r>
            <a:r>
              <a:rPr lang="en-US" altLang="en-US" sz="2600" b="1" baseline="30000" smtClean="0">
                <a:solidFill>
                  <a:srgbClr val="002060"/>
                </a:solidFill>
              </a:rPr>
              <a:t>6</a:t>
            </a:r>
            <a:r>
              <a:rPr lang="en-US" altLang="en-US" sz="2600" b="1" smtClean="0"/>
              <a:t> I gave my back to those who strike, and my cheeks to those who pull out the beard; I hid not my face from disgrace and spitting.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3"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2"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52578"/>
                                        </p:tgtEl>
                                        <p:attrNameLst>
                                          <p:attrName>style.visibility</p:attrName>
                                        </p:attrNameLst>
                                      </p:cBhvr>
                                      <p:to>
                                        <p:strVal val="visible"/>
                                      </p:to>
                                    </p:set>
                                    <p:animEffect transition="in" filter="fade">
                                      <p:cBhvr>
                                        <p:cTn id="16" dur="500"/>
                                        <p:tgtEl>
                                          <p:spTgt spid="152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autoUpdateAnimBg="0"/>
      <p:bldP spid="7" grpId="3" animBg="1"/>
      <p:bldP spid="3" grpId="0" build="p"/>
      <p:bldP spid="3" grpId="1" build="p"/>
      <p:bldP spid="3" grpId="2"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609600" y="1752600"/>
            <a:ext cx="5181600" cy="4267200"/>
          </a:xfrm>
          <a:prstGeom prst="rect">
            <a:avLst/>
          </a:prstGeom>
          <a:solidFill>
            <a:schemeClr val="accent2">
              <a:lumMod val="40000"/>
              <a:lumOff val="60000"/>
            </a:schemeClr>
          </a:solidFill>
          <a:ln w="38100">
            <a:solidFill>
              <a:schemeClr val="accent2">
                <a:lumMod val="50000"/>
              </a:schemeClr>
            </a:solidFill>
          </a:ln>
        </p:spPr>
        <p:txBody>
          <a:bodyPr lIns="91429" tIns="45714" rIns="91429" bIns="45714" anchor="ctr"/>
          <a:lst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Font typeface="Arial" panose="020B0604020202020204" pitchFamily="34" charset="0"/>
              <a:buNone/>
              <a:defRPr/>
            </a:pPr>
            <a:r>
              <a:rPr lang="en-US" altLang="en-US" sz="2800" b="1" i="1" dirty="0">
                <a:solidFill>
                  <a:srgbClr val="002060"/>
                </a:solidFill>
              </a:rPr>
              <a:t>Warren </a:t>
            </a:r>
            <a:r>
              <a:rPr lang="en-US" altLang="en-US" sz="2800" b="1" i="1" dirty="0" err="1">
                <a:solidFill>
                  <a:srgbClr val="002060"/>
                </a:solidFill>
              </a:rPr>
              <a:t>Wiersbe</a:t>
            </a:r>
            <a:r>
              <a:rPr lang="en-US" altLang="en-US" sz="2800" b="1" i="1" dirty="0">
                <a:solidFill>
                  <a:srgbClr val="002060"/>
                </a:solidFill>
              </a:rPr>
              <a:t> </a:t>
            </a:r>
            <a:r>
              <a:rPr lang="en-US" altLang="en-US" sz="2800" b="1" i="1" dirty="0"/>
              <a:t>says, “Everything Jesus said and did was taught to Him by His Father (John 5:19, 30; 6:38; 8:28).”</a:t>
            </a:r>
            <a:br>
              <a:rPr lang="en-US" altLang="en-US" sz="2800" b="1" i="1" dirty="0"/>
            </a:br>
            <a:r>
              <a:rPr lang="en-US" altLang="en-US" sz="2800" b="1" i="1" dirty="0">
                <a:solidFill>
                  <a:srgbClr val="002060"/>
                </a:solidFill>
              </a:rPr>
              <a:t>John MacArthur </a:t>
            </a:r>
            <a:r>
              <a:rPr lang="en-US" altLang="en-US" sz="2800" b="1" i="1" dirty="0"/>
              <a:t>comments that this section “is Messiah's soliloquy about being perfected through obedience and sufferings.”</a:t>
            </a:r>
          </a:p>
        </p:txBody>
      </p:sp>
      <p:sp>
        <p:nvSpPr>
          <p:cNvPr id="6" name="Rectangle 5"/>
          <p:cNvSpPr/>
          <p:nvPr/>
        </p:nvSpPr>
        <p:spPr>
          <a:xfrm>
            <a:off x="6248400" y="3649663"/>
            <a:ext cx="5567363" cy="92233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p:txBody>
          <a:bodyPr/>
          <a:lstStyle/>
          <a:p>
            <a:pPr>
              <a:defRPr/>
            </a:pPr>
            <a:r>
              <a:rPr lang="en-US" altLang="en-US" sz="4000" b="1" dirty="0"/>
              <a:t>Isaiah 50:4-6</a:t>
            </a:r>
            <a:r>
              <a:rPr lang="en-US" altLang="en-US" sz="4000" b="1" dirty="0">
                <a:effectLst>
                  <a:outerShdw blurRad="38100" dist="38100" dir="2700000" algn="tl">
                    <a:srgbClr val="000000">
                      <a:alpha val="43137"/>
                    </a:srgbClr>
                  </a:outerShdw>
                </a:effectLst>
              </a:rPr>
              <a:t/>
            </a:r>
            <a:br>
              <a:rPr lang="en-US" altLang="en-US" sz="4000" b="1" dirty="0">
                <a:effectLst>
                  <a:outerShdw blurRad="38100" dist="38100" dir="2700000" algn="tl">
                    <a:srgbClr val="000000">
                      <a:alpha val="43137"/>
                    </a:srgbClr>
                  </a:outerShdw>
                </a:effectLst>
              </a:rPr>
            </a:br>
            <a:r>
              <a:rPr lang="en-US" sz="3200" b="1" dirty="0">
                <a:solidFill>
                  <a:srgbClr val="0000FF"/>
                </a:solidFill>
                <a:effectLst>
                  <a:outerShdw blurRad="38100" dist="38100" dir="2700000" algn="tl">
                    <a:srgbClr val="000000">
                      <a:alpha val="43137"/>
                    </a:srgbClr>
                  </a:outerShdw>
                </a:effectLst>
                <a:highlight>
                  <a:srgbClr val="00FFFF"/>
                </a:highlight>
              </a:rPr>
              <a:t>Responsiveness or Unwillingness</a:t>
            </a:r>
          </a:p>
        </p:txBody>
      </p:sp>
      <p:sp>
        <p:nvSpPr>
          <p:cNvPr id="4" name="Date Placeholder 3"/>
          <p:cNvSpPr>
            <a:spLocks noGrp="1"/>
          </p:cNvSpPr>
          <p:nvPr>
            <p:ph type="dt" sz="quarter" idx="10"/>
          </p:nvPr>
        </p:nvSpPr>
        <p:spPr/>
        <p:txBody>
          <a:bodyPr/>
          <a:lstStyle/>
          <a:p>
            <a:pPr>
              <a:defRPr/>
            </a:pPr>
            <a:r>
              <a:rPr lang="en-US"/>
              <a:t>January 2, 2024</a:t>
            </a:r>
          </a:p>
        </p:txBody>
      </p:sp>
      <p:sp>
        <p:nvSpPr>
          <p:cNvPr id="5" name="Footer Placeholder 4"/>
          <p:cNvSpPr>
            <a:spLocks noGrp="1"/>
          </p:cNvSpPr>
          <p:nvPr>
            <p:ph type="ftr" sz="quarter" idx="11"/>
          </p:nvPr>
        </p:nvSpPr>
        <p:spPr/>
        <p:txBody>
          <a:bodyPr/>
          <a:lstStyle/>
          <a:p>
            <a:pPr>
              <a:defRPr/>
            </a:pPr>
            <a:r>
              <a:rPr lang="en-US"/>
              <a:t>Isaiah 50 - Israel's Sin and the Servant's Obedience</a:t>
            </a:r>
          </a:p>
        </p:txBody>
      </p:sp>
      <p:sp>
        <p:nvSpPr>
          <p:cNvPr id="35847"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2F7D84E-65A5-443B-955D-5908EFF0E790}" type="slidenum">
              <a:rPr lang="en-US" altLang="en-US"/>
              <a:pPr/>
              <a:t>21</a:t>
            </a:fld>
            <a:endParaRPr lang="en-US" altLang="en-US"/>
          </a:p>
        </p:txBody>
      </p:sp>
      <p:sp>
        <p:nvSpPr>
          <p:cNvPr id="7" name="Content Placeholder 2"/>
          <p:cNvSpPr txBox="1">
            <a:spLocks/>
          </p:cNvSpPr>
          <p:nvPr/>
        </p:nvSpPr>
        <p:spPr bwMode="auto">
          <a:xfrm>
            <a:off x="6400800" y="1614488"/>
            <a:ext cx="5195888" cy="4525962"/>
          </a:xfrm>
          <a:prstGeom prst="rect">
            <a:avLst/>
          </a:prstGeom>
          <a:noFill/>
          <a:ln>
            <a:noFill/>
          </a:ln>
        </p:spPr>
        <p:txBody>
          <a:bodyPr lIns="91429" tIns="45714" rIns="91429" bIns="45714" anchor="ctr"/>
          <a:lst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41300" indent="-241300">
              <a:spcBef>
                <a:spcPts val="0"/>
              </a:spcBef>
              <a:defRPr/>
            </a:pPr>
            <a:r>
              <a:rPr lang="en-US" sz="3000" b="1" dirty="0"/>
              <a:t>When Jesus came, He learned as a disciple (Lk 2:46,47,52).</a:t>
            </a:r>
          </a:p>
          <a:p>
            <a:pPr marL="241300" indent="-241300">
              <a:spcBef>
                <a:spcPts val="0"/>
              </a:spcBef>
              <a:defRPr/>
            </a:pPr>
            <a:r>
              <a:rPr lang="en-US" sz="3000" b="1" dirty="0"/>
              <a:t>His gospel message </a:t>
            </a:r>
            <a:r>
              <a:rPr lang="en-US" sz="3000" b="1" i="1" dirty="0">
                <a:solidFill>
                  <a:srgbClr val="002060"/>
                </a:solidFill>
                <a:effectLst>
                  <a:outerShdw blurRad="38100" dist="38100" dir="2700000" algn="tl">
                    <a:srgbClr val="000000">
                      <a:alpha val="43137"/>
                    </a:srgbClr>
                  </a:outerShdw>
                </a:effectLst>
              </a:rPr>
              <a:t>sustained the weary</a:t>
            </a:r>
            <a:r>
              <a:rPr lang="en-US" sz="3000" b="1" dirty="0"/>
              <a:t> (Matt. 11:28).</a:t>
            </a:r>
          </a:p>
          <a:p>
            <a:pPr marL="241300" indent="-241300">
              <a:spcBef>
                <a:spcPts val="0"/>
              </a:spcBef>
              <a:defRPr/>
            </a:pPr>
            <a:r>
              <a:rPr lang="en-US" sz="3000" b="1" dirty="0"/>
              <a:t>Every morning Jesus awoke to hear words from His Father.</a:t>
            </a:r>
          </a:p>
          <a:p>
            <a:pPr marL="241300" indent="-241300">
              <a:spcBef>
                <a:spcPts val="0"/>
              </a:spcBef>
              <a:defRPr/>
            </a:pPr>
            <a:r>
              <a:rPr lang="en-US" sz="3000" b="1" dirty="0"/>
              <a:t>He faced suffering head-on (John 8:28-29; Matt. 26:67, 27:26, 27:30).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2"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2"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3"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autoUpdateAnimBg="0"/>
      <p:bldP spid="8" grpId="3" animBg="1"/>
      <p:bldP spid="6" grpId="0" animBg="1"/>
      <p:bldP spid="6" grpId="1" animBg="1"/>
      <p:bldP spid="6" grpId="2" animBg="1"/>
      <p:bldP spid="7" grpId="0" build="p"/>
      <p:bldP spid="7" grpId="1" build="p"/>
      <p:bldP spid="7" grpId="2"/>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sz="4000" b="1" dirty="0"/>
              <a:t>Isaiah 50:7-9</a:t>
            </a:r>
            <a:r>
              <a:rPr lang="en-US" altLang="en-US" sz="4000" b="1" dirty="0">
                <a:effectLst>
                  <a:outerShdw blurRad="38100" dist="38100" dir="2700000" algn="tl">
                    <a:srgbClr val="000000">
                      <a:alpha val="43137"/>
                    </a:srgbClr>
                  </a:outerShdw>
                </a:effectLst>
              </a:rPr>
              <a:t/>
            </a:r>
            <a:br>
              <a:rPr lang="en-US" altLang="en-US" sz="4000" b="1" dirty="0">
                <a:effectLst>
                  <a:outerShdw blurRad="38100" dist="38100" dir="2700000" algn="tl">
                    <a:srgbClr val="000000">
                      <a:alpha val="43137"/>
                    </a:srgbClr>
                  </a:outerShdw>
                </a:effectLst>
              </a:rPr>
            </a:br>
            <a:r>
              <a:rPr lang="en-US" sz="3200" b="1" dirty="0">
                <a:solidFill>
                  <a:srgbClr val="0000FF"/>
                </a:solidFill>
                <a:effectLst>
                  <a:outerShdw blurRad="38100" dist="38100" dir="2700000" algn="tl">
                    <a:srgbClr val="000000">
                      <a:alpha val="43137"/>
                    </a:srgbClr>
                  </a:outerShdw>
                </a:effectLst>
                <a:highlight>
                  <a:srgbClr val="00FFFF"/>
                </a:highlight>
              </a:rPr>
              <a:t>Reliance or Independence</a:t>
            </a:r>
          </a:p>
        </p:txBody>
      </p:sp>
      <p:sp>
        <p:nvSpPr>
          <p:cNvPr id="4" name="Date Placeholder 3"/>
          <p:cNvSpPr>
            <a:spLocks noGrp="1"/>
          </p:cNvSpPr>
          <p:nvPr>
            <p:ph type="dt" sz="quarter" idx="10"/>
          </p:nvPr>
        </p:nvSpPr>
        <p:spPr/>
        <p:txBody>
          <a:bodyPr/>
          <a:lstStyle/>
          <a:p>
            <a:pPr>
              <a:defRPr/>
            </a:pPr>
            <a:r>
              <a:rPr lang="en-US"/>
              <a:t>January 2, 2024</a:t>
            </a:r>
          </a:p>
        </p:txBody>
      </p:sp>
      <p:sp>
        <p:nvSpPr>
          <p:cNvPr id="5" name="Footer Placeholder 4"/>
          <p:cNvSpPr>
            <a:spLocks noGrp="1"/>
          </p:cNvSpPr>
          <p:nvPr>
            <p:ph type="ftr" sz="quarter" idx="11"/>
          </p:nvPr>
        </p:nvSpPr>
        <p:spPr/>
        <p:txBody>
          <a:bodyPr/>
          <a:lstStyle/>
          <a:p>
            <a:pPr>
              <a:defRPr/>
            </a:pPr>
            <a:r>
              <a:rPr lang="en-US" dirty="0"/>
              <a:t>Isaiah 50 - Israel's Sin and the Servant's Obedience</a:t>
            </a:r>
          </a:p>
        </p:txBody>
      </p:sp>
      <p:sp>
        <p:nvSpPr>
          <p:cNvPr id="36869"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3587D91-F8C8-42EA-8157-264E8842303B}" type="slidenum">
              <a:rPr lang="en-US" altLang="en-US"/>
              <a:pPr/>
              <a:t>22</a:t>
            </a:fld>
            <a:endParaRPr lang="en-US" altLang="en-US"/>
          </a:p>
        </p:txBody>
      </p:sp>
      <p:pic>
        <p:nvPicPr>
          <p:cNvPr id="151554" name="Picture 2" descr="Your go-to guide for this year's race to the bench"/>
          <p:cNvPicPr>
            <a:picLocks noChangeAspect="1" noChangeArrowheads="1"/>
          </p:cNvPicPr>
          <p:nvPr/>
        </p:nvPicPr>
        <p:blipFill>
          <a:blip r:embed="rId2"/>
          <a:srcRect/>
          <a:stretch>
            <a:fillRect/>
          </a:stretch>
        </p:blipFill>
        <p:spPr bwMode="auto">
          <a:xfrm>
            <a:off x="6732588" y="2133600"/>
            <a:ext cx="4808537" cy="2878138"/>
          </a:xfrm>
          <a:prstGeom prst="rect">
            <a:avLst/>
          </a:prstGeom>
          <a:noFill/>
          <a:ln w="38100">
            <a:solidFill>
              <a:schemeClr val="tx2">
                <a:lumMod val="40000"/>
                <a:lumOff val="60000"/>
              </a:schemeClr>
            </a:solidFill>
            <a:miter lim="800000"/>
            <a:headEnd/>
            <a:tailEnd/>
          </a:ln>
        </p:spPr>
      </p:pic>
      <p:sp>
        <p:nvSpPr>
          <p:cNvPr id="7" name="Content Placeholder 2"/>
          <p:cNvSpPr txBox="1">
            <a:spLocks/>
          </p:cNvSpPr>
          <p:nvPr/>
        </p:nvSpPr>
        <p:spPr bwMode="auto">
          <a:xfrm>
            <a:off x="8094663" y="5216525"/>
            <a:ext cx="2082800" cy="428625"/>
          </a:xfrm>
          <a:prstGeom prst="rect">
            <a:avLst/>
          </a:prstGeom>
          <a:solidFill>
            <a:schemeClr val="accent1">
              <a:lumMod val="40000"/>
              <a:lumOff val="60000"/>
            </a:schemeClr>
          </a:solidFill>
          <a:ln w="38100">
            <a:solidFill>
              <a:srgbClr val="002060"/>
            </a:solidFill>
          </a:ln>
        </p:spPr>
        <p:txBody>
          <a:bodyPr lIns="91429" tIns="45714" rIns="91429" bIns="45714" anchor="ctr"/>
          <a:lst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Font typeface="Arial" panose="020B0604020202020204" pitchFamily="34" charset="0"/>
              <a:buNone/>
              <a:defRPr/>
            </a:pPr>
            <a:r>
              <a:rPr lang="en-US" altLang="en-US" sz="2200" b="1" i="1" dirty="0"/>
              <a:t>Isaiah 3:13-14</a:t>
            </a:r>
          </a:p>
        </p:txBody>
      </p:sp>
      <p:sp>
        <p:nvSpPr>
          <p:cNvPr id="3" name="Content Placeholder 2"/>
          <p:cNvSpPr>
            <a:spLocks noGrp="1"/>
          </p:cNvSpPr>
          <p:nvPr>
            <p:ph idx="1"/>
          </p:nvPr>
        </p:nvSpPr>
        <p:spPr>
          <a:xfrm>
            <a:off x="609600" y="1600200"/>
            <a:ext cx="5486400" cy="4540250"/>
          </a:xfrm>
        </p:spPr>
        <p:txBody>
          <a:bodyPr/>
          <a:lstStyle/>
          <a:p>
            <a:pPr marL="0" indent="0">
              <a:buFont typeface="Arial" panose="020B0604020202020204" pitchFamily="34" charset="0"/>
              <a:buNone/>
            </a:pPr>
            <a:r>
              <a:rPr lang="en-US" altLang="en-US" sz="2600" b="1" baseline="30000" smtClean="0">
                <a:solidFill>
                  <a:srgbClr val="002060"/>
                </a:solidFill>
              </a:rPr>
              <a:t>7</a:t>
            </a:r>
            <a:r>
              <a:rPr lang="en-US" altLang="en-US" sz="2600" b="1" smtClean="0"/>
              <a:t> But the Lord GOD helps me; therefore I have not been disgraced; therefore I have set my face like a flint, and I know that I shall not be put to shame. </a:t>
            </a:r>
            <a:r>
              <a:rPr lang="en-US" altLang="en-US" sz="2600" b="1" baseline="30000" smtClean="0">
                <a:solidFill>
                  <a:srgbClr val="002060"/>
                </a:solidFill>
              </a:rPr>
              <a:t>8</a:t>
            </a:r>
            <a:r>
              <a:rPr lang="en-US" altLang="en-US" sz="2600" b="1" smtClean="0"/>
              <a:t> He who vindicates me is near. Who will contend with me? Let us stand up together. Who is my adversary? Let him come near to me. </a:t>
            </a:r>
            <a:br>
              <a:rPr lang="en-US" altLang="en-US" sz="2600" b="1" smtClean="0"/>
            </a:br>
            <a:r>
              <a:rPr lang="en-US" altLang="en-US" sz="2600" b="1" baseline="30000" smtClean="0">
                <a:solidFill>
                  <a:srgbClr val="002060"/>
                </a:solidFill>
              </a:rPr>
              <a:t>9</a:t>
            </a:r>
            <a:r>
              <a:rPr lang="en-US" altLang="en-US" sz="2600" b="1" smtClean="0"/>
              <a:t> Behold, the Lord GOD helps me; who will declare me guilty? Behold, all of them will wear out like a garment; the moth will eat them up.</a:t>
            </a:r>
            <a:endParaRPr lang="en-US" altLang="en-US" sz="2600" b="1" smtClean="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3"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2"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51554"/>
                                        </p:tgtEl>
                                        <p:attrNameLst>
                                          <p:attrName>style.visibility</p:attrName>
                                        </p:attrNameLst>
                                      </p:cBhvr>
                                      <p:to>
                                        <p:strVal val="visible"/>
                                      </p:to>
                                    </p:set>
                                    <p:animEffect transition="in" filter="fade">
                                      <p:cBhvr>
                                        <p:cTn id="16" dur="500"/>
                                        <p:tgtEl>
                                          <p:spTgt spid="151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autoUpdateAnimBg="0"/>
      <p:bldP spid="7" grpId="3" animBg="1"/>
      <p:bldP spid="3" grpId="0" build="p"/>
      <p:bldP spid="3" grpId="1" build="p"/>
      <p:bldP spid="3" grpId="2"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609600" y="1752600"/>
            <a:ext cx="5181600" cy="4267200"/>
          </a:xfrm>
          <a:prstGeom prst="rect">
            <a:avLst/>
          </a:prstGeom>
          <a:solidFill>
            <a:schemeClr val="accent2">
              <a:lumMod val="40000"/>
              <a:lumOff val="60000"/>
            </a:schemeClr>
          </a:solidFill>
          <a:ln w="38100">
            <a:solidFill>
              <a:schemeClr val="accent2">
                <a:lumMod val="50000"/>
              </a:schemeClr>
            </a:solidFill>
          </a:ln>
        </p:spPr>
        <p:txBody>
          <a:bodyPr lIns="91429" tIns="45714" rIns="91429" bIns="45714" anchor="ctr"/>
          <a:lst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Font typeface="Arial" panose="020B0604020202020204" pitchFamily="34" charset="0"/>
              <a:buNone/>
              <a:defRPr/>
            </a:pPr>
            <a:r>
              <a:rPr lang="en-US" altLang="en-US" sz="2800" b="1" i="1" dirty="0"/>
              <a:t>“Despite the agony and the separation from His Father that being made sin for us would bring about, our Savior maintains a steadfast resolve to obey the Lord God.  Just as ‘</a:t>
            </a:r>
            <a:r>
              <a:rPr lang="en-US" altLang="en-US" sz="2800" b="1" dirty="0">
                <a:solidFill>
                  <a:srgbClr val="002060"/>
                </a:solidFill>
              </a:rPr>
              <a:t>flint</a:t>
            </a:r>
            <a:r>
              <a:rPr lang="en-US" altLang="en-US" sz="2800" b="1" i="1" dirty="0"/>
              <a:t>’ is firm, the Messiah's face was firm in accomplishing His work of the Father (cf. John 4:34, 17:4).”</a:t>
            </a:r>
            <a:br>
              <a:rPr lang="en-US" altLang="en-US" sz="2800" b="1" i="1" dirty="0"/>
            </a:br>
            <a:r>
              <a:rPr lang="en-US" altLang="en-US" sz="2600" b="1" i="1" dirty="0">
                <a:solidFill>
                  <a:srgbClr val="002060"/>
                </a:solidFill>
              </a:rPr>
              <a:t>Brian Bell</a:t>
            </a:r>
          </a:p>
        </p:txBody>
      </p:sp>
      <p:sp>
        <p:nvSpPr>
          <p:cNvPr id="6" name="Rectangle 5"/>
          <p:cNvSpPr/>
          <p:nvPr/>
        </p:nvSpPr>
        <p:spPr>
          <a:xfrm>
            <a:off x="6384925" y="3973513"/>
            <a:ext cx="5360988" cy="9779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p:txBody>
          <a:bodyPr/>
          <a:lstStyle/>
          <a:p>
            <a:pPr>
              <a:defRPr/>
            </a:pPr>
            <a:r>
              <a:rPr lang="en-US" altLang="en-US" sz="4000" b="1" dirty="0"/>
              <a:t>Isaiah 50:7-9</a:t>
            </a:r>
            <a:r>
              <a:rPr lang="en-US" altLang="en-US" sz="4000" b="1" dirty="0">
                <a:effectLst>
                  <a:outerShdw blurRad="38100" dist="38100" dir="2700000" algn="tl">
                    <a:srgbClr val="000000">
                      <a:alpha val="43137"/>
                    </a:srgbClr>
                  </a:outerShdw>
                </a:effectLst>
              </a:rPr>
              <a:t/>
            </a:r>
            <a:br>
              <a:rPr lang="en-US" altLang="en-US" sz="4000" b="1" dirty="0">
                <a:effectLst>
                  <a:outerShdw blurRad="38100" dist="38100" dir="2700000" algn="tl">
                    <a:srgbClr val="000000">
                      <a:alpha val="43137"/>
                    </a:srgbClr>
                  </a:outerShdw>
                </a:effectLst>
              </a:rPr>
            </a:br>
            <a:r>
              <a:rPr lang="en-US" sz="3200" b="1" dirty="0">
                <a:solidFill>
                  <a:srgbClr val="0000FF"/>
                </a:solidFill>
                <a:effectLst>
                  <a:outerShdw blurRad="38100" dist="38100" dir="2700000" algn="tl">
                    <a:srgbClr val="000000">
                      <a:alpha val="43137"/>
                    </a:srgbClr>
                  </a:outerShdw>
                </a:effectLst>
                <a:highlight>
                  <a:srgbClr val="00FFFF"/>
                </a:highlight>
              </a:rPr>
              <a:t>Reliance or Independence</a:t>
            </a:r>
          </a:p>
        </p:txBody>
      </p:sp>
      <p:sp>
        <p:nvSpPr>
          <p:cNvPr id="4" name="Date Placeholder 3"/>
          <p:cNvSpPr>
            <a:spLocks noGrp="1"/>
          </p:cNvSpPr>
          <p:nvPr>
            <p:ph type="dt" sz="quarter" idx="10"/>
          </p:nvPr>
        </p:nvSpPr>
        <p:spPr/>
        <p:txBody>
          <a:bodyPr/>
          <a:lstStyle/>
          <a:p>
            <a:pPr>
              <a:defRPr/>
            </a:pPr>
            <a:r>
              <a:rPr lang="en-US"/>
              <a:t>January 2, 2024</a:t>
            </a:r>
          </a:p>
        </p:txBody>
      </p:sp>
      <p:sp>
        <p:nvSpPr>
          <p:cNvPr id="5" name="Footer Placeholder 4"/>
          <p:cNvSpPr>
            <a:spLocks noGrp="1"/>
          </p:cNvSpPr>
          <p:nvPr>
            <p:ph type="ftr" sz="quarter" idx="11"/>
          </p:nvPr>
        </p:nvSpPr>
        <p:spPr/>
        <p:txBody>
          <a:bodyPr/>
          <a:lstStyle/>
          <a:p>
            <a:pPr>
              <a:defRPr/>
            </a:pPr>
            <a:r>
              <a:rPr lang="en-US"/>
              <a:t>Isaiah 50 - Israel's Sin and the Servant's Obedience</a:t>
            </a:r>
          </a:p>
        </p:txBody>
      </p:sp>
      <p:sp>
        <p:nvSpPr>
          <p:cNvPr id="37895"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1D0CEB2-96BC-4A99-91DE-193F6E489111}" type="slidenum">
              <a:rPr lang="en-US" altLang="en-US"/>
              <a:pPr/>
              <a:t>23</a:t>
            </a:fld>
            <a:endParaRPr lang="en-US" altLang="en-US"/>
          </a:p>
        </p:txBody>
      </p:sp>
      <p:sp>
        <p:nvSpPr>
          <p:cNvPr id="7" name="Content Placeholder 2"/>
          <p:cNvSpPr txBox="1">
            <a:spLocks/>
          </p:cNvSpPr>
          <p:nvPr/>
        </p:nvSpPr>
        <p:spPr bwMode="auto">
          <a:xfrm>
            <a:off x="6400800" y="1614488"/>
            <a:ext cx="5195888" cy="4786312"/>
          </a:xfrm>
          <a:prstGeom prst="rect">
            <a:avLst/>
          </a:prstGeom>
          <a:noFill/>
          <a:ln>
            <a:noFill/>
          </a:ln>
        </p:spPr>
        <p:txBody>
          <a:bodyPr lIns="91429" tIns="45714" rIns="91429" bIns="45714" anchor="ctr"/>
          <a:lst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41300" indent="-241300">
              <a:spcBef>
                <a:spcPts val="0"/>
              </a:spcBef>
              <a:defRPr/>
            </a:pPr>
            <a:r>
              <a:rPr lang="en-US" sz="3000" b="1" dirty="0"/>
              <a:t>Even in suffering, the ‘</a:t>
            </a:r>
            <a:r>
              <a:rPr lang="en-US" sz="3000" b="1" i="1" dirty="0">
                <a:solidFill>
                  <a:srgbClr val="002060"/>
                </a:solidFill>
                <a:effectLst>
                  <a:outerShdw blurRad="38100" dist="38100" dir="2700000" algn="tl">
                    <a:srgbClr val="000000">
                      <a:alpha val="43137"/>
                    </a:srgbClr>
                  </a:outerShdw>
                </a:effectLst>
              </a:rPr>
              <a:t>Lord God</a:t>
            </a:r>
            <a:r>
              <a:rPr lang="en-US" sz="3000" b="1" dirty="0"/>
              <a:t>’ helps (x2) the Servant.</a:t>
            </a:r>
          </a:p>
          <a:p>
            <a:pPr marL="241300" indent="-241300">
              <a:spcBef>
                <a:spcPts val="0"/>
              </a:spcBef>
              <a:defRPr/>
            </a:pPr>
            <a:r>
              <a:rPr lang="en-US" sz="3000" b="1" dirty="0"/>
              <a:t>He is headed for Jerusalem to be crucified (Lk 9:51).</a:t>
            </a:r>
          </a:p>
          <a:p>
            <a:pPr marL="241300" indent="-241300">
              <a:spcBef>
                <a:spcPts val="0"/>
              </a:spcBef>
              <a:defRPr/>
            </a:pPr>
            <a:r>
              <a:rPr lang="en-US" sz="3000" b="1" dirty="0"/>
              <a:t>Vss. 8-9 contain legal terms.</a:t>
            </a:r>
          </a:p>
          <a:p>
            <a:pPr marL="241300" indent="-241300">
              <a:spcBef>
                <a:spcPts val="0"/>
              </a:spcBef>
              <a:defRPr/>
            </a:pPr>
            <a:r>
              <a:rPr lang="en-US" sz="3000" b="1" i="1" dirty="0">
                <a:solidFill>
                  <a:srgbClr val="002060"/>
                </a:solidFill>
                <a:effectLst>
                  <a:outerShdw blurRad="38100" dist="38100" dir="2700000" algn="tl">
                    <a:srgbClr val="000000">
                      <a:alpha val="43137"/>
                    </a:srgbClr>
                  </a:outerShdw>
                </a:effectLst>
              </a:rPr>
              <a:t>Vindicate</a:t>
            </a:r>
            <a:r>
              <a:rPr lang="en-US" sz="3000" b="1" dirty="0"/>
              <a:t> = proven true in everything He said and did.</a:t>
            </a:r>
          </a:p>
          <a:p>
            <a:pPr marL="241300" indent="-241300">
              <a:spcBef>
                <a:spcPts val="0"/>
              </a:spcBef>
              <a:defRPr/>
            </a:pPr>
            <a:r>
              <a:rPr lang="en-US" sz="3000" b="1" dirty="0"/>
              <a:t>Jesus’ enemies (John 8:46) were determined to oppose him (Mark 14:55–56).</a:t>
            </a:r>
            <a:endParaRPr lang="en-US" sz="3000" b="1" i="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2"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2"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3"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autoUpdateAnimBg="0"/>
      <p:bldP spid="8" grpId="3" animBg="1"/>
      <p:bldP spid="6" grpId="0" animBg="1"/>
      <p:bldP spid="6" grpId="1" animBg="1"/>
      <p:bldP spid="6" grpId="2" animBg="1"/>
      <p:bldP spid="7" grpId="0" build="p"/>
      <p:bldP spid="7" grpId="1" build="p"/>
      <p:bldP spid="7" grpId="2"/>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sz="4000" b="1" dirty="0"/>
              <a:t>Isaiah 50:10-11</a:t>
            </a:r>
            <a:r>
              <a:rPr lang="en-US" altLang="en-US" sz="4000" b="1" dirty="0">
                <a:effectLst>
                  <a:outerShdw blurRad="38100" dist="38100" dir="2700000" algn="tl">
                    <a:srgbClr val="000000">
                      <a:alpha val="43137"/>
                    </a:srgbClr>
                  </a:outerShdw>
                </a:effectLst>
              </a:rPr>
              <a:t/>
            </a:r>
            <a:br>
              <a:rPr lang="en-US" altLang="en-US" sz="4000" b="1" dirty="0">
                <a:effectLst>
                  <a:outerShdw blurRad="38100" dist="38100" dir="2700000" algn="tl">
                    <a:srgbClr val="000000">
                      <a:alpha val="43137"/>
                    </a:srgbClr>
                  </a:outerShdw>
                </a:effectLst>
              </a:rPr>
            </a:br>
            <a:r>
              <a:rPr lang="en-US" sz="3200" b="1" dirty="0">
                <a:solidFill>
                  <a:srgbClr val="0000FF"/>
                </a:solidFill>
                <a:effectLst>
                  <a:outerShdw blurRad="38100" dist="38100" dir="2700000" algn="tl">
                    <a:srgbClr val="000000">
                      <a:alpha val="43137"/>
                    </a:srgbClr>
                  </a:outerShdw>
                </a:effectLst>
                <a:highlight>
                  <a:srgbClr val="00FFFF"/>
                </a:highlight>
              </a:rPr>
              <a:t>Repentance or Rejection</a:t>
            </a:r>
          </a:p>
        </p:txBody>
      </p:sp>
      <p:sp>
        <p:nvSpPr>
          <p:cNvPr id="4" name="Date Placeholder 3"/>
          <p:cNvSpPr>
            <a:spLocks noGrp="1"/>
          </p:cNvSpPr>
          <p:nvPr>
            <p:ph type="dt" sz="quarter" idx="10"/>
          </p:nvPr>
        </p:nvSpPr>
        <p:spPr/>
        <p:txBody>
          <a:bodyPr/>
          <a:lstStyle/>
          <a:p>
            <a:pPr>
              <a:defRPr/>
            </a:pPr>
            <a:r>
              <a:rPr lang="en-US"/>
              <a:t>January 2, 2024</a:t>
            </a:r>
          </a:p>
        </p:txBody>
      </p:sp>
      <p:sp>
        <p:nvSpPr>
          <p:cNvPr id="5" name="Footer Placeholder 4"/>
          <p:cNvSpPr>
            <a:spLocks noGrp="1"/>
          </p:cNvSpPr>
          <p:nvPr>
            <p:ph type="ftr" sz="quarter" idx="11"/>
          </p:nvPr>
        </p:nvSpPr>
        <p:spPr/>
        <p:txBody>
          <a:bodyPr/>
          <a:lstStyle/>
          <a:p>
            <a:pPr>
              <a:defRPr/>
            </a:pPr>
            <a:r>
              <a:rPr lang="en-US"/>
              <a:t>Isaiah 50 - Israel's Sin and the Servant's Obedience</a:t>
            </a:r>
          </a:p>
        </p:txBody>
      </p:sp>
      <p:sp>
        <p:nvSpPr>
          <p:cNvPr id="38917"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8E8F8F3-919E-4E2A-A039-D93A3E17EF48}" type="slidenum">
              <a:rPr lang="en-US" altLang="en-US"/>
              <a:pPr/>
              <a:t>24</a:t>
            </a:fld>
            <a:endParaRPr lang="en-US" altLang="en-US"/>
          </a:p>
        </p:txBody>
      </p:sp>
      <p:sp>
        <p:nvSpPr>
          <p:cNvPr id="3" name="Content Placeholder 2"/>
          <p:cNvSpPr>
            <a:spLocks noGrp="1"/>
          </p:cNvSpPr>
          <p:nvPr>
            <p:ph idx="1"/>
          </p:nvPr>
        </p:nvSpPr>
        <p:spPr>
          <a:xfrm>
            <a:off x="609600" y="1600200"/>
            <a:ext cx="5486400" cy="4525963"/>
          </a:xfrm>
        </p:spPr>
        <p:txBody>
          <a:bodyPr/>
          <a:lstStyle/>
          <a:p>
            <a:pPr marL="0" indent="0">
              <a:buFont typeface="Arial" panose="020B0604020202020204" pitchFamily="34" charset="0"/>
              <a:buNone/>
            </a:pPr>
            <a:endParaRPr lang="en-US" altLang="en-US" sz="2600" b="1" baseline="30000" smtClean="0">
              <a:solidFill>
                <a:srgbClr val="002060"/>
              </a:solidFill>
            </a:endParaRPr>
          </a:p>
          <a:p>
            <a:pPr marL="0" indent="0">
              <a:buFont typeface="Arial" panose="020B0604020202020204" pitchFamily="34" charset="0"/>
              <a:buNone/>
            </a:pPr>
            <a:r>
              <a:rPr lang="en-US" altLang="en-US" sz="2600" b="1" baseline="30000" smtClean="0">
                <a:solidFill>
                  <a:srgbClr val="002060"/>
                </a:solidFill>
              </a:rPr>
              <a:t>10</a:t>
            </a:r>
            <a:r>
              <a:rPr lang="en-US" altLang="en-US" sz="2600" b="1" smtClean="0"/>
              <a:t> Who among you fears the LORD and obeys the voice of his servant? Let him who walks in darkness and has no light trust in the name of the LORD and rely on his God. </a:t>
            </a:r>
            <a:r>
              <a:rPr lang="en-US" altLang="en-US" sz="2600" b="1" baseline="30000" smtClean="0">
                <a:solidFill>
                  <a:srgbClr val="002060"/>
                </a:solidFill>
              </a:rPr>
              <a:t>11</a:t>
            </a:r>
            <a:r>
              <a:rPr lang="en-US" altLang="en-US" sz="2600" b="1" smtClean="0"/>
              <a:t> Behold, all you who kindle a fire, who equip yourselves with burning torches! Walk by the light of your fire, and by the torches that you have kindled! This you have from my hand: you shall lie down in torment.</a:t>
            </a:r>
          </a:p>
        </p:txBody>
      </p:sp>
      <p:grpSp>
        <p:nvGrpSpPr>
          <p:cNvPr id="6" name="Group 5"/>
          <p:cNvGrpSpPr>
            <a:grpSpLocks/>
          </p:cNvGrpSpPr>
          <p:nvPr/>
        </p:nvGrpSpPr>
        <p:grpSpPr bwMode="auto">
          <a:xfrm>
            <a:off x="6934200" y="1828800"/>
            <a:ext cx="4068763" cy="4525963"/>
            <a:chOff x="7619999" y="1905000"/>
            <a:chExt cx="4144963" cy="4648200"/>
          </a:xfrm>
        </p:grpSpPr>
        <p:pic>
          <p:nvPicPr>
            <p:cNvPr id="150530" name="Picture 2" descr="Walking In The Darkness - Delik House"/>
            <p:cNvPicPr>
              <a:picLocks noChangeAspect="1" noChangeArrowheads="1"/>
            </p:cNvPicPr>
            <p:nvPr/>
          </p:nvPicPr>
          <p:blipFill>
            <a:blip r:embed="rId2"/>
            <a:srcRect/>
            <a:stretch>
              <a:fillRect/>
            </a:stretch>
          </p:blipFill>
          <p:spPr bwMode="auto">
            <a:xfrm>
              <a:off x="7619999" y="1905000"/>
              <a:ext cx="4144963" cy="2320024"/>
            </a:xfrm>
            <a:prstGeom prst="rect">
              <a:avLst/>
            </a:prstGeom>
            <a:noFill/>
            <a:ln w="38100">
              <a:solidFill>
                <a:schemeClr val="tx2">
                  <a:lumMod val="40000"/>
                  <a:lumOff val="60000"/>
                </a:schemeClr>
              </a:solidFill>
              <a:miter lim="800000"/>
              <a:headEnd/>
              <a:tailEnd/>
            </a:ln>
          </p:spPr>
        </p:pic>
        <p:pic>
          <p:nvPicPr>
            <p:cNvPr id="37898" name="Picture 10" descr="Person Walking In Dark Night Using Torch - Stock Video | Motion Array"/>
            <p:cNvPicPr>
              <a:picLocks noChangeAspect="1" noChangeArrowheads="1"/>
            </p:cNvPicPr>
            <p:nvPr/>
          </p:nvPicPr>
          <p:blipFill>
            <a:blip r:embed="rId3"/>
            <a:srcRect/>
            <a:stretch>
              <a:fillRect/>
            </a:stretch>
          </p:blipFill>
          <p:spPr bwMode="auto">
            <a:xfrm>
              <a:off x="7619999" y="4256001"/>
              <a:ext cx="4144963" cy="2297199"/>
            </a:xfrm>
            <a:prstGeom prst="rect">
              <a:avLst/>
            </a:prstGeom>
            <a:noFill/>
            <a:ln w="38100">
              <a:solidFill>
                <a:schemeClr val="tx2">
                  <a:lumMod val="40000"/>
                  <a:lumOff val="60000"/>
                </a:schemeClr>
              </a:solidFill>
              <a:miter lim="800000"/>
              <a:headEnd/>
              <a:tailEnd/>
            </a:ln>
          </p:spPr>
        </p:pic>
        <p:sp>
          <p:nvSpPr>
            <p:cNvPr id="7" name="Content Placeholder 2"/>
            <p:cNvSpPr txBox="1">
              <a:spLocks/>
            </p:cNvSpPr>
            <p:nvPr/>
          </p:nvSpPr>
          <p:spPr bwMode="auto">
            <a:xfrm>
              <a:off x="8645323" y="3939708"/>
              <a:ext cx="2094314" cy="503786"/>
            </a:xfrm>
            <a:prstGeom prst="rect">
              <a:avLst/>
            </a:prstGeom>
            <a:solidFill>
              <a:schemeClr val="accent1">
                <a:lumMod val="40000"/>
                <a:lumOff val="60000"/>
              </a:schemeClr>
            </a:solidFill>
            <a:ln w="38100">
              <a:solidFill>
                <a:srgbClr val="002060"/>
              </a:solidFill>
            </a:ln>
          </p:spPr>
          <p:txBody>
            <a:bodyPr lIns="91429" tIns="45714" rIns="91429" bIns="45714" anchor="ctr"/>
            <a:lst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Font typeface="Arial" panose="020B0604020202020204" pitchFamily="34" charset="0"/>
                <a:buNone/>
                <a:defRPr/>
              </a:pPr>
              <a:r>
                <a:rPr lang="en-US" altLang="en-US" sz="2200" b="1" i="1" dirty="0"/>
                <a:t>Proverbs 4:19</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2"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3" grpId="2"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609600" y="1752600"/>
            <a:ext cx="5181600" cy="4267200"/>
          </a:xfrm>
          <a:prstGeom prst="rect">
            <a:avLst/>
          </a:prstGeom>
          <a:solidFill>
            <a:schemeClr val="accent2">
              <a:lumMod val="40000"/>
              <a:lumOff val="60000"/>
            </a:schemeClr>
          </a:solidFill>
          <a:ln w="38100">
            <a:solidFill>
              <a:schemeClr val="accent2">
                <a:lumMod val="50000"/>
              </a:schemeClr>
            </a:solidFill>
          </a:ln>
        </p:spPr>
        <p:txBody>
          <a:bodyPr lIns="91429" tIns="45714" rIns="91429" bIns="45714" anchor="ctr"/>
          <a:lst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Font typeface="Arial" panose="020B0604020202020204" pitchFamily="34" charset="0"/>
              <a:buNone/>
              <a:defRPr/>
            </a:pPr>
            <a:r>
              <a:rPr lang="en-US" altLang="en-US" sz="2800" b="1" i="1" dirty="0"/>
              <a:t>“How true it is to this life that those who trust walk in darkness and those who are self-sufficient walk in light! … The picture here is of people seeking to equip themselves, … to deal with earth’s dark experiences. They feel the need of nothing they cannot generate for themselves.”</a:t>
            </a:r>
          </a:p>
          <a:p>
            <a:pPr marL="0" indent="0" algn="ctr">
              <a:spcBef>
                <a:spcPts val="0"/>
              </a:spcBef>
              <a:spcAft>
                <a:spcPts val="0"/>
              </a:spcAft>
              <a:buFont typeface="Arial" panose="020B0604020202020204" pitchFamily="34" charset="0"/>
              <a:buNone/>
              <a:defRPr/>
            </a:pPr>
            <a:r>
              <a:rPr lang="en-US" altLang="en-US" sz="2600" b="1" i="1" dirty="0">
                <a:solidFill>
                  <a:srgbClr val="002060"/>
                </a:solidFill>
              </a:rPr>
              <a:t>Alex </a:t>
            </a:r>
            <a:r>
              <a:rPr lang="en-US" altLang="en-US" sz="2600" b="1" i="1" dirty="0" err="1">
                <a:solidFill>
                  <a:srgbClr val="002060"/>
                </a:solidFill>
              </a:rPr>
              <a:t>Motyer</a:t>
            </a:r>
            <a:endParaRPr lang="en-US" altLang="en-US" sz="2600" b="1" i="1" dirty="0">
              <a:solidFill>
                <a:srgbClr val="002060"/>
              </a:solidFill>
            </a:endParaRPr>
          </a:p>
        </p:txBody>
      </p:sp>
      <p:sp>
        <p:nvSpPr>
          <p:cNvPr id="6" name="Rectangle 5"/>
          <p:cNvSpPr/>
          <p:nvPr/>
        </p:nvSpPr>
        <p:spPr>
          <a:xfrm>
            <a:off x="6248400" y="3719513"/>
            <a:ext cx="5567363" cy="123983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p:txBody>
          <a:bodyPr/>
          <a:lstStyle/>
          <a:p>
            <a:pPr>
              <a:defRPr/>
            </a:pPr>
            <a:r>
              <a:rPr lang="en-US" altLang="en-US" sz="4000" b="1" dirty="0"/>
              <a:t>Isaiah 50:10-11</a:t>
            </a:r>
            <a:r>
              <a:rPr lang="en-US" altLang="en-US" sz="4000" b="1" dirty="0">
                <a:effectLst>
                  <a:outerShdw blurRad="38100" dist="38100" dir="2700000" algn="tl">
                    <a:srgbClr val="000000">
                      <a:alpha val="43137"/>
                    </a:srgbClr>
                  </a:outerShdw>
                </a:effectLst>
              </a:rPr>
              <a:t/>
            </a:r>
            <a:br>
              <a:rPr lang="en-US" altLang="en-US" sz="4000" b="1" dirty="0">
                <a:effectLst>
                  <a:outerShdw blurRad="38100" dist="38100" dir="2700000" algn="tl">
                    <a:srgbClr val="000000">
                      <a:alpha val="43137"/>
                    </a:srgbClr>
                  </a:outerShdw>
                </a:effectLst>
              </a:rPr>
            </a:br>
            <a:r>
              <a:rPr lang="en-US" sz="3200" b="1" dirty="0">
                <a:solidFill>
                  <a:srgbClr val="0000FF"/>
                </a:solidFill>
                <a:effectLst>
                  <a:outerShdw blurRad="38100" dist="38100" dir="2700000" algn="tl">
                    <a:srgbClr val="000000">
                      <a:alpha val="43137"/>
                    </a:srgbClr>
                  </a:outerShdw>
                </a:effectLst>
                <a:highlight>
                  <a:srgbClr val="00FFFF"/>
                </a:highlight>
              </a:rPr>
              <a:t>Repentance or Rejection</a:t>
            </a:r>
          </a:p>
        </p:txBody>
      </p:sp>
      <p:sp>
        <p:nvSpPr>
          <p:cNvPr id="4" name="Date Placeholder 3"/>
          <p:cNvSpPr>
            <a:spLocks noGrp="1"/>
          </p:cNvSpPr>
          <p:nvPr>
            <p:ph type="dt" sz="quarter" idx="10"/>
          </p:nvPr>
        </p:nvSpPr>
        <p:spPr/>
        <p:txBody>
          <a:bodyPr/>
          <a:lstStyle/>
          <a:p>
            <a:pPr>
              <a:defRPr/>
            </a:pPr>
            <a:r>
              <a:rPr lang="en-US"/>
              <a:t>January 2, 2024</a:t>
            </a:r>
          </a:p>
        </p:txBody>
      </p:sp>
      <p:sp>
        <p:nvSpPr>
          <p:cNvPr id="5" name="Footer Placeholder 4"/>
          <p:cNvSpPr>
            <a:spLocks noGrp="1"/>
          </p:cNvSpPr>
          <p:nvPr>
            <p:ph type="ftr" sz="quarter" idx="11"/>
          </p:nvPr>
        </p:nvSpPr>
        <p:spPr/>
        <p:txBody>
          <a:bodyPr/>
          <a:lstStyle/>
          <a:p>
            <a:pPr>
              <a:defRPr/>
            </a:pPr>
            <a:r>
              <a:rPr lang="en-US"/>
              <a:t>Isaiah 50 - Israel's Sin and the Servant's Obedience</a:t>
            </a:r>
          </a:p>
        </p:txBody>
      </p:sp>
      <p:sp>
        <p:nvSpPr>
          <p:cNvPr id="39943"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58A7275-9CFF-4F5F-9659-276C0BB728FD}" type="slidenum">
              <a:rPr lang="en-US" altLang="en-US"/>
              <a:pPr/>
              <a:t>25</a:t>
            </a:fld>
            <a:endParaRPr lang="en-US" altLang="en-US"/>
          </a:p>
        </p:txBody>
      </p:sp>
      <p:sp>
        <p:nvSpPr>
          <p:cNvPr id="7" name="Content Placeholder 2"/>
          <p:cNvSpPr txBox="1">
            <a:spLocks/>
          </p:cNvSpPr>
          <p:nvPr/>
        </p:nvSpPr>
        <p:spPr bwMode="auto">
          <a:xfrm>
            <a:off x="6400800" y="1614488"/>
            <a:ext cx="5195888" cy="4525962"/>
          </a:xfrm>
          <a:prstGeom prst="rect">
            <a:avLst/>
          </a:prstGeom>
          <a:noFill/>
          <a:ln>
            <a:noFill/>
          </a:ln>
        </p:spPr>
        <p:txBody>
          <a:bodyPr lIns="91429" tIns="45714" rIns="91429" bIns="45714" anchor="ctr"/>
          <a:lst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41300" indent="-241300">
              <a:spcBef>
                <a:spcPts val="0"/>
              </a:spcBef>
              <a:defRPr/>
            </a:pPr>
            <a:r>
              <a:rPr lang="en-US" sz="3000" b="1" dirty="0"/>
              <a:t>Obedience to the Servant is parallel to obedience to God.</a:t>
            </a:r>
          </a:p>
          <a:p>
            <a:pPr marL="576263" lvl="1" indent="-333375">
              <a:spcBef>
                <a:spcPts val="0"/>
              </a:spcBef>
              <a:buFont typeface="Arial" panose="020B0604020202020204" pitchFamily="34" charset="0"/>
              <a:buChar char="•"/>
              <a:defRPr/>
            </a:pPr>
            <a:r>
              <a:rPr lang="en-US" b="1" dirty="0">
                <a:solidFill>
                  <a:schemeClr val="tx2">
                    <a:lumMod val="75000"/>
                  </a:schemeClr>
                </a:solidFill>
              </a:rPr>
              <a:t>Fear the Lord (Prov. 14:2).</a:t>
            </a:r>
          </a:p>
          <a:p>
            <a:pPr marL="576263" lvl="1" indent="-333375">
              <a:spcBef>
                <a:spcPts val="0"/>
              </a:spcBef>
              <a:buFont typeface="Arial" panose="020B0604020202020204" pitchFamily="34" charset="0"/>
              <a:buChar char="•"/>
              <a:defRPr/>
            </a:pPr>
            <a:r>
              <a:rPr lang="en-US" b="1" dirty="0">
                <a:solidFill>
                  <a:schemeClr val="tx2">
                    <a:lumMod val="75000"/>
                  </a:schemeClr>
                </a:solidFill>
              </a:rPr>
              <a:t>Obey the Servant (Jer. 7:23).</a:t>
            </a:r>
          </a:p>
          <a:p>
            <a:pPr marL="241300" indent="-241300">
              <a:spcBef>
                <a:spcPts val="0"/>
              </a:spcBef>
              <a:defRPr/>
            </a:pPr>
            <a:r>
              <a:rPr lang="en-US" sz="3000" b="1" dirty="0"/>
              <a:t>Dichotomy (John 9:39):</a:t>
            </a:r>
          </a:p>
          <a:p>
            <a:pPr marL="465138" lvl="1" indent="-233363">
              <a:spcBef>
                <a:spcPts val="0"/>
              </a:spcBef>
              <a:buFont typeface="Arial" panose="020B0604020202020204" pitchFamily="34" charset="0"/>
              <a:buChar char="•"/>
              <a:defRPr/>
            </a:pPr>
            <a:r>
              <a:rPr lang="en-US" b="1" dirty="0">
                <a:solidFill>
                  <a:srgbClr val="006600"/>
                </a:solidFill>
              </a:rPr>
              <a:t>Believers walk in darkness.</a:t>
            </a:r>
          </a:p>
          <a:p>
            <a:pPr marL="465138" indent="-233363">
              <a:spcBef>
                <a:spcPts val="0"/>
              </a:spcBef>
              <a:defRPr/>
            </a:pPr>
            <a:r>
              <a:rPr lang="en-US" sz="2800" b="1" dirty="0">
                <a:solidFill>
                  <a:srgbClr val="FF0000"/>
                </a:solidFill>
              </a:rPr>
              <a:t>Sinners walk in their light.</a:t>
            </a:r>
          </a:p>
          <a:p>
            <a:pPr marL="241300" indent="-241300">
              <a:spcBef>
                <a:spcPts val="0"/>
              </a:spcBef>
              <a:defRPr/>
            </a:pPr>
            <a:r>
              <a:rPr lang="en-US" sz="3000" b="1" dirty="0"/>
              <a:t>“God is the real furnace of judgment.” </a:t>
            </a:r>
            <a:r>
              <a:rPr lang="en-US" sz="2600" b="1" i="1" dirty="0">
                <a:solidFill>
                  <a:schemeClr val="accent1">
                    <a:lumMod val="50000"/>
                  </a:schemeClr>
                </a:solidFill>
              </a:rPr>
              <a:t>Cornerstone BC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2"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2"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3"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autoUpdateAnimBg="0"/>
      <p:bldP spid="8" grpId="3" animBg="1"/>
      <p:bldP spid="6" grpId="0" animBg="1"/>
      <p:bldP spid="6" grpId="1" animBg="1"/>
      <p:bldP spid="6" grpId="2" animBg="1"/>
      <p:bldP spid="7" grpId="0" build="p"/>
      <p:bldP spid="7" grpId="1" build="p"/>
      <p:bldP spid="7" grpId="2"/>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b="1" smtClean="0"/>
              <a:t>Summary</a:t>
            </a:r>
          </a:p>
        </p:txBody>
      </p:sp>
      <p:sp>
        <p:nvSpPr>
          <p:cNvPr id="4" name="Date Placeholder 3"/>
          <p:cNvSpPr>
            <a:spLocks noGrp="1"/>
          </p:cNvSpPr>
          <p:nvPr>
            <p:ph type="dt" sz="quarter" idx="10"/>
          </p:nvPr>
        </p:nvSpPr>
        <p:spPr/>
        <p:txBody>
          <a:bodyPr/>
          <a:lstStyle/>
          <a:p>
            <a:pPr>
              <a:defRPr/>
            </a:pPr>
            <a:r>
              <a:rPr lang="en-US"/>
              <a:t>January 2, 2024</a:t>
            </a:r>
          </a:p>
        </p:txBody>
      </p:sp>
      <p:sp>
        <p:nvSpPr>
          <p:cNvPr id="5" name="Footer Placeholder 4"/>
          <p:cNvSpPr>
            <a:spLocks noGrp="1"/>
          </p:cNvSpPr>
          <p:nvPr>
            <p:ph type="ftr" sz="quarter" idx="11"/>
          </p:nvPr>
        </p:nvSpPr>
        <p:spPr/>
        <p:txBody>
          <a:bodyPr/>
          <a:lstStyle/>
          <a:p>
            <a:pPr>
              <a:defRPr/>
            </a:pPr>
            <a:r>
              <a:rPr lang="en-US"/>
              <a:t>January 2, 2024</a:t>
            </a:r>
          </a:p>
        </p:txBody>
      </p:sp>
      <p:sp>
        <p:nvSpPr>
          <p:cNvPr id="40965"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CBD2F73-C931-4C0F-96F9-2CACE9C8825C}" type="slidenum">
              <a:rPr lang="en-US" altLang="en-US"/>
              <a:pPr/>
              <a:t>26</a:t>
            </a:fld>
            <a:endParaRPr lang="en-US" altLang="en-US"/>
          </a:p>
        </p:txBody>
      </p:sp>
      <p:sp>
        <p:nvSpPr>
          <p:cNvPr id="7" name="Rectangle 6"/>
          <p:cNvSpPr/>
          <p:nvPr/>
        </p:nvSpPr>
        <p:spPr>
          <a:xfrm>
            <a:off x="609600" y="1600200"/>
            <a:ext cx="10972800" cy="1374775"/>
          </a:xfrm>
          <a:prstGeom prst="rect">
            <a:avLst/>
          </a:prstGeom>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3000" b="1" i="1" dirty="0">
                <a:effectLst>
                  <a:outerShdw blurRad="38100" dist="38100" dir="2700000" algn="tl">
                    <a:srgbClr val="000000">
                      <a:alpha val="99000"/>
                    </a:srgbClr>
                  </a:outerShdw>
                </a:effectLst>
                <a:latin typeface="Arial" panose="020B0604020202020204" pitchFamily="34" charset="0"/>
                <a:ea typeface="Calibri" panose="020F0502020204030204" pitchFamily="34" charset="0"/>
              </a:rPr>
              <a:t>Strive to be an </a:t>
            </a:r>
            <a:r>
              <a:rPr lang="en-US" altLang="en-US" sz="3000" b="1" i="1" u="sng" dirty="0">
                <a:effectLst>
                  <a:outerShdw blurRad="38100" dist="38100" dir="2700000" algn="tl">
                    <a:srgbClr val="000000">
                      <a:alpha val="99000"/>
                    </a:srgbClr>
                  </a:outerShdw>
                </a:effectLst>
                <a:latin typeface="Arial" panose="020B0604020202020204" pitchFamily="34" charset="0"/>
                <a:ea typeface="Calibri" panose="020F0502020204030204" pitchFamily="34" charset="0"/>
              </a:rPr>
              <a:t>Active Listener</a:t>
            </a:r>
            <a:r>
              <a:rPr lang="en-US" altLang="en-US" sz="3000" b="1" i="1" dirty="0">
                <a:effectLst>
                  <a:outerShdw blurRad="38100" dist="38100" dir="2700000" algn="tl">
                    <a:srgbClr val="000000">
                      <a:alpha val="99000"/>
                    </a:srgbClr>
                  </a:outerShdw>
                </a:effectLst>
                <a:latin typeface="Arial" panose="020B0604020202020204" pitchFamily="34" charset="0"/>
                <a:ea typeface="Calibri" panose="020F0502020204030204" pitchFamily="34" charset="0"/>
              </a:rPr>
              <a:t>.  “</a:t>
            </a:r>
            <a:r>
              <a:rPr lang="en-US" altLang="en-US" sz="3000" b="1" i="1" dirty="0">
                <a:solidFill>
                  <a:schemeClr val="accent1">
                    <a:lumMod val="20000"/>
                    <a:lumOff val="80000"/>
                  </a:schemeClr>
                </a:solidFill>
                <a:effectLst>
                  <a:outerShdw blurRad="38100" dist="38100" dir="2700000" algn="tl">
                    <a:srgbClr val="000000">
                      <a:alpha val="99000"/>
                    </a:srgbClr>
                  </a:outerShdw>
                </a:effectLst>
                <a:latin typeface="Arial" panose="020B0604020202020204" pitchFamily="34" charset="0"/>
                <a:ea typeface="Calibri" panose="020F0502020204030204" pitchFamily="34" charset="0"/>
              </a:rPr>
              <a:t>The ear that listens to life-giving reproof will dwell among the wise</a:t>
            </a:r>
            <a:r>
              <a:rPr lang="en-US" altLang="en-US" sz="3000" b="1" i="1" dirty="0">
                <a:effectLst>
                  <a:outerShdw blurRad="38100" dist="38100" dir="2700000" algn="tl">
                    <a:srgbClr val="000000">
                      <a:alpha val="99000"/>
                    </a:srgbClr>
                  </a:outerShdw>
                </a:effectLst>
                <a:latin typeface="Arial" panose="020B0604020202020204" pitchFamily="34" charset="0"/>
                <a:ea typeface="Calibri" panose="020F0502020204030204" pitchFamily="34" charset="0"/>
              </a:rPr>
              <a:t>.” Proverbs 15:31</a:t>
            </a:r>
          </a:p>
        </p:txBody>
      </p:sp>
      <p:pic>
        <p:nvPicPr>
          <p:cNvPr id="39945" name="Picture 2" descr="Leading Change Why Active Listening Isn't Enough - Bekka Prideaux"/>
          <p:cNvPicPr>
            <a:picLocks noChangeAspect="1" noChangeArrowheads="1"/>
          </p:cNvPicPr>
          <p:nvPr/>
        </p:nvPicPr>
        <p:blipFill>
          <a:blip r:embed="rId2">
            <a:extLst>
              <a:ext uri="{28A0092B-C50C-407E-A947-70E740481C1C}">
                <a14:useLocalDpi xmlns:a14="http://schemas.microsoft.com/office/drawing/2010/main" val="0"/>
              </a:ext>
            </a:extLst>
          </a:blip>
          <a:srcRect l="2020" r="1010" b="3329"/>
          <a:stretch>
            <a:fillRect/>
          </a:stretch>
        </p:blipFill>
        <p:spPr bwMode="auto">
          <a:xfrm>
            <a:off x="2381250" y="3122613"/>
            <a:ext cx="7448550" cy="327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710269" y="5715000"/>
            <a:ext cx="1175322" cy="715962"/>
          </a:xfrm>
          <a:solidFill>
            <a:schemeClr val="bg1"/>
          </a:solidFill>
        </p:spPr>
        <p:txBody>
          <a:bodyPr/>
          <a:lstStyle/>
          <a:p>
            <a:pPr marL="0" indent="0" algn="ctr">
              <a:buFont typeface="Arial" panose="020B0604020202020204" pitchFamily="34" charset="0"/>
              <a:buNone/>
              <a:defRPr/>
            </a:pPr>
            <a:r>
              <a:rPr lang="en-US" altLang="en-US" sz="1800" b="1" dirty="0">
                <a:highlight>
                  <a:srgbClr val="C0C0C0"/>
                </a:highlight>
              </a:rPr>
              <a:t>Ignoring</a:t>
            </a:r>
            <a:endParaRPr lang="en-US" altLang="en-US" sz="1300" b="1" dirty="0">
              <a:highlight>
                <a:srgbClr val="C0C0C0"/>
              </a:highlight>
            </a:endParaRPr>
          </a:p>
          <a:p>
            <a:pPr marL="0" indent="0" algn="ctr">
              <a:buFont typeface="Arial" panose="020B0604020202020204" pitchFamily="34" charset="0"/>
              <a:buNone/>
              <a:defRPr/>
            </a:pPr>
            <a:r>
              <a:rPr lang="en-US" altLang="en-US" sz="1400" dirty="0"/>
              <a:t>In the same space but not engaged</a:t>
            </a:r>
          </a:p>
        </p:txBody>
      </p:sp>
      <p:sp>
        <p:nvSpPr>
          <p:cNvPr id="6" name="Content Placeholder 2"/>
          <p:cNvSpPr txBox="1">
            <a:spLocks/>
          </p:cNvSpPr>
          <p:nvPr/>
        </p:nvSpPr>
        <p:spPr bwMode="auto">
          <a:xfrm>
            <a:off x="4179206" y="5410200"/>
            <a:ext cx="1068475" cy="863175"/>
          </a:xfrm>
          <a:prstGeom prst="rect">
            <a:avLst/>
          </a:prstGeom>
          <a:solidFill>
            <a:schemeClr val="bg1"/>
          </a:solidFill>
          <a:ln>
            <a:noFill/>
          </a:ln>
        </p:spPr>
        <p:txBody>
          <a:bodyPr lIns="91429" tIns="45714" rIns="91429" bIns="45714"/>
          <a:lst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defRPr/>
            </a:pPr>
            <a:r>
              <a:rPr lang="en-US" altLang="en-US" sz="1800" b="1" dirty="0">
                <a:highlight>
                  <a:srgbClr val="C0C0C0"/>
                </a:highlight>
              </a:rPr>
              <a:t>Pretend Listening</a:t>
            </a:r>
            <a:r>
              <a:rPr lang="en-US" altLang="en-US" sz="1300" b="1" dirty="0">
                <a:highlight>
                  <a:srgbClr val="C0C0C0"/>
                </a:highlight>
              </a:rPr>
              <a:t/>
            </a:r>
            <a:br>
              <a:rPr lang="en-US" altLang="en-US" sz="1300" b="1" dirty="0">
                <a:highlight>
                  <a:srgbClr val="C0C0C0"/>
                </a:highlight>
              </a:rPr>
            </a:br>
            <a:r>
              <a:rPr lang="en-US" altLang="en-US" sz="1400" dirty="0"/>
              <a:t>Waiting to Speak</a:t>
            </a:r>
            <a:endParaRPr lang="en-US" altLang="en-US" sz="1300" dirty="0"/>
          </a:p>
        </p:txBody>
      </p:sp>
      <p:sp>
        <p:nvSpPr>
          <p:cNvPr id="8" name="Content Placeholder 2"/>
          <p:cNvSpPr txBox="1">
            <a:spLocks/>
          </p:cNvSpPr>
          <p:nvPr/>
        </p:nvSpPr>
        <p:spPr bwMode="auto">
          <a:xfrm>
            <a:off x="5639215" y="5029200"/>
            <a:ext cx="1068475" cy="937105"/>
          </a:xfrm>
          <a:prstGeom prst="rect">
            <a:avLst/>
          </a:prstGeom>
          <a:solidFill>
            <a:schemeClr val="bg1"/>
          </a:solidFill>
          <a:ln>
            <a:noFill/>
          </a:ln>
        </p:spPr>
        <p:txBody>
          <a:bodyPr lIns="91429" tIns="45714" rIns="91429" bIns="45714"/>
          <a:lst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defRPr/>
            </a:pPr>
            <a:r>
              <a:rPr lang="en-US" altLang="en-US" sz="1800" b="1" dirty="0">
                <a:highlight>
                  <a:srgbClr val="C0C0C0"/>
                </a:highlight>
              </a:rPr>
              <a:t>Selective Listening</a:t>
            </a:r>
          </a:p>
          <a:p>
            <a:pPr marL="0" indent="0" algn="ctr">
              <a:buFont typeface="Arial" panose="020B0604020202020204" pitchFamily="34" charset="0"/>
              <a:buNone/>
              <a:defRPr/>
            </a:pPr>
            <a:r>
              <a:rPr lang="en-US" altLang="en-US" sz="1400" dirty="0"/>
              <a:t>Waiting to Disagree</a:t>
            </a:r>
          </a:p>
        </p:txBody>
      </p:sp>
      <p:sp>
        <p:nvSpPr>
          <p:cNvPr id="9" name="Content Placeholder 2"/>
          <p:cNvSpPr txBox="1">
            <a:spLocks/>
          </p:cNvSpPr>
          <p:nvPr/>
        </p:nvSpPr>
        <p:spPr bwMode="auto">
          <a:xfrm>
            <a:off x="7090145" y="4729519"/>
            <a:ext cx="1068475" cy="774467"/>
          </a:xfrm>
          <a:prstGeom prst="rect">
            <a:avLst/>
          </a:prstGeom>
          <a:solidFill>
            <a:schemeClr val="bg1"/>
          </a:solidFill>
          <a:ln>
            <a:noFill/>
          </a:ln>
        </p:spPr>
        <p:txBody>
          <a:bodyPr lIns="91429" tIns="45714" rIns="91429" bIns="45714"/>
          <a:lst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defRPr/>
            </a:pPr>
            <a:r>
              <a:rPr lang="en-US" altLang="en-US" sz="1800" b="1" dirty="0">
                <a:highlight>
                  <a:srgbClr val="C0C0C0"/>
                </a:highlight>
              </a:rPr>
              <a:t>Attentive Listening</a:t>
            </a:r>
          </a:p>
          <a:p>
            <a:pPr marL="0" indent="0" algn="ctr">
              <a:buFont typeface="Arial" panose="020B0604020202020204" pitchFamily="34" charset="0"/>
              <a:buNone/>
              <a:defRPr/>
            </a:pPr>
            <a:r>
              <a:rPr lang="en-US" altLang="en-US" sz="1400" dirty="0"/>
              <a:t>Listening to Understand</a:t>
            </a:r>
          </a:p>
        </p:txBody>
      </p:sp>
      <p:sp>
        <p:nvSpPr>
          <p:cNvPr id="10" name="Content Placeholder 2"/>
          <p:cNvSpPr txBox="1">
            <a:spLocks/>
          </p:cNvSpPr>
          <p:nvPr/>
        </p:nvSpPr>
        <p:spPr bwMode="auto">
          <a:xfrm>
            <a:off x="8584593" y="3844424"/>
            <a:ext cx="1254435" cy="1956846"/>
          </a:xfrm>
          <a:prstGeom prst="rect">
            <a:avLst/>
          </a:prstGeom>
          <a:solidFill>
            <a:schemeClr val="bg1"/>
          </a:solidFill>
          <a:ln>
            <a:noFill/>
          </a:ln>
        </p:spPr>
        <p:txBody>
          <a:bodyPr lIns="91429" tIns="45714" rIns="91429" bIns="45714"/>
          <a:lst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defRPr/>
            </a:pPr>
            <a:r>
              <a:rPr lang="en-US" altLang="en-US" sz="1800" b="1" dirty="0">
                <a:highlight>
                  <a:srgbClr val="C0C0C0"/>
                </a:highlight>
              </a:rPr>
              <a:t>Active Listening</a:t>
            </a:r>
          </a:p>
          <a:p>
            <a:pPr marL="0" indent="0" algn="ctr">
              <a:buFont typeface="Arial" panose="020B0604020202020204" pitchFamily="34" charset="0"/>
              <a:buNone/>
              <a:defRPr/>
            </a:pPr>
            <a:r>
              <a:rPr lang="en-US" altLang="en-US" sz="1400" dirty="0"/>
              <a:t>Empathetic Listening from the other persons frame of reference</a:t>
            </a:r>
          </a:p>
        </p:txBody>
      </p:sp>
      <p:sp>
        <p:nvSpPr>
          <p:cNvPr id="14" name="TextBox 13"/>
          <p:cNvSpPr txBox="1"/>
          <p:nvPr/>
        </p:nvSpPr>
        <p:spPr>
          <a:xfrm>
            <a:off x="774700" y="3124200"/>
            <a:ext cx="5778500" cy="1938338"/>
          </a:xfrm>
          <a:prstGeom prst="rect">
            <a:avLst/>
          </a:prstGeom>
          <a:noFill/>
        </p:spPr>
        <p:txBody>
          <a:bodyPr>
            <a:spAutoFit/>
          </a:bodyPr>
          <a:lstStyle/>
          <a:p>
            <a:pPr algn="ctr">
              <a:defRPr/>
            </a:pPr>
            <a:r>
              <a:rPr lang="en-US" sz="3000" b="1" dirty="0">
                <a:latin typeface="+mn-lt"/>
              </a:rPr>
              <a:t>“</a:t>
            </a:r>
            <a:r>
              <a:rPr lang="en-US" sz="3000" b="1" i="1" dirty="0">
                <a:solidFill>
                  <a:schemeClr val="tx2">
                    <a:lumMod val="75000"/>
                  </a:schemeClr>
                </a:solidFill>
                <a:effectLst>
                  <a:outerShdw blurRad="38100" dist="38100" dir="2700000" algn="tl">
                    <a:srgbClr val="000000">
                      <a:alpha val="43137"/>
                    </a:srgbClr>
                  </a:outerShdw>
                </a:effectLst>
                <a:latin typeface="+mn-lt"/>
              </a:rPr>
              <a:t>The Listening Staircase</a:t>
            </a:r>
            <a:r>
              <a:rPr lang="en-US" sz="3000" b="1" dirty="0">
                <a:latin typeface="+mn-lt"/>
              </a:rPr>
              <a:t>,” is a secular continuum of hearing from a human perspective or a spiritual dimension.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2" nodeType="withEffect">
                                  <p:stCondLst>
                                    <p:cond delay="0"/>
                                  </p:stCondLst>
                                  <p:childTnLst>
                                    <p:set>
                                      <p:cBhvr>
                                        <p:cTn id="9" dur="1" fill="hold">
                                          <p:stCondLst>
                                            <p:cond delay="0"/>
                                          </p:stCondLst>
                                        </p:cTn>
                                        <p:tgtEl>
                                          <p:spTgt spid="33794"/>
                                        </p:tgtEl>
                                        <p:attrNameLst>
                                          <p:attrName>style.visibility</p:attrName>
                                        </p:attrNameLst>
                                      </p:cBhvr>
                                      <p:to>
                                        <p:strVal val="visible"/>
                                      </p:to>
                                    </p:set>
                                    <p:animEffect transition="in" filter="fade">
                                      <p:cBhvr>
                                        <p:cTn id="10" dur="500"/>
                                        <p:tgtEl>
                                          <p:spTgt spid="33794"/>
                                        </p:tgtEl>
                                      </p:cBhvr>
                                    </p:animEffect>
                                  </p:childTnLst>
                                </p:cTn>
                              </p:par>
                              <p:par>
                                <p:cTn id="11" presetID="10" presetClass="entr" presetSubtype="0" fill="hold" grpId="2"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nodeType="withEffect">
                                  <p:stCondLst>
                                    <p:cond delay="0"/>
                                  </p:stCondLst>
                                  <p:childTnLst>
                                    <p:set>
                                      <p:cBhvr>
                                        <p:cTn id="27" dur="1" fill="hold">
                                          <p:stCondLst>
                                            <p:cond delay="0"/>
                                          </p:stCondLst>
                                        </p:cTn>
                                        <p:tgtEl>
                                          <p:spTgt spid="39945"/>
                                        </p:tgtEl>
                                        <p:attrNameLst>
                                          <p:attrName>style.visibility</p:attrName>
                                        </p:attrNameLst>
                                      </p:cBhvr>
                                      <p:to>
                                        <p:strVal val="visible"/>
                                      </p:to>
                                    </p:set>
                                    <p:animEffect transition="in" filter="fade">
                                      <p:cBhvr>
                                        <p:cTn id="28" dur="500"/>
                                        <p:tgtEl>
                                          <p:spTgt spid="3994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4" grpId="1" autoUpdateAnimBg="0"/>
      <p:bldP spid="33794" grpId="2"/>
      <p:bldP spid="7" grpId="0" animBg="1"/>
      <p:bldP spid="7" grpId="1" animBg="1" autoUpdateAnimBg="0"/>
      <p:bldP spid="7" grpId="2" animBg="1"/>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b="1" smtClean="0"/>
              <a:t>Conclusion</a:t>
            </a:r>
          </a:p>
        </p:txBody>
      </p:sp>
      <p:sp>
        <p:nvSpPr>
          <p:cNvPr id="3" name="Content Placeholder 2"/>
          <p:cNvSpPr>
            <a:spLocks noGrp="1"/>
          </p:cNvSpPr>
          <p:nvPr>
            <p:ph idx="1"/>
          </p:nvPr>
        </p:nvSpPr>
        <p:spPr>
          <a:xfrm>
            <a:off x="609600" y="3429000"/>
            <a:ext cx="10972800" cy="2971800"/>
          </a:xfrm>
        </p:spPr>
        <p:txBody>
          <a:bodyPr anchor="ctr"/>
          <a:lstStyle/>
          <a:p>
            <a:pPr marL="0" indent="0" algn="ctr">
              <a:buFont typeface="Arial" panose="020B0604020202020204" pitchFamily="34" charset="0"/>
              <a:buNone/>
              <a:defRPr/>
            </a:pPr>
            <a:r>
              <a:rPr lang="en-US" sz="2800" b="1" i="1" dirty="0">
                <a:latin typeface="Arial" panose="020B0604020202020204" pitchFamily="34" charset="0"/>
                <a:ea typeface="Calibri" panose="020F0502020204030204" pitchFamily="34" charset="0"/>
              </a:rPr>
              <a:t>“Truly, truly, I say to you, whoever </a:t>
            </a:r>
            <a:r>
              <a:rPr lang="en-US" sz="2800" b="1" i="1" dirty="0">
                <a:highlight>
                  <a:srgbClr val="00FFFF"/>
                </a:highlight>
                <a:latin typeface="Arial" panose="020B0604020202020204" pitchFamily="34" charset="0"/>
                <a:ea typeface="Calibri" panose="020F0502020204030204" pitchFamily="34" charset="0"/>
              </a:rPr>
              <a:t>hears</a:t>
            </a:r>
            <a:r>
              <a:rPr lang="en-US" sz="2800" b="1" i="1" dirty="0">
                <a:latin typeface="Arial" panose="020B0604020202020204" pitchFamily="34" charset="0"/>
                <a:ea typeface="Calibri" panose="020F0502020204030204" pitchFamily="34" charset="0"/>
              </a:rPr>
              <a:t> my word and believes him who sent me has eternal life. He does not come into judgment, but has passed from death to life. Truly, truly, I say to you, an hour is coming, and is now here, when the dead will </a:t>
            </a:r>
            <a:r>
              <a:rPr lang="en-US" sz="2800" b="1" i="1" dirty="0">
                <a:highlight>
                  <a:srgbClr val="00FFFF"/>
                </a:highlight>
                <a:latin typeface="Arial" panose="020B0604020202020204" pitchFamily="34" charset="0"/>
                <a:ea typeface="Calibri" panose="020F0502020204030204" pitchFamily="34" charset="0"/>
              </a:rPr>
              <a:t>hear</a:t>
            </a:r>
            <a:r>
              <a:rPr lang="en-US" sz="2800" b="1" i="1" dirty="0">
                <a:latin typeface="Arial" panose="020B0604020202020204" pitchFamily="34" charset="0"/>
                <a:ea typeface="Calibri" panose="020F0502020204030204" pitchFamily="34" charset="0"/>
              </a:rPr>
              <a:t> the voice of the Son of God, and those who </a:t>
            </a:r>
            <a:r>
              <a:rPr lang="en-US" sz="2800" b="1" i="1" dirty="0">
                <a:highlight>
                  <a:srgbClr val="00FFFF"/>
                </a:highlight>
                <a:latin typeface="Arial" panose="020B0604020202020204" pitchFamily="34" charset="0"/>
                <a:ea typeface="Calibri" panose="020F0502020204030204" pitchFamily="34" charset="0"/>
              </a:rPr>
              <a:t>hear</a:t>
            </a:r>
            <a:r>
              <a:rPr lang="en-US" sz="2800" b="1" i="1" dirty="0">
                <a:latin typeface="Arial" panose="020B0604020202020204" pitchFamily="34" charset="0"/>
                <a:ea typeface="Calibri" panose="020F0502020204030204" pitchFamily="34" charset="0"/>
              </a:rPr>
              <a:t> will live.”  John 5:24-25</a:t>
            </a:r>
            <a:endParaRPr lang="en-US" altLang="en-US" sz="2800" b="1" dirty="0">
              <a:solidFill>
                <a:schemeClr val="accent1">
                  <a:lumMod val="50000"/>
                </a:schemeClr>
              </a:solidFill>
              <a:effectLst>
                <a:outerShdw blurRad="38100" dist="38100" dir="2700000" algn="tl">
                  <a:srgbClr val="000000">
                    <a:alpha val="43137"/>
                  </a:srgbClr>
                </a:outerShdw>
              </a:effectLst>
            </a:endParaRPr>
          </a:p>
        </p:txBody>
      </p:sp>
      <p:sp>
        <p:nvSpPr>
          <p:cNvPr id="4" name="Date Placeholder 3"/>
          <p:cNvSpPr>
            <a:spLocks noGrp="1"/>
          </p:cNvSpPr>
          <p:nvPr>
            <p:ph type="dt" sz="quarter" idx="10"/>
          </p:nvPr>
        </p:nvSpPr>
        <p:spPr/>
        <p:txBody>
          <a:bodyPr/>
          <a:lstStyle/>
          <a:p>
            <a:pPr>
              <a:defRPr/>
            </a:pPr>
            <a:r>
              <a:rPr lang="en-US"/>
              <a:t>January 2, 2024</a:t>
            </a:r>
          </a:p>
        </p:txBody>
      </p:sp>
      <p:sp>
        <p:nvSpPr>
          <p:cNvPr id="5" name="Footer Placeholder 4"/>
          <p:cNvSpPr>
            <a:spLocks noGrp="1"/>
          </p:cNvSpPr>
          <p:nvPr>
            <p:ph type="ftr" sz="quarter" idx="11"/>
          </p:nvPr>
        </p:nvSpPr>
        <p:spPr/>
        <p:txBody>
          <a:bodyPr/>
          <a:lstStyle/>
          <a:p>
            <a:pPr>
              <a:defRPr/>
            </a:pPr>
            <a:r>
              <a:rPr lang="en-US"/>
              <a:t>Isaiah 50 - Israel's Sin and the Servant's Obedience</a:t>
            </a:r>
          </a:p>
        </p:txBody>
      </p:sp>
      <p:sp>
        <p:nvSpPr>
          <p:cNvPr id="41990"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CE76D2D-11EE-4E4D-87E6-53DF180BA2DF}" type="slidenum">
              <a:rPr lang="en-US" altLang="en-US"/>
              <a:pPr/>
              <a:t>27</a:t>
            </a:fld>
            <a:endParaRPr lang="en-US" altLang="en-US"/>
          </a:p>
        </p:txBody>
      </p:sp>
      <p:sp>
        <p:nvSpPr>
          <p:cNvPr id="7" name="Rectangle 6"/>
          <p:cNvSpPr/>
          <p:nvPr/>
        </p:nvSpPr>
        <p:spPr>
          <a:xfrm>
            <a:off x="609600" y="1600200"/>
            <a:ext cx="10972800" cy="1709738"/>
          </a:xfrm>
          <a:prstGeom prst="rect">
            <a:avLst/>
          </a:prstGeom>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i="1" dirty="0">
                <a:effectLst>
                  <a:outerShdw blurRad="50800" dist="38100" dir="2700000" algn="tl" rotWithShape="0">
                    <a:schemeClr val="tx1"/>
                  </a:outerShdw>
                </a:effectLst>
                <a:latin typeface="Arial" panose="020B0604020202020204" pitchFamily="34" charset="0"/>
                <a:ea typeface="Calibri" panose="020F0502020204030204" pitchFamily="34" charset="0"/>
              </a:rPr>
              <a:t>Constable says Isaiah 50 “is a call to </a:t>
            </a:r>
            <a:r>
              <a:rPr lang="en-US" sz="2800" b="1" i="1" dirty="0">
                <a:solidFill>
                  <a:schemeClr val="accent3">
                    <a:lumMod val="60000"/>
                    <a:lumOff val="40000"/>
                  </a:schemeClr>
                </a:solidFill>
                <a:effectLst>
                  <a:outerShdw blurRad="50800" dist="38100" dir="2700000" algn="tl" rotWithShape="0">
                    <a:schemeClr val="tx1"/>
                  </a:outerShdw>
                </a:effectLst>
                <a:latin typeface="Arial" panose="020B0604020202020204" pitchFamily="34" charset="0"/>
                <a:ea typeface="Calibri" panose="020F0502020204030204" pitchFamily="34" charset="0"/>
              </a:rPr>
              <a:t>listen</a:t>
            </a:r>
            <a:r>
              <a:rPr lang="en-US" sz="2800" b="1" i="1" dirty="0">
                <a:effectLst>
                  <a:outerShdw blurRad="50800" dist="38100" dir="2700000" algn="tl" rotWithShape="0">
                    <a:schemeClr val="tx1"/>
                  </a:outerShdw>
                </a:effectLst>
                <a:latin typeface="Arial" panose="020B0604020202020204" pitchFamily="34" charset="0"/>
                <a:ea typeface="Calibri" panose="020F0502020204030204" pitchFamily="34" charset="0"/>
              </a:rPr>
              <a:t> to the Servant, to follow His example, and so experience God's salvation. Failure to do so would result in sharing the fate of His opponents.”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fade">
                                      <p:cBhvr>
                                        <p:cTn id="7" dur="500"/>
                                        <p:tgtEl>
                                          <p:spTgt spid="3379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1" nodeType="withEffect">
                                  <p:stCondLst>
                                    <p:cond delay="30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3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 grpId="0" build="p"/>
      <p:bldP spid="3" grpId="1" build="p"/>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z="5400" b="1" smtClean="0"/>
              <a:t>Next Meeting</a:t>
            </a:r>
          </a:p>
        </p:txBody>
      </p:sp>
      <p:sp>
        <p:nvSpPr>
          <p:cNvPr id="3" name="Content Placeholder 2"/>
          <p:cNvSpPr>
            <a:spLocks noGrp="1"/>
          </p:cNvSpPr>
          <p:nvPr>
            <p:ph idx="1"/>
          </p:nvPr>
        </p:nvSpPr>
        <p:spPr/>
        <p:txBody>
          <a:bodyPr/>
          <a:lstStyle/>
          <a:p>
            <a:pPr marL="0" indent="0">
              <a:spcBef>
                <a:spcPts val="0"/>
              </a:spcBef>
              <a:spcAft>
                <a:spcPts val="0"/>
              </a:spcAft>
              <a:buFont typeface="Arial" panose="020B0604020202020204" pitchFamily="34" charset="0"/>
              <a:buNone/>
              <a:defRPr/>
            </a:pPr>
            <a:r>
              <a:rPr lang="fr-FR" altLang="en-US" sz="2800" b="1" dirty="0" err="1">
                <a:solidFill>
                  <a:prstClr val="black"/>
                </a:solidFill>
                <a:cs typeface="Arial" panose="020B0604020202020204" pitchFamily="34" charset="0"/>
              </a:rPr>
              <a:t>Review</a:t>
            </a:r>
            <a:r>
              <a:rPr lang="fr-FR" altLang="en-US" sz="2800" b="1" dirty="0">
                <a:cs typeface="Arial" panose="020B0604020202020204" pitchFamily="34" charset="0"/>
              </a:rPr>
              <a:t>:</a:t>
            </a:r>
          </a:p>
          <a:p>
            <a:pPr marL="342900" indent="-342900">
              <a:spcBef>
                <a:spcPts val="0"/>
              </a:spcBef>
              <a:spcAft>
                <a:spcPts val="0"/>
              </a:spcAft>
              <a:defRPr/>
            </a:pPr>
            <a:r>
              <a:rPr lang="en-US" altLang="en-US" sz="2800" b="1" dirty="0">
                <a:cs typeface="Arial" panose="020B0604020202020204" pitchFamily="34" charset="0"/>
              </a:rPr>
              <a:t>Isaiah 50, Israel's Sin and the Servant's Obedience</a:t>
            </a:r>
          </a:p>
          <a:p>
            <a:pPr marL="342900" indent="-342900">
              <a:spcBef>
                <a:spcPts val="0"/>
              </a:spcBef>
              <a:spcAft>
                <a:spcPts val="0"/>
              </a:spcAft>
              <a:defRPr/>
            </a:pPr>
            <a:r>
              <a:rPr lang="en-US" altLang="en-US" sz="2800" b="1" dirty="0">
                <a:cs typeface="Arial" panose="020B0604020202020204" pitchFamily="34" charset="0"/>
              </a:rPr>
              <a:t>Memory Verse:  Isaiah 50:4</a:t>
            </a:r>
          </a:p>
          <a:p>
            <a:pPr marL="342900" indent="-342900">
              <a:spcBef>
                <a:spcPts val="0"/>
              </a:spcBef>
              <a:spcAft>
                <a:spcPts val="0"/>
              </a:spcAft>
              <a:defRPr/>
            </a:pPr>
            <a:r>
              <a:rPr lang="en-US" altLang="en-US" sz="2800" b="1" i="1" dirty="0">
                <a:cs typeface="Arial" panose="020B0604020202020204" pitchFamily="34" charset="0"/>
              </a:rPr>
              <a:t>Dr. Constable’s Notes, 2023 Ed., pp. 348-355; </a:t>
            </a:r>
            <a:r>
              <a:rPr lang="en-US" altLang="en-US" sz="2800" b="1" i="1" dirty="0" err="1">
                <a:cs typeface="Arial" panose="020B0604020202020204" pitchFamily="34" charset="0"/>
              </a:rPr>
              <a:t>Motyer</a:t>
            </a:r>
            <a:r>
              <a:rPr lang="en-US" altLang="en-US" sz="2800" b="1" i="1" dirty="0">
                <a:cs typeface="Arial" panose="020B0604020202020204" pitchFamily="34" charset="0"/>
              </a:rPr>
              <a:t>, pp. 396-401.</a:t>
            </a:r>
          </a:p>
          <a:p>
            <a:pPr marL="351569" lvl="1" indent="0">
              <a:spcBef>
                <a:spcPts val="0"/>
              </a:spcBef>
              <a:spcAft>
                <a:spcPts val="0"/>
              </a:spcAft>
              <a:buFont typeface="Arial" panose="020B0604020202020204" pitchFamily="34" charset="0"/>
              <a:buNone/>
              <a:defRPr/>
            </a:pPr>
            <a:endParaRPr lang="en-US" altLang="en-US" sz="2400" b="1" dirty="0">
              <a:solidFill>
                <a:schemeClr val="tx1">
                  <a:lumMod val="75000"/>
                  <a:lumOff val="25000"/>
                </a:schemeClr>
              </a:solidFill>
              <a:cs typeface="Arial" panose="020B0604020202020204" pitchFamily="34" charset="0"/>
            </a:endParaRPr>
          </a:p>
          <a:p>
            <a:pPr marL="0" indent="0">
              <a:spcBef>
                <a:spcPts val="0"/>
              </a:spcBef>
              <a:spcAft>
                <a:spcPts val="0"/>
              </a:spcAft>
              <a:buFont typeface="Arial" panose="020B0604020202020204" pitchFamily="34" charset="0"/>
              <a:buNone/>
              <a:defRPr/>
            </a:pPr>
            <a:r>
              <a:rPr lang="fr-FR" altLang="en-US" sz="2800" b="1" dirty="0" err="1">
                <a:solidFill>
                  <a:prstClr val="black"/>
                </a:solidFill>
                <a:cs typeface="Arial" panose="020B0604020202020204" pitchFamily="34" charset="0"/>
              </a:rPr>
              <a:t>Study</a:t>
            </a:r>
            <a:r>
              <a:rPr lang="fr-FR" altLang="en-US" sz="2800" b="1" dirty="0">
                <a:solidFill>
                  <a:prstClr val="black"/>
                </a:solidFill>
                <a:cs typeface="Arial" panose="020B0604020202020204" pitchFamily="34" charset="0"/>
              </a:rPr>
              <a:t>:</a:t>
            </a:r>
            <a:endParaRPr lang="fr-FR" altLang="en-US" sz="2800" b="1" dirty="0">
              <a:cs typeface="Arial" panose="020B0604020202020204" pitchFamily="34" charset="0"/>
            </a:endParaRPr>
          </a:p>
          <a:p>
            <a:pPr marL="342900" indent="-342900">
              <a:spcBef>
                <a:spcPts val="0"/>
              </a:spcBef>
              <a:spcAft>
                <a:spcPts val="0"/>
              </a:spcAft>
              <a:defRPr/>
            </a:pPr>
            <a:r>
              <a:rPr lang="en-US" altLang="en-US" sz="2800" b="1" dirty="0">
                <a:cs typeface="Arial" panose="020B0604020202020204" pitchFamily="34" charset="0"/>
              </a:rPr>
              <a:t>Isaiah 51, The LORD’s Comfort for Zion </a:t>
            </a:r>
          </a:p>
          <a:p>
            <a:pPr marL="342900" indent="-342900">
              <a:spcBef>
                <a:spcPts val="0"/>
              </a:spcBef>
              <a:spcAft>
                <a:spcPts val="0"/>
              </a:spcAft>
              <a:defRPr/>
            </a:pPr>
            <a:r>
              <a:rPr lang="en-US" altLang="en-US" sz="2800" b="1" dirty="0">
                <a:cs typeface="Arial" panose="020B0604020202020204" pitchFamily="34" charset="0"/>
              </a:rPr>
              <a:t>Memory Verse: Isaiah 51:11</a:t>
            </a:r>
          </a:p>
          <a:p>
            <a:pPr marL="342900" indent="-342900">
              <a:spcBef>
                <a:spcPts val="0"/>
              </a:spcBef>
              <a:spcAft>
                <a:spcPts val="0"/>
              </a:spcAft>
              <a:defRPr/>
            </a:pPr>
            <a:r>
              <a:rPr lang="en-US" altLang="en-US" sz="2800" b="1" i="1" dirty="0">
                <a:cs typeface="Arial" panose="020B0604020202020204" pitchFamily="34" charset="0"/>
              </a:rPr>
              <a:t>Dr. Constable’s Notes, 2023 Ed., pp.355-363; </a:t>
            </a:r>
            <a:r>
              <a:rPr lang="en-US" altLang="en-US" sz="2800" b="1" i="1" dirty="0" err="1">
                <a:cs typeface="Arial" panose="020B0604020202020204" pitchFamily="34" charset="0"/>
              </a:rPr>
              <a:t>Motyer</a:t>
            </a:r>
            <a:r>
              <a:rPr lang="en-US" altLang="en-US" sz="2800" b="1" i="1" dirty="0">
                <a:cs typeface="Arial" panose="020B0604020202020204" pitchFamily="34" charset="0"/>
              </a:rPr>
              <a:t>, pp.402-415.</a:t>
            </a:r>
          </a:p>
          <a:p>
            <a:pPr marL="342900" indent="-342900">
              <a:spcBef>
                <a:spcPts val="0"/>
              </a:spcBef>
              <a:spcAft>
                <a:spcPts val="0"/>
              </a:spcAft>
              <a:defRPr/>
            </a:pPr>
            <a:r>
              <a:rPr lang="en-US" altLang="en-US" sz="2800" b="1" dirty="0">
                <a:cs typeface="Arial" panose="020B0604020202020204" pitchFamily="34" charset="0"/>
              </a:rPr>
              <a:t>Refreshment Host:  </a:t>
            </a:r>
            <a:r>
              <a:rPr lang="en-US" altLang="en-US" sz="2800" b="1" dirty="0">
                <a:solidFill>
                  <a:srgbClr val="0000FF"/>
                </a:solidFill>
                <a:cs typeface="Arial" panose="020B0604020202020204" pitchFamily="34" charset="0"/>
              </a:rPr>
              <a:t>G</a:t>
            </a:r>
            <a:endParaRPr lang="en-US" altLang="en-US" b="1" dirty="0">
              <a:solidFill>
                <a:srgbClr val="0000FF"/>
              </a:solidFill>
              <a:cs typeface="Arial" panose="020B0604020202020204" pitchFamily="34" charset="0"/>
            </a:endParaRPr>
          </a:p>
        </p:txBody>
      </p:sp>
      <p:sp>
        <p:nvSpPr>
          <p:cNvPr id="4" name="Date Placeholder 3"/>
          <p:cNvSpPr>
            <a:spLocks noGrp="1"/>
          </p:cNvSpPr>
          <p:nvPr>
            <p:ph type="dt" sz="quarter" idx="10"/>
          </p:nvPr>
        </p:nvSpPr>
        <p:spPr/>
        <p:txBody>
          <a:bodyPr/>
          <a:lstStyle/>
          <a:p>
            <a:pPr>
              <a:defRPr/>
            </a:pPr>
            <a:r>
              <a:rPr lang="en-US"/>
              <a:t>January 2, 2024</a:t>
            </a:r>
          </a:p>
        </p:txBody>
      </p:sp>
      <p:sp>
        <p:nvSpPr>
          <p:cNvPr id="5" name="Footer Placeholder 4"/>
          <p:cNvSpPr>
            <a:spLocks noGrp="1"/>
          </p:cNvSpPr>
          <p:nvPr>
            <p:ph type="ftr" sz="quarter" idx="11"/>
          </p:nvPr>
        </p:nvSpPr>
        <p:spPr/>
        <p:txBody>
          <a:bodyPr/>
          <a:lstStyle/>
          <a:p>
            <a:pPr>
              <a:defRPr/>
            </a:pPr>
            <a:r>
              <a:rPr lang="en-US"/>
              <a:t>Isaiah 50 - Israel's Sin and the Servant's Obedience</a:t>
            </a:r>
          </a:p>
        </p:txBody>
      </p:sp>
      <p:sp>
        <p:nvSpPr>
          <p:cNvPr id="43014"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B1EE2C9-431E-4ABB-9EED-5E0A1DBE8AC4}" type="slidenum">
              <a:rPr lang="en-US" altLang="en-US"/>
              <a:pPr/>
              <a:t>28</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500"/>
                                        <p:tgtEl>
                                          <p:spTgt spid="38914"/>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b="1" smtClean="0"/>
              <a:t>Discussion &amp; Application</a:t>
            </a:r>
            <a:r>
              <a:rPr lang="en-US" altLang="en-US" b="1" smtClean="0">
                <a:solidFill>
                  <a:srgbClr val="FF0000"/>
                </a:solidFill>
              </a:rPr>
              <a:t>*</a:t>
            </a:r>
            <a:endParaRPr lang="en-US" altLang="en-US" smtClean="0">
              <a:solidFill>
                <a:srgbClr val="FF0000"/>
              </a:solidFill>
            </a:endParaRPr>
          </a:p>
        </p:txBody>
      </p:sp>
      <p:sp>
        <p:nvSpPr>
          <p:cNvPr id="38915" name="Content Placeholder 2"/>
          <p:cNvSpPr>
            <a:spLocks noGrp="1"/>
          </p:cNvSpPr>
          <p:nvPr>
            <p:ph idx="1"/>
          </p:nvPr>
        </p:nvSpPr>
        <p:spPr>
          <a:xfrm>
            <a:off x="609600" y="1798638"/>
            <a:ext cx="10972800" cy="4525962"/>
          </a:xfrm>
        </p:spPr>
        <p:txBody>
          <a:bodyPr anchor="ctr"/>
          <a:lstStyle/>
          <a:p>
            <a:pPr marL="0" lvl="1" indent="57150">
              <a:buFont typeface="Calibri" panose="020F0502020204030204" pitchFamily="34" charset="0"/>
              <a:buAutoNum type="arabicPeriod"/>
            </a:pPr>
            <a:r>
              <a:rPr lang="en-US" altLang="en-US" sz="2600" b="1" smtClean="0">
                <a:ea typeface="Calibri" panose="020F0502020204030204" pitchFamily="34" charset="0"/>
                <a:cs typeface="Times New Roman" panose="02020603050405020304" pitchFamily="18" charset="0"/>
              </a:rPr>
              <a:t>  Why does Yahweh ask for a certificate of divorce and proof of creditors (50:1)? What does this reveal about Zion’s fears?</a:t>
            </a:r>
          </a:p>
          <a:p>
            <a:pPr marL="0" lvl="1" indent="57150">
              <a:buFont typeface="Calibri" panose="020F0502020204030204" pitchFamily="34" charset="0"/>
              <a:buAutoNum type="arabicPeriod"/>
            </a:pPr>
            <a:r>
              <a:rPr lang="en-US" altLang="en-US" sz="2600" b="1" smtClean="0">
                <a:ea typeface="Calibri" panose="020F0502020204030204" pitchFamily="34" charset="0"/>
                <a:cs typeface="Times New Roman" panose="02020603050405020304" pitchFamily="18" charset="0"/>
              </a:rPr>
              <a:t>  What events does Yahweh recount to remind his people of his power to redeem?</a:t>
            </a:r>
          </a:p>
          <a:p>
            <a:pPr marL="0" lvl="1" indent="57150">
              <a:buFont typeface="Calibri" panose="020F0502020204030204" pitchFamily="34" charset="0"/>
              <a:buAutoNum type="arabicPeriod"/>
            </a:pPr>
            <a:r>
              <a:rPr lang="en-US" altLang="en-US" sz="2600" b="1" smtClean="0">
                <a:ea typeface="Calibri" panose="020F0502020204030204" pitchFamily="34" charset="0"/>
                <a:cs typeface="Times New Roman" panose="02020603050405020304" pitchFamily="18" charset="0"/>
              </a:rPr>
              <a:t>  If you’ve ever felt your sin made you unlovable or unredeemable, what did you learn from Chapter 50 to combat these thoughts?</a:t>
            </a:r>
          </a:p>
          <a:p>
            <a:pPr marL="0" lvl="1" indent="57150">
              <a:buFont typeface="Calibri" panose="020F0502020204030204" pitchFamily="34" charset="0"/>
              <a:buAutoNum type="arabicPeriod"/>
            </a:pPr>
            <a:r>
              <a:rPr lang="en-US" altLang="en-US" sz="2600" b="1" smtClean="0">
                <a:ea typeface="Calibri" panose="020F0502020204030204" pitchFamily="34" charset="0"/>
                <a:cs typeface="Times New Roman" panose="02020603050405020304" pitchFamily="18" charset="0"/>
              </a:rPr>
              <a:t>  How do the four occurrences of “Lord GOD” in verses 4–9 help you understand its structure?</a:t>
            </a:r>
          </a:p>
          <a:p>
            <a:pPr marL="0" lvl="1" indent="57150">
              <a:buFont typeface="Calibri" panose="020F0502020204030204" pitchFamily="34" charset="0"/>
              <a:buAutoNum type="arabicPeriod"/>
            </a:pPr>
            <a:r>
              <a:rPr lang="en-US" altLang="en-US" sz="2600" b="1" smtClean="0">
                <a:ea typeface="Calibri" panose="020F0502020204030204" pitchFamily="34" charset="0"/>
                <a:cs typeface="Times New Roman" panose="02020603050405020304" pitchFamily="18" charset="0"/>
              </a:rPr>
              <a:t>  Who speaks in vs. 4–9, and to whom does he speak?</a:t>
            </a:r>
          </a:p>
        </p:txBody>
      </p:sp>
      <p:sp>
        <p:nvSpPr>
          <p:cNvPr id="4" name="Date Placeholder 3"/>
          <p:cNvSpPr>
            <a:spLocks noGrp="1"/>
          </p:cNvSpPr>
          <p:nvPr>
            <p:ph type="dt" sz="quarter" idx="10"/>
          </p:nvPr>
        </p:nvSpPr>
        <p:spPr/>
        <p:txBody>
          <a:bodyPr/>
          <a:lstStyle/>
          <a:p>
            <a:pPr>
              <a:defRPr/>
            </a:pPr>
            <a:r>
              <a:rPr lang="en-US"/>
              <a:t>January 2, 2024</a:t>
            </a:r>
          </a:p>
        </p:txBody>
      </p:sp>
      <p:sp>
        <p:nvSpPr>
          <p:cNvPr id="5" name="Footer Placeholder 4"/>
          <p:cNvSpPr>
            <a:spLocks noGrp="1"/>
          </p:cNvSpPr>
          <p:nvPr>
            <p:ph type="ftr" sz="quarter" idx="11"/>
          </p:nvPr>
        </p:nvSpPr>
        <p:spPr/>
        <p:txBody>
          <a:bodyPr/>
          <a:lstStyle/>
          <a:p>
            <a:pPr>
              <a:defRPr/>
            </a:pPr>
            <a:r>
              <a:rPr lang="en-US"/>
              <a:t>Isaiah 50 - Israel's Sin and the Servant's Obedience</a:t>
            </a:r>
          </a:p>
        </p:txBody>
      </p:sp>
      <p:sp>
        <p:nvSpPr>
          <p:cNvPr id="44038"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9306F0B-6976-4664-9136-5ED56628DA15}" type="slidenum">
              <a:rPr lang="en-US" altLang="en-US"/>
              <a:pPr/>
              <a:t>29</a:t>
            </a:fld>
            <a:endParaRPr lang="en-US" altLang="en-US"/>
          </a:p>
        </p:txBody>
      </p:sp>
      <p:sp>
        <p:nvSpPr>
          <p:cNvPr id="44039" name="TextBox 7"/>
          <p:cNvSpPr txBox="1">
            <a:spLocks noChangeArrowheads="1"/>
          </p:cNvSpPr>
          <p:nvPr/>
        </p:nvSpPr>
        <p:spPr bwMode="auto">
          <a:xfrm>
            <a:off x="5575300" y="1241425"/>
            <a:ext cx="1054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b="1">
                <a:solidFill>
                  <a:srgbClr val="0000FF"/>
                </a:solidFill>
              </a:rPr>
              <a:t>1</a:t>
            </a:r>
            <a:r>
              <a:rPr lang="en-US" altLang="en-US" b="1"/>
              <a:t> of 2</a:t>
            </a:r>
          </a:p>
        </p:txBody>
      </p:sp>
      <p:sp>
        <p:nvSpPr>
          <p:cNvPr id="44040" name="TextBox 5"/>
          <p:cNvSpPr txBox="1">
            <a:spLocks noChangeArrowheads="1"/>
          </p:cNvSpPr>
          <p:nvPr/>
        </p:nvSpPr>
        <p:spPr bwMode="auto">
          <a:xfrm>
            <a:off x="625475" y="6165850"/>
            <a:ext cx="10744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600" b="1">
                <a:solidFill>
                  <a:srgbClr val="FF0000"/>
                </a:solidFill>
              </a:rPr>
              <a:t>*</a:t>
            </a:r>
            <a:r>
              <a:rPr lang="en-US" altLang="en-US" sz="1600" b="1"/>
              <a:t>Note: These questions are taken from Pastor Rob Davis Isaiah Messages delivered at the Bible Church of Cabot, Arkansas.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fade">
                                      <p:cBhvr>
                                        <p:cTn id="7" dur="500"/>
                                        <p:tgtEl>
                                          <p:spTgt spid="389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8915">
                                            <p:txEl>
                                              <p:pRg st="1" end="1"/>
                                            </p:txEl>
                                          </p:spTgt>
                                        </p:tgtEl>
                                        <p:attrNameLst>
                                          <p:attrName>style.visibility</p:attrName>
                                        </p:attrNameLst>
                                      </p:cBhvr>
                                      <p:to>
                                        <p:strVal val="visible"/>
                                      </p:to>
                                    </p:set>
                                    <p:animEffect transition="in" filter="fade">
                                      <p:cBhvr>
                                        <p:cTn id="10" dur="500"/>
                                        <p:tgtEl>
                                          <p:spTgt spid="3891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8915">
                                            <p:txEl>
                                              <p:pRg st="2" end="2"/>
                                            </p:txEl>
                                          </p:spTgt>
                                        </p:tgtEl>
                                        <p:attrNameLst>
                                          <p:attrName>style.visibility</p:attrName>
                                        </p:attrNameLst>
                                      </p:cBhvr>
                                      <p:to>
                                        <p:strVal val="visible"/>
                                      </p:to>
                                    </p:set>
                                    <p:animEffect transition="in" filter="fade">
                                      <p:cBhvr>
                                        <p:cTn id="13" dur="500"/>
                                        <p:tgtEl>
                                          <p:spTgt spid="3891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8915">
                                            <p:txEl>
                                              <p:pRg st="3" end="3"/>
                                            </p:txEl>
                                          </p:spTgt>
                                        </p:tgtEl>
                                        <p:attrNameLst>
                                          <p:attrName>style.visibility</p:attrName>
                                        </p:attrNameLst>
                                      </p:cBhvr>
                                      <p:to>
                                        <p:strVal val="visible"/>
                                      </p:to>
                                    </p:set>
                                    <p:animEffect transition="in" filter="fade">
                                      <p:cBhvr>
                                        <p:cTn id="16" dur="500"/>
                                        <p:tgtEl>
                                          <p:spTgt spid="3891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8915">
                                            <p:txEl>
                                              <p:pRg st="4" end="4"/>
                                            </p:txEl>
                                          </p:spTgt>
                                        </p:tgtEl>
                                        <p:attrNameLst>
                                          <p:attrName>style.visibility</p:attrName>
                                        </p:attrNameLst>
                                      </p:cBhvr>
                                      <p:to>
                                        <p:strVal val="visible"/>
                                      </p:to>
                                    </p:set>
                                    <p:animEffect transition="in" filter="fade">
                                      <p:cBhvr>
                                        <p:cTn id="19" dur="500"/>
                                        <p:tgtEl>
                                          <p:spTgt spid="38915">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0962"/>
                                        </p:tgtEl>
                                        <p:attrNameLst>
                                          <p:attrName>style.visibility</p:attrName>
                                        </p:attrNameLst>
                                      </p:cBhvr>
                                      <p:to>
                                        <p:strVal val="visible"/>
                                      </p:to>
                                    </p:set>
                                    <p:animEffect transition="in" filter="fade">
                                      <p:cBhvr>
                                        <p:cTn id="22" dur="500"/>
                                        <p:tgtEl>
                                          <p:spTgt spid="4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3891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z="4800" b="1" smtClean="0"/>
              <a:t>Please Rise</a:t>
            </a:r>
          </a:p>
        </p:txBody>
      </p:sp>
      <p:sp>
        <p:nvSpPr>
          <p:cNvPr id="3" name="Content Placeholder 2"/>
          <p:cNvSpPr>
            <a:spLocks noGrp="1"/>
          </p:cNvSpPr>
          <p:nvPr>
            <p:ph idx="1"/>
          </p:nvPr>
        </p:nvSpPr>
        <p:spPr/>
        <p:txBody>
          <a:bodyPr/>
          <a:lstStyle/>
          <a:p>
            <a:pPr eaLnBrk="1" hangingPunct="1">
              <a:spcAft>
                <a:spcPts val="600"/>
              </a:spcAft>
              <a:defRPr/>
            </a:pPr>
            <a:r>
              <a:rPr lang="en-US" altLang="en-US" sz="5400" b="1" dirty="0"/>
              <a:t>Invocation/Prayer.</a:t>
            </a:r>
          </a:p>
          <a:p>
            <a:pPr eaLnBrk="1" hangingPunct="1">
              <a:spcAft>
                <a:spcPts val="600"/>
              </a:spcAft>
              <a:defRPr/>
            </a:pPr>
            <a:endParaRPr lang="en-US" altLang="en-US" b="1" dirty="0"/>
          </a:p>
          <a:p>
            <a:pPr eaLnBrk="1" hangingPunct="1">
              <a:spcAft>
                <a:spcPts val="600"/>
              </a:spcAft>
              <a:defRPr/>
            </a:pPr>
            <a:r>
              <a:rPr lang="en-US" altLang="en-US" sz="5400" b="1" dirty="0"/>
              <a:t>Song:</a:t>
            </a:r>
          </a:p>
          <a:p>
            <a:pPr eaLnBrk="1" hangingPunct="1">
              <a:spcAft>
                <a:spcPts val="600"/>
              </a:spcAft>
              <a:defRPr/>
            </a:pPr>
            <a:endParaRPr lang="en-US" altLang="en-US" sz="700" b="1" dirty="0"/>
          </a:p>
          <a:p>
            <a:pPr marL="0" indent="0" algn="ctr" eaLnBrk="1" hangingPunct="1">
              <a:spcAft>
                <a:spcPts val="600"/>
              </a:spcAft>
              <a:buFont typeface="Arial" panose="020B0604020202020204" pitchFamily="34" charset="0"/>
              <a:buNone/>
              <a:defRPr/>
            </a:pPr>
            <a:r>
              <a:rPr lang="en-US" altLang="en-US" sz="5400" b="1" dirty="0"/>
              <a:t>“</a:t>
            </a:r>
            <a:r>
              <a:rPr lang="en-US" altLang="en-US" sz="5400" b="1" i="1" dirty="0">
                <a:solidFill>
                  <a:srgbClr val="0000FF"/>
                </a:solidFill>
              </a:rPr>
              <a:t>Trust And Obey</a:t>
            </a:r>
            <a:r>
              <a:rPr lang="en-US" altLang="en-US" sz="5400" b="1" dirty="0"/>
              <a:t>”</a:t>
            </a:r>
            <a:br>
              <a:rPr lang="en-US" altLang="en-US" sz="5400" b="1" dirty="0"/>
            </a:br>
            <a:endParaRPr lang="en-US" sz="5400" dirty="0"/>
          </a:p>
        </p:txBody>
      </p:sp>
      <p:sp>
        <p:nvSpPr>
          <p:cNvPr id="4" name="Date Placeholder 3"/>
          <p:cNvSpPr>
            <a:spLocks noGrp="1"/>
          </p:cNvSpPr>
          <p:nvPr>
            <p:ph type="dt" sz="quarter" idx="10"/>
          </p:nvPr>
        </p:nvSpPr>
        <p:spPr/>
        <p:txBody>
          <a:bodyPr/>
          <a:lstStyle/>
          <a:p>
            <a:pPr>
              <a:defRPr/>
            </a:pPr>
            <a:r>
              <a:rPr lang="en-US"/>
              <a:t>January 2, 2024</a:t>
            </a:r>
          </a:p>
        </p:txBody>
      </p:sp>
      <p:sp>
        <p:nvSpPr>
          <p:cNvPr id="5" name="Footer Placeholder 4"/>
          <p:cNvSpPr>
            <a:spLocks noGrp="1"/>
          </p:cNvSpPr>
          <p:nvPr>
            <p:ph type="ftr" sz="quarter" idx="11"/>
          </p:nvPr>
        </p:nvSpPr>
        <p:spPr/>
        <p:txBody>
          <a:bodyPr/>
          <a:lstStyle/>
          <a:p>
            <a:pPr>
              <a:defRPr/>
            </a:pPr>
            <a:r>
              <a:rPr lang="en-US"/>
              <a:t>Isaiah 50 - Israel's Sin and the Servant's Obedience</a:t>
            </a:r>
          </a:p>
        </p:txBody>
      </p:sp>
      <p:sp>
        <p:nvSpPr>
          <p:cNvPr id="16390"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8B1E4FD-69A9-4216-8351-407CFC377D7A}" type="slidenum">
              <a:rPr lang="en-US" altLang="en-US"/>
              <a:pPr/>
              <a:t>3</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2530"/>
                                        </p:tgtEl>
                                        <p:attrNameLst>
                                          <p:attrName>style.visibility</p:attrName>
                                        </p:attrNameLst>
                                      </p:cBhvr>
                                      <p:to>
                                        <p:strVal val="visible"/>
                                      </p:to>
                                    </p:set>
                                    <p:animEffect transition="in" filter="fade">
                                      <p:cBhvr>
                                        <p:cTn id="16"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b="1" smtClean="0"/>
              <a:t>Discussion &amp; Application</a:t>
            </a:r>
            <a:r>
              <a:rPr lang="en-US" altLang="en-US" b="1" smtClean="0">
                <a:solidFill>
                  <a:srgbClr val="FF0000"/>
                </a:solidFill>
              </a:rPr>
              <a:t>*</a:t>
            </a:r>
            <a:endParaRPr lang="en-US" altLang="en-US" smtClean="0">
              <a:solidFill>
                <a:srgbClr val="FF0000"/>
              </a:solidFill>
            </a:endParaRPr>
          </a:p>
        </p:txBody>
      </p:sp>
      <p:sp>
        <p:nvSpPr>
          <p:cNvPr id="38915" name="Content Placeholder 2"/>
          <p:cNvSpPr>
            <a:spLocks noGrp="1"/>
          </p:cNvSpPr>
          <p:nvPr>
            <p:ph idx="1"/>
          </p:nvPr>
        </p:nvSpPr>
        <p:spPr>
          <a:xfrm>
            <a:off x="609600" y="1665288"/>
            <a:ext cx="10972800" cy="4525962"/>
          </a:xfrm>
        </p:spPr>
        <p:txBody>
          <a:bodyPr anchor="ctr"/>
          <a:lstStyle/>
          <a:p>
            <a:pPr marL="0" lvl="1" indent="0">
              <a:buFont typeface="Calibri" panose="020F0502020204030204" pitchFamily="34" charset="0"/>
              <a:buAutoNum type="arabicPeriod" startAt="6"/>
            </a:pPr>
            <a:r>
              <a:rPr lang="en-US" altLang="en-US" sz="2600" b="1" smtClean="0">
                <a:ea typeface="Calibri" panose="020F0502020204030204" pitchFamily="34" charset="0"/>
                <a:cs typeface="Times New Roman" panose="02020603050405020304" pitchFamily="18" charset="0"/>
              </a:rPr>
              <a:t>  How are the truths found in vs. 4–9 fulfilled in the life of Jesus?</a:t>
            </a:r>
          </a:p>
          <a:p>
            <a:pPr marL="0" lvl="1" indent="0">
              <a:buFont typeface="Calibri" panose="020F0502020204030204" pitchFamily="34" charset="0"/>
              <a:buAutoNum type="arabicPeriod" startAt="6"/>
            </a:pPr>
            <a:r>
              <a:rPr lang="en-US" altLang="en-US" sz="2600" b="1" smtClean="0">
                <a:ea typeface="Calibri" panose="020F0502020204030204" pitchFamily="34" charset="0"/>
                <a:cs typeface="Times New Roman" panose="02020603050405020304" pitchFamily="18" charset="0"/>
              </a:rPr>
              <a:t>  “Morning by morning” (v. 4) shows the Servant involved in the regular and early intake of Yahweh’s word. How will you increase the regular intake of the Scriptures (Yahweh’s breathed-out word)?</a:t>
            </a:r>
          </a:p>
          <a:p>
            <a:pPr marL="0" lvl="1" indent="0">
              <a:buFont typeface="Calibri" panose="020F0502020204030204" pitchFamily="34" charset="0"/>
              <a:buAutoNum type="arabicPeriod" startAt="6"/>
            </a:pPr>
            <a:r>
              <a:rPr lang="en-US" altLang="en-US" sz="2600" b="1" smtClean="0">
                <a:ea typeface="Calibri" panose="020F0502020204030204" pitchFamily="34" charset="0"/>
                <a:cs typeface="Times New Roman" panose="02020603050405020304" pitchFamily="18" charset="0"/>
              </a:rPr>
              <a:t>  Is there a difference between the help mentioned in v. 7 and the help mentioned in v. 9? </a:t>
            </a:r>
          </a:p>
          <a:p>
            <a:pPr marL="0" lvl="1" indent="0">
              <a:buFont typeface="Calibri" panose="020F0502020204030204" pitchFamily="34" charset="0"/>
              <a:buAutoNum type="arabicPeriod" startAt="6"/>
            </a:pPr>
            <a:r>
              <a:rPr lang="en-US" altLang="en-US" sz="2600" b="1" smtClean="0">
                <a:ea typeface="Calibri" panose="020F0502020204030204" pitchFamily="34" charset="0"/>
                <a:cs typeface="Times New Roman" panose="02020603050405020304" pitchFamily="18" charset="0"/>
              </a:rPr>
              <a:t>   Who speaks in vs. 10–11, and to whom does he speak?</a:t>
            </a:r>
          </a:p>
          <a:p>
            <a:pPr marL="0" lvl="1" indent="0">
              <a:buFont typeface="Calibri" panose="020F0502020204030204" pitchFamily="34" charset="0"/>
              <a:buAutoNum type="arabicPeriod" startAt="6"/>
            </a:pPr>
            <a:r>
              <a:rPr lang="en-US" altLang="en-US" sz="2600" b="1" smtClean="0">
                <a:ea typeface="Calibri" panose="020F0502020204030204" pitchFamily="34" charset="0"/>
                <a:cs typeface="Times New Roman" panose="02020603050405020304" pitchFamily="18" charset="0"/>
              </a:rPr>
              <a:t>  In what ways does God’s work in Christ on your behalf equip you to “trust in the name of Yahweh and rely on his God”?</a:t>
            </a:r>
          </a:p>
        </p:txBody>
      </p:sp>
      <p:sp>
        <p:nvSpPr>
          <p:cNvPr id="4" name="Date Placeholder 3"/>
          <p:cNvSpPr>
            <a:spLocks noGrp="1"/>
          </p:cNvSpPr>
          <p:nvPr>
            <p:ph type="dt" sz="quarter" idx="10"/>
          </p:nvPr>
        </p:nvSpPr>
        <p:spPr/>
        <p:txBody>
          <a:bodyPr/>
          <a:lstStyle/>
          <a:p>
            <a:pPr>
              <a:defRPr/>
            </a:pPr>
            <a:r>
              <a:rPr lang="en-US"/>
              <a:t>January 2, 2024</a:t>
            </a:r>
          </a:p>
        </p:txBody>
      </p:sp>
      <p:sp>
        <p:nvSpPr>
          <p:cNvPr id="5" name="Footer Placeholder 4"/>
          <p:cNvSpPr>
            <a:spLocks noGrp="1"/>
          </p:cNvSpPr>
          <p:nvPr>
            <p:ph type="ftr" sz="quarter" idx="11"/>
          </p:nvPr>
        </p:nvSpPr>
        <p:spPr/>
        <p:txBody>
          <a:bodyPr/>
          <a:lstStyle/>
          <a:p>
            <a:pPr>
              <a:defRPr/>
            </a:pPr>
            <a:r>
              <a:rPr lang="en-US"/>
              <a:t>Isaiah 50 - Israel's Sin and the Servant's Obedience</a:t>
            </a:r>
          </a:p>
        </p:txBody>
      </p:sp>
      <p:sp>
        <p:nvSpPr>
          <p:cNvPr id="45062"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5AB172A-4B92-4BA3-80FC-E5404C9D456E}" type="slidenum">
              <a:rPr lang="en-US" altLang="en-US"/>
              <a:pPr/>
              <a:t>30</a:t>
            </a:fld>
            <a:endParaRPr lang="en-US" altLang="en-US"/>
          </a:p>
        </p:txBody>
      </p:sp>
      <p:sp>
        <p:nvSpPr>
          <p:cNvPr id="45063" name="TextBox 7"/>
          <p:cNvSpPr txBox="1">
            <a:spLocks noChangeArrowheads="1"/>
          </p:cNvSpPr>
          <p:nvPr/>
        </p:nvSpPr>
        <p:spPr bwMode="auto">
          <a:xfrm>
            <a:off x="5575300" y="1241425"/>
            <a:ext cx="1054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b="1">
                <a:solidFill>
                  <a:srgbClr val="0000FF"/>
                </a:solidFill>
              </a:rPr>
              <a:t>2</a:t>
            </a:r>
            <a:r>
              <a:rPr lang="en-US" altLang="en-US" b="1"/>
              <a:t> of 2</a:t>
            </a:r>
          </a:p>
        </p:txBody>
      </p:sp>
      <p:sp>
        <p:nvSpPr>
          <p:cNvPr id="45064" name="TextBox 1"/>
          <p:cNvSpPr txBox="1">
            <a:spLocks noChangeArrowheads="1"/>
          </p:cNvSpPr>
          <p:nvPr/>
        </p:nvSpPr>
        <p:spPr bwMode="auto">
          <a:xfrm>
            <a:off x="625475" y="6165850"/>
            <a:ext cx="10744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600" b="1">
                <a:solidFill>
                  <a:srgbClr val="FF0000"/>
                </a:solidFill>
              </a:rPr>
              <a:t>*</a:t>
            </a:r>
            <a:r>
              <a:rPr lang="en-US" altLang="en-US" sz="1600" b="1"/>
              <a:t>Note: These questions are taken from Pastor Rob Davis Isaiah Messages in June 2023 at the Bible Church of Cabot, Arkansas.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fade">
                                      <p:cBhvr>
                                        <p:cTn id="7" dur="500"/>
                                        <p:tgtEl>
                                          <p:spTgt spid="389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8915">
                                            <p:txEl>
                                              <p:pRg st="1" end="1"/>
                                            </p:txEl>
                                          </p:spTgt>
                                        </p:tgtEl>
                                        <p:attrNameLst>
                                          <p:attrName>style.visibility</p:attrName>
                                        </p:attrNameLst>
                                      </p:cBhvr>
                                      <p:to>
                                        <p:strVal val="visible"/>
                                      </p:to>
                                    </p:set>
                                    <p:animEffect transition="in" filter="fade">
                                      <p:cBhvr>
                                        <p:cTn id="10" dur="500"/>
                                        <p:tgtEl>
                                          <p:spTgt spid="3891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8915">
                                            <p:txEl>
                                              <p:pRg st="2" end="2"/>
                                            </p:txEl>
                                          </p:spTgt>
                                        </p:tgtEl>
                                        <p:attrNameLst>
                                          <p:attrName>style.visibility</p:attrName>
                                        </p:attrNameLst>
                                      </p:cBhvr>
                                      <p:to>
                                        <p:strVal val="visible"/>
                                      </p:to>
                                    </p:set>
                                    <p:animEffect transition="in" filter="fade">
                                      <p:cBhvr>
                                        <p:cTn id="13" dur="500"/>
                                        <p:tgtEl>
                                          <p:spTgt spid="3891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8915">
                                            <p:txEl>
                                              <p:pRg st="3" end="3"/>
                                            </p:txEl>
                                          </p:spTgt>
                                        </p:tgtEl>
                                        <p:attrNameLst>
                                          <p:attrName>style.visibility</p:attrName>
                                        </p:attrNameLst>
                                      </p:cBhvr>
                                      <p:to>
                                        <p:strVal val="visible"/>
                                      </p:to>
                                    </p:set>
                                    <p:animEffect transition="in" filter="fade">
                                      <p:cBhvr>
                                        <p:cTn id="16" dur="500"/>
                                        <p:tgtEl>
                                          <p:spTgt spid="3891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8915">
                                            <p:txEl>
                                              <p:pRg st="4" end="4"/>
                                            </p:txEl>
                                          </p:spTgt>
                                        </p:tgtEl>
                                        <p:attrNameLst>
                                          <p:attrName>style.visibility</p:attrName>
                                        </p:attrNameLst>
                                      </p:cBhvr>
                                      <p:to>
                                        <p:strVal val="visible"/>
                                      </p:to>
                                    </p:set>
                                    <p:animEffect transition="in" filter="fade">
                                      <p:cBhvr>
                                        <p:cTn id="19" dur="500"/>
                                        <p:tgtEl>
                                          <p:spTgt spid="38915">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0962"/>
                                        </p:tgtEl>
                                        <p:attrNameLst>
                                          <p:attrName>style.visibility</p:attrName>
                                        </p:attrNameLst>
                                      </p:cBhvr>
                                      <p:to>
                                        <p:strVal val="visible"/>
                                      </p:to>
                                    </p:set>
                                    <p:animEffect transition="in" filter="fade">
                                      <p:cBhvr>
                                        <p:cTn id="22" dur="500"/>
                                        <p:tgtEl>
                                          <p:spTgt spid="4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3891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z="5400" b="1" smtClean="0"/>
              <a:t>Closing</a:t>
            </a:r>
          </a:p>
        </p:txBody>
      </p:sp>
      <p:sp>
        <p:nvSpPr>
          <p:cNvPr id="39939" name="Content Placeholder 2"/>
          <p:cNvSpPr>
            <a:spLocks noGrp="1"/>
          </p:cNvSpPr>
          <p:nvPr>
            <p:ph idx="1"/>
          </p:nvPr>
        </p:nvSpPr>
        <p:spPr/>
        <p:txBody>
          <a:bodyPr/>
          <a:lstStyle/>
          <a:p>
            <a:pPr algn="ctr" eaLnBrk="1" hangingPunct="1">
              <a:lnSpc>
                <a:spcPct val="200000"/>
              </a:lnSpc>
            </a:pPr>
            <a:r>
              <a:rPr lang="en-US" altLang="en-US" sz="5400" b="1" smtClean="0"/>
              <a:t>Benediction</a:t>
            </a:r>
          </a:p>
          <a:p>
            <a:pPr algn="ctr" eaLnBrk="1" hangingPunct="1">
              <a:lnSpc>
                <a:spcPct val="200000"/>
              </a:lnSpc>
            </a:pPr>
            <a:r>
              <a:rPr lang="en-US" altLang="en-US" sz="5400" b="1" smtClean="0"/>
              <a:t>Small Groups</a:t>
            </a:r>
          </a:p>
        </p:txBody>
      </p:sp>
      <p:sp>
        <p:nvSpPr>
          <p:cNvPr id="4" name="Date Placeholder 3"/>
          <p:cNvSpPr>
            <a:spLocks noGrp="1"/>
          </p:cNvSpPr>
          <p:nvPr>
            <p:ph type="dt" sz="quarter" idx="10"/>
          </p:nvPr>
        </p:nvSpPr>
        <p:spPr/>
        <p:txBody>
          <a:bodyPr/>
          <a:lstStyle/>
          <a:p>
            <a:pPr>
              <a:defRPr/>
            </a:pPr>
            <a:r>
              <a:rPr lang="en-US"/>
              <a:t>January 2, 2024</a:t>
            </a:r>
          </a:p>
        </p:txBody>
      </p:sp>
      <p:sp>
        <p:nvSpPr>
          <p:cNvPr id="5" name="Footer Placeholder 4"/>
          <p:cNvSpPr>
            <a:spLocks noGrp="1"/>
          </p:cNvSpPr>
          <p:nvPr>
            <p:ph type="ftr" sz="quarter" idx="11"/>
          </p:nvPr>
        </p:nvSpPr>
        <p:spPr/>
        <p:txBody>
          <a:bodyPr/>
          <a:lstStyle/>
          <a:p>
            <a:pPr>
              <a:defRPr/>
            </a:pPr>
            <a:r>
              <a:rPr lang="en-US"/>
              <a:t>Isaiah 50 - Israel's Sin and the Servant's Obedience</a:t>
            </a:r>
          </a:p>
        </p:txBody>
      </p:sp>
      <p:sp>
        <p:nvSpPr>
          <p:cNvPr id="46086"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D8C1CC2-4D15-48D9-9562-1E7107D539F0}" type="slidenum">
              <a:rPr lang="en-US" altLang="en-US"/>
              <a:pPr/>
              <a:t>31</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fade">
                                      <p:cBhvr>
                                        <p:cTn id="7" dur="500"/>
                                        <p:tgtEl>
                                          <p:spTgt spid="3993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9939">
                                            <p:txEl>
                                              <p:pRg st="1" end="1"/>
                                            </p:txEl>
                                          </p:spTgt>
                                        </p:tgtEl>
                                        <p:attrNameLst>
                                          <p:attrName>style.visibility</p:attrName>
                                        </p:attrNameLst>
                                      </p:cBhvr>
                                      <p:to>
                                        <p:strVal val="visible"/>
                                      </p:to>
                                    </p:set>
                                    <p:animEffect transition="in" filter="fade">
                                      <p:cBhvr>
                                        <p:cTn id="10" dur="500"/>
                                        <p:tgtEl>
                                          <p:spTgt spid="3993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1986"/>
                                        </p:tgtEl>
                                        <p:attrNameLst>
                                          <p:attrName>style.visibility</p:attrName>
                                        </p:attrNameLst>
                                      </p:cBhvr>
                                      <p:to>
                                        <p:strVal val="visible"/>
                                      </p:to>
                                    </p:set>
                                    <p:animEffect transition="in" filter="fade">
                                      <p:cBhvr>
                                        <p:cTn id="13" dur="500"/>
                                        <p:tgtEl>
                                          <p:spTgt spid="41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3993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en-US"/>
              <a:t>January 2, 2024</a:t>
            </a:r>
          </a:p>
        </p:txBody>
      </p:sp>
      <p:sp>
        <p:nvSpPr>
          <p:cNvPr id="3" name="Footer Placeholder 2"/>
          <p:cNvSpPr>
            <a:spLocks noGrp="1"/>
          </p:cNvSpPr>
          <p:nvPr>
            <p:ph type="ftr" sz="quarter" idx="11"/>
          </p:nvPr>
        </p:nvSpPr>
        <p:spPr/>
        <p:txBody>
          <a:bodyPr/>
          <a:lstStyle/>
          <a:p>
            <a:pPr>
              <a:defRPr/>
            </a:pPr>
            <a:r>
              <a:rPr lang="en-US"/>
              <a:t>Isaiah 50 - Israel's Sin and the Servant's Obedience</a:t>
            </a:r>
          </a:p>
        </p:txBody>
      </p:sp>
      <p:sp>
        <p:nvSpPr>
          <p:cNvPr id="47108"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4B49B68-25BB-4202-81ED-805B4F57E0B0}" type="slidenum">
              <a:rPr lang="en-US" altLang="en-US"/>
              <a:pPr/>
              <a:t>32</a:t>
            </a:fld>
            <a:endParaRPr lang="en-US" altLang="en-US"/>
          </a:p>
        </p:txBody>
      </p:sp>
      <p:sp>
        <p:nvSpPr>
          <p:cNvPr id="5" name="Rectangle 4"/>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b="1" smtClean="0"/>
              <a:t>Isaiah 50</a:t>
            </a:r>
          </a:p>
        </p:txBody>
      </p:sp>
      <p:sp>
        <p:nvSpPr>
          <p:cNvPr id="48131" name="Content Placeholder 2"/>
          <p:cNvSpPr>
            <a:spLocks noGrp="1"/>
          </p:cNvSpPr>
          <p:nvPr>
            <p:ph idx="1"/>
          </p:nvPr>
        </p:nvSpPr>
        <p:spPr/>
        <p:txBody>
          <a:bodyPr/>
          <a:lstStyle/>
          <a:p>
            <a:pPr marL="0" indent="0">
              <a:buFont typeface="Arial" panose="020B0604020202020204" pitchFamily="34" charset="0"/>
              <a:buNone/>
            </a:pPr>
            <a:r>
              <a:rPr lang="en-US" altLang="en-US" sz="1500" b="1" smtClean="0"/>
              <a:t>1 Thus says the LORD: "Where is your mother's certificate of divorce, with which I sent her away? Or which of my creditors is it to whom I have sold you? Behold, for your iniquities you were sold, and for your transgressions your mother was sent away.</a:t>
            </a:r>
          </a:p>
          <a:p>
            <a:pPr marL="0" indent="0">
              <a:buFont typeface="Arial" panose="020B0604020202020204" pitchFamily="34" charset="0"/>
              <a:buNone/>
            </a:pPr>
            <a:r>
              <a:rPr lang="en-US" altLang="en-US" sz="1500" b="1" smtClean="0"/>
              <a:t>2 Why, when I came, was there no man; why, when I called, was there no one to answer? Is my hand shortened, that it cannot redeem? Or have I no power to deliver? Behold, by my rebuke I dry up the sea, I make the rivers a desert; their fish stink for lack of water and die of thirst.</a:t>
            </a:r>
          </a:p>
          <a:p>
            <a:pPr marL="0" indent="0">
              <a:buFont typeface="Arial" panose="020B0604020202020204" pitchFamily="34" charset="0"/>
              <a:buNone/>
            </a:pPr>
            <a:r>
              <a:rPr lang="en-US" altLang="en-US" sz="1500" b="1" smtClean="0"/>
              <a:t>3 I clothe the heavens with blackness and make sackcloth their covering."</a:t>
            </a:r>
          </a:p>
          <a:p>
            <a:pPr marL="0" indent="0">
              <a:buFont typeface="Arial" panose="020B0604020202020204" pitchFamily="34" charset="0"/>
              <a:buNone/>
            </a:pPr>
            <a:r>
              <a:rPr lang="en-US" altLang="en-US" sz="1500" b="1" smtClean="0"/>
              <a:t>4 The Lord GOD has given me the tongue of those who are taught, that I may know how to sustain with a word him who is weary. Morning by morning he awakens; he awakens my ear to hear as those who are taught.</a:t>
            </a:r>
          </a:p>
          <a:p>
            <a:pPr marL="0" indent="0">
              <a:buFont typeface="Arial" panose="020B0604020202020204" pitchFamily="34" charset="0"/>
              <a:buNone/>
            </a:pPr>
            <a:r>
              <a:rPr lang="en-US" altLang="en-US" sz="1500" b="1" smtClean="0"/>
              <a:t>5 The Lord GOD has opened my ear, and I was not rebellious; I turned not backward.</a:t>
            </a:r>
          </a:p>
          <a:p>
            <a:pPr marL="0" indent="0">
              <a:buFont typeface="Arial" panose="020B0604020202020204" pitchFamily="34" charset="0"/>
              <a:buNone/>
            </a:pPr>
            <a:r>
              <a:rPr lang="en-US" altLang="en-US" sz="1500" b="1" smtClean="0"/>
              <a:t>6 I gave my back to those who strike, and my cheeks to those who pull out the beard; I hid not my face from disgrace and spitting.</a:t>
            </a:r>
          </a:p>
          <a:p>
            <a:pPr marL="0" indent="0">
              <a:buFont typeface="Arial" panose="020B0604020202020204" pitchFamily="34" charset="0"/>
              <a:buNone/>
            </a:pPr>
            <a:r>
              <a:rPr lang="en-US" altLang="en-US" sz="1500" b="1" smtClean="0"/>
              <a:t>7 But the Lord GOD helps me; therefore I have not been disgraced; therefore I have set my face like a flint, and I know that I shall not be put to shame.</a:t>
            </a:r>
          </a:p>
          <a:p>
            <a:pPr marL="0" indent="0">
              <a:buFont typeface="Arial" panose="020B0604020202020204" pitchFamily="34" charset="0"/>
              <a:buNone/>
            </a:pPr>
            <a:r>
              <a:rPr lang="en-US" altLang="en-US" sz="1500" b="1" smtClean="0"/>
              <a:t>8 He who vindicates me is near. Who will contend with me? Let us stand up together. Who is my adversary? Let him come near to me.</a:t>
            </a:r>
          </a:p>
          <a:p>
            <a:pPr marL="0" indent="0">
              <a:buFont typeface="Arial" panose="020B0604020202020204" pitchFamily="34" charset="0"/>
              <a:buNone/>
            </a:pPr>
            <a:r>
              <a:rPr lang="en-US" altLang="en-US" sz="1500" b="1" smtClean="0"/>
              <a:t>9 Behold, the Lord GOD helps me; who will declare me guilty? Behold, all of them will wear out like a garment; the moth will eat them up.</a:t>
            </a:r>
          </a:p>
          <a:p>
            <a:pPr marL="0" indent="0">
              <a:buFont typeface="Arial" panose="020B0604020202020204" pitchFamily="34" charset="0"/>
              <a:buNone/>
            </a:pPr>
            <a:r>
              <a:rPr lang="en-US" altLang="en-US" sz="1500" b="1" smtClean="0"/>
              <a:t>10 Who among you fears the LORD and obeys the voice of his servant? Let him who walks in darkness and has no light trust in the name of the LORD and rely on his God.</a:t>
            </a:r>
          </a:p>
          <a:p>
            <a:pPr marL="0" indent="0">
              <a:buFont typeface="Arial" panose="020B0604020202020204" pitchFamily="34" charset="0"/>
              <a:buNone/>
            </a:pPr>
            <a:r>
              <a:rPr lang="en-US" altLang="en-US" sz="1500" b="1" smtClean="0"/>
              <a:t>11 Behold, all you who kindle a fire, who equip yourselves with burning torches! Walk by the light of your fire, and by the torches that you have kindled! This you have from my hand: you shall lie down in torment.</a:t>
            </a:r>
          </a:p>
        </p:txBody>
      </p:sp>
      <p:sp>
        <p:nvSpPr>
          <p:cNvPr id="4" name="Date Placeholder 3"/>
          <p:cNvSpPr>
            <a:spLocks noGrp="1"/>
          </p:cNvSpPr>
          <p:nvPr>
            <p:ph type="dt" sz="quarter" idx="10"/>
          </p:nvPr>
        </p:nvSpPr>
        <p:spPr/>
        <p:txBody>
          <a:bodyPr/>
          <a:lstStyle/>
          <a:p>
            <a:pPr>
              <a:defRPr/>
            </a:pPr>
            <a:r>
              <a:rPr lang="en-US"/>
              <a:t>January 2, 2024</a:t>
            </a:r>
          </a:p>
        </p:txBody>
      </p:sp>
      <p:sp>
        <p:nvSpPr>
          <p:cNvPr id="5" name="Footer Placeholder 4"/>
          <p:cNvSpPr>
            <a:spLocks noGrp="1"/>
          </p:cNvSpPr>
          <p:nvPr>
            <p:ph type="ftr" sz="quarter" idx="11"/>
          </p:nvPr>
        </p:nvSpPr>
        <p:spPr/>
        <p:txBody>
          <a:bodyPr/>
          <a:lstStyle/>
          <a:p>
            <a:pPr>
              <a:defRPr/>
            </a:pPr>
            <a:r>
              <a:rPr lang="en-US"/>
              <a:t>Isaiah 50 - Israel's Sin and the Servant's Obedience</a:t>
            </a:r>
          </a:p>
        </p:txBody>
      </p:sp>
      <p:sp>
        <p:nvSpPr>
          <p:cNvPr id="48134"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E8D6A23-4FAC-4865-BD74-E7A964EADB58}" type="slidenum">
              <a:rPr lang="en-US" altLang="en-US"/>
              <a:pPr/>
              <a:t>33</a:t>
            </a:fld>
            <a:endParaRPr lang="en-US"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b="1" smtClean="0"/>
              <a:t>Book of Isaiah</a:t>
            </a:r>
            <a:endParaRPr lang="en-US" altLang="en-US" smtClean="0"/>
          </a:p>
        </p:txBody>
      </p:sp>
      <p:sp>
        <p:nvSpPr>
          <p:cNvPr id="3" name="Content Placeholder 2"/>
          <p:cNvSpPr>
            <a:spLocks noGrp="1"/>
          </p:cNvSpPr>
          <p:nvPr>
            <p:ph sz="half" idx="1"/>
          </p:nvPr>
        </p:nvSpPr>
        <p:spPr>
          <a:xfrm>
            <a:off x="457200" y="1600200"/>
            <a:ext cx="5537200" cy="4724400"/>
          </a:xfrm>
          <a:solidFill>
            <a:schemeClr val="accent5">
              <a:lumMod val="40000"/>
              <a:lumOff val="60000"/>
            </a:schemeClr>
          </a:solidFill>
          <a:ln w="38100">
            <a:solidFill>
              <a:schemeClr val="accent1">
                <a:lumMod val="50000"/>
              </a:schemeClr>
            </a:solidFill>
          </a:ln>
        </p:spPr>
        <p:txBody>
          <a:bodyPr/>
          <a:lstStyle/>
          <a:p>
            <a:pPr marL="228600" indent="-228600">
              <a:defRPr/>
            </a:pPr>
            <a:r>
              <a:rPr lang="en-US" b="1" u="sng" dirty="0">
                <a:effectLst>
                  <a:outerShdw blurRad="38100" dist="38100" dir="2700000" algn="tl">
                    <a:srgbClr val="000000">
                      <a:alpha val="43137"/>
                    </a:srgbClr>
                  </a:outerShdw>
                </a:effectLst>
              </a:rPr>
              <a:t>Title</a:t>
            </a:r>
            <a:r>
              <a:rPr lang="en-US" b="1" dirty="0">
                <a:effectLst>
                  <a:outerShdw blurRad="38100" dist="38100" dir="2700000" algn="tl">
                    <a:srgbClr val="000000">
                      <a:alpha val="43137"/>
                    </a:srgbClr>
                  </a:outerShdw>
                </a:effectLst>
              </a:rPr>
              <a:t>:  “The LORD is Salvation”</a:t>
            </a:r>
          </a:p>
          <a:p>
            <a:pPr marL="228600" indent="-228600">
              <a:defRPr/>
            </a:pPr>
            <a:r>
              <a:rPr lang="en-US" b="1" u="sng" dirty="0">
                <a:effectLst>
                  <a:outerShdw blurRad="38100" dist="38100" dir="2700000" algn="tl">
                    <a:srgbClr val="000000">
                      <a:alpha val="43137"/>
                    </a:srgbClr>
                  </a:outerShdw>
                </a:effectLst>
              </a:rPr>
              <a:t>Author</a:t>
            </a:r>
            <a:r>
              <a:rPr lang="en-US" b="1" dirty="0">
                <a:effectLst>
                  <a:outerShdw blurRad="38100" dist="38100" dir="2700000" algn="tl">
                    <a:srgbClr val="000000">
                      <a:alpha val="43137"/>
                    </a:srgbClr>
                  </a:outerShdw>
                </a:effectLst>
              </a:rPr>
              <a:t>:  Isaiah, Son of </a:t>
            </a:r>
            <a:r>
              <a:rPr lang="en-US" b="1" dirty="0" err="1">
                <a:effectLst>
                  <a:outerShdw blurRad="38100" dist="38100" dir="2700000" algn="tl">
                    <a:srgbClr val="000000">
                      <a:alpha val="43137"/>
                    </a:srgbClr>
                  </a:outerShdw>
                </a:effectLst>
              </a:rPr>
              <a:t>Amoz</a:t>
            </a:r>
            <a:endParaRPr lang="en-US" b="1" dirty="0">
              <a:effectLst>
                <a:outerShdw blurRad="38100" dist="38100" dir="2700000" algn="tl">
                  <a:srgbClr val="000000">
                    <a:alpha val="43137"/>
                  </a:srgbClr>
                </a:outerShdw>
              </a:effectLst>
            </a:endParaRPr>
          </a:p>
          <a:p>
            <a:pPr marL="228600" indent="-228600">
              <a:defRPr/>
            </a:pPr>
            <a:r>
              <a:rPr lang="en-US" b="1" u="sng" dirty="0">
                <a:effectLst>
                  <a:outerShdw blurRad="38100" dist="38100" dir="2700000" algn="tl">
                    <a:srgbClr val="000000">
                      <a:alpha val="43137"/>
                    </a:srgbClr>
                  </a:outerShdw>
                </a:effectLst>
              </a:rPr>
              <a:t>Date</a:t>
            </a:r>
            <a:r>
              <a:rPr lang="en-US" b="1" dirty="0">
                <a:effectLst>
                  <a:outerShdw blurRad="38100" dist="38100" dir="2700000" algn="tl">
                    <a:srgbClr val="000000">
                      <a:alpha val="43137"/>
                    </a:srgbClr>
                  </a:outerShdw>
                </a:effectLst>
              </a:rPr>
              <a:t>:  ~740 B.C. to 686 B.C.</a:t>
            </a:r>
          </a:p>
          <a:p>
            <a:pPr marL="228600" indent="-228600">
              <a:defRPr/>
            </a:pPr>
            <a:r>
              <a:rPr lang="en-US" b="1" u="sng" dirty="0">
                <a:effectLst>
                  <a:outerShdw blurRad="38100" dist="38100" dir="2700000" algn="tl">
                    <a:srgbClr val="000000">
                      <a:alpha val="43137"/>
                    </a:srgbClr>
                  </a:outerShdw>
                </a:effectLst>
              </a:rPr>
              <a:t>Setting</a:t>
            </a:r>
            <a:r>
              <a:rPr lang="en-US" b="1" dirty="0">
                <a:effectLst>
                  <a:outerShdw blurRad="38100" dist="38100" dir="2700000" algn="tl">
                    <a:srgbClr val="000000">
                      <a:alpha val="43137"/>
                    </a:srgbClr>
                  </a:outerShdw>
                </a:effectLst>
              </a:rPr>
              <a:t>:</a:t>
            </a:r>
          </a:p>
          <a:p>
            <a:pPr marL="571500" lvl="1" indent="-228600">
              <a:buFont typeface="Arial" panose="020B0604020202020204" pitchFamily="34" charset="0"/>
              <a:buChar char="•"/>
              <a:defRPr/>
            </a:pPr>
            <a:r>
              <a:rPr lang="en-US" sz="2800" b="1" dirty="0">
                <a:effectLst>
                  <a:outerShdw blurRad="38100" dist="38100" dir="2700000" algn="tl">
                    <a:srgbClr val="000000">
                      <a:alpha val="43137"/>
                    </a:srgbClr>
                  </a:outerShdw>
                </a:effectLst>
              </a:rPr>
              <a:t>Prophesied in 4 kings’ reigns</a:t>
            </a:r>
          </a:p>
          <a:p>
            <a:pPr marL="571500" lvl="1" indent="-228600">
              <a:buFont typeface="Arial" panose="020B0604020202020204" pitchFamily="34" charset="0"/>
              <a:buChar char="•"/>
              <a:defRPr/>
            </a:pPr>
            <a:r>
              <a:rPr lang="en-US" sz="2800" b="1" dirty="0">
                <a:effectLst>
                  <a:outerShdw blurRad="38100" dist="38100" dir="2700000" algn="tl">
                    <a:srgbClr val="000000">
                      <a:alpha val="43137"/>
                    </a:srgbClr>
                  </a:outerShdw>
                </a:effectLst>
              </a:rPr>
              <a:t>Married, Two Sons</a:t>
            </a:r>
          </a:p>
          <a:p>
            <a:pPr marL="228600" indent="-228600">
              <a:defRPr/>
            </a:pPr>
            <a:r>
              <a:rPr lang="en-US" b="1" u="sng" dirty="0">
                <a:effectLst>
                  <a:outerShdw blurRad="38100" dist="38100" dir="2700000" algn="tl">
                    <a:srgbClr val="000000">
                      <a:alpha val="43137"/>
                    </a:srgbClr>
                  </a:outerShdw>
                </a:effectLst>
              </a:rPr>
              <a:t>Key Details</a:t>
            </a:r>
            <a:r>
              <a:rPr lang="en-US" b="1" dirty="0">
                <a:effectLst>
                  <a:outerShdw blurRad="38100" dist="38100" dir="2700000" algn="tl">
                    <a:srgbClr val="000000">
                      <a:alpha val="43137"/>
                    </a:srgbClr>
                  </a:outerShdw>
                </a:effectLst>
              </a:rPr>
              <a:t>:</a:t>
            </a:r>
          </a:p>
          <a:p>
            <a:pPr marL="571500" lvl="1" indent="-228600">
              <a:buFont typeface="Arial" panose="020B0604020202020204" pitchFamily="34" charset="0"/>
              <a:buChar char="•"/>
              <a:defRPr/>
            </a:pPr>
            <a:r>
              <a:rPr lang="en-US" sz="2800" b="1" dirty="0">
                <a:effectLst>
                  <a:outerShdw blurRad="38100" dist="38100" dir="2700000" algn="tl">
                    <a:srgbClr val="000000">
                      <a:alpha val="43137"/>
                    </a:srgbClr>
                  </a:outerShdw>
                </a:effectLst>
              </a:rPr>
              <a:t>Gospel of the Old Testament</a:t>
            </a:r>
          </a:p>
          <a:p>
            <a:pPr marL="571500" lvl="1" indent="-228600">
              <a:buFont typeface="Arial" panose="020B0604020202020204" pitchFamily="34" charset="0"/>
              <a:buChar char="•"/>
              <a:defRPr/>
            </a:pPr>
            <a:r>
              <a:rPr lang="en-US" sz="2800" b="1" dirty="0">
                <a:effectLst>
                  <a:outerShdw blurRad="38100" dist="38100" dir="2700000" algn="tl">
                    <a:srgbClr val="000000">
                      <a:alpha val="43137"/>
                    </a:srgbClr>
                  </a:outerShdw>
                </a:effectLst>
              </a:rPr>
              <a:t>Elevates God, Reveals Messiah</a:t>
            </a:r>
          </a:p>
        </p:txBody>
      </p:sp>
      <p:sp>
        <p:nvSpPr>
          <p:cNvPr id="4" name="Content Placeholder 3"/>
          <p:cNvSpPr>
            <a:spLocks noGrp="1"/>
          </p:cNvSpPr>
          <p:nvPr>
            <p:ph sz="half" idx="2"/>
          </p:nvPr>
        </p:nvSpPr>
        <p:spPr>
          <a:xfrm>
            <a:off x="6197600" y="1600200"/>
            <a:ext cx="5537200" cy="4724400"/>
          </a:xfrm>
          <a:solidFill>
            <a:schemeClr val="accent6">
              <a:lumMod val="40000"/>
              <a:lumOff val="60000"/>
            </a:schemeClr>
          </a:solidFill>
          <a:ln w="38100">
            <a:solidFill>
              <a:schemeClr val="accent6">
                <a:lumMod val="50000"/>
              </a:schemeClr>
            </a:solidFill>
          </a:ln>
        </p:spPr>
        <p:txBody>
          <a:bodyPr/>
          <a:lstStyle/>
          <a:p>
            <a:pPr marL="0" indent="0">
              <a:buFont typeface="Arial" panose="020B0604020202020204" pitchFamily="34" charset="0"/>
              <a:buNone/>
              <a:defRPr/>
            </a:pPr>
            <a:r>
              <a:rPr lang="en-US" sz="2600" b="1" u="sng" dirty="0">
                <a:effectLst>
                  <a:outerShdw blurRad="38100" dist="38100" dir="2700000" algn="tl">
                    <a:srgbClr val="000000">
                      <a:alpha val="43137"/>
                    </a:srgbClr>
                  </a:outerShdw>
                </a:effectLst>
              </a:rPr>
              <a:t>Connections with the New Testament:</a:t>
            </a:r>
            <a:endParaRPr lang="en-US" sz="2600" b="1" dirty="0">
              <a:effectLst>
                <a:outerShdw blurRad="38100" dist="38100" dir="2700000" algn="tl">
                  <a:srgbClr val="000000">
                    <a:alpha val="43137"/>
                  </a:srgbClr>
                </a:outerShdw>
              </a:effectLst>
            </a:endParaRPr>
          </a:p>
          <a:p>
            <a:pPr marL="228600" indent="-228600">
              <a:defRPr/>
            </a:pPr>
            <a:r>
              <a:rPr lang="en-US" sz="2600" b="1" dirty="0">
                <a:effectLst>
                  <a:outerShdw blurRad="38100" dist="38100" dir="2700000" algn="tl">
                    <a:srgbClr val="000000">
                      <a:alpha val="43137"/>
                    </a:srgbClr>
                  </a:outerShdw>
                </a:effectLst>
              </a:rPr>
              <a:t>Most quoted prophet in NT</a:t>
            </a:r>
          </a:p>
          <a:p>
            <a:pPr marL="228600" indent="-228600">
              <a:defRPr/>
            </a:pPr>
            <a:r>
              <a:rPr lang="en-US" sz="2600" b="1" dirty="0">
                <a:effectLst>
                  <a:outerShdw blurRad="38100" dist="38100" dir="2700000" algn="tl">
                    <a:srgbClr val="000000">
                      <a:alpha val="43137"/>
                    </a:srgbClr>
                  </a:outerShdw>
                </a:effectLst>
              </a:rPr>
              <a:t>63 Citations</a:t>
            </a:r>
          </a:p>
          <a:p>
            <a:pPr marL="628650" lvl="1" indent="-228600">
              <a:defRPr/>
            </a:pPr>
            <a:r>
              <a:rPr lang="en-US" sz="2000" b="1" dirty="0">
                <a:solidFill>
                  <a:schemeClr val="accent6">
                    <a:lumMod val="50000"/>
                  </a:schemeClr>
                </a:solidFill>
                <a:effectLst>
                  <a:outerShdw blurRad="38100" dist="38100" dir="2700000" algn="tl">
                    <a:srgbClr val="000000">
                      <a:alpha val="43137"/>
                    </a:srgbClr>
                  </a:outerShdw>
                </a:effectLst>
              </a:rPr>
              <a:t>Gospels, Acts, 1 &amp; 2 Cor, Romans, Galatians, Hebrews, 1 Peter</a:t>
            </a:r>
          </a:p>
          <a:p>
            <a:pPr marL="228600" indent="-228600">
              <a:defRPr/>
            </a:pPr>
            <a:r>
              <a:rPr lang="en-US" sz="2600" b="1" dirty="0">
                <a:effectLst>
                  <a:outerShdw blurRad="38100" dist="38100" dir="2700000" algn="tl">
                    <a:srgbClr val="000000">
                      <a:alpha val="43137"/>
                    </a:srgbClr>
                  </a:outerShdw>
                </a:effectLst>
              </a:rPr>
              <a:t>22 direct references to Isaiah’s name</a:t>
            </a:r>
          </a:p>
          <a:p>
            <a:pPr marL="228600" indent="-228600">
              <a:defRPr/>
            </a:pPr>
            <a:r>
              <a:rPr lang="en-US" sz="2600" b="1" dirty="0">
                <a:effectLst>
                  <a:outerShdw blurRad="38100" dist="38100" dir="2700000" algn="tl">
                    <a:srgbClr val="000000">
                      <a:alpha val="43137"/>
                    </a:srgbClr>
                  </a:outerShdw>
                </a:effectLst>
              </a:rPr>
              <a:t>47 of 66 Chapters w/472 allusions</a:t>
            </a:r>
          </a:p>
          <a:p>
            <a:pPr marL="628650" lvl="1" indent="-228600">
              <a:defRPr/>
            </a:pPr>
            <a:r>
              <a:rPr lang="en-US" sz="2000" b="1" i="1" dirty="0">
                <a:solidFill>
                  <a:schemeClr val="accent6">
                    <a:lumMod val="50000"/>
                  </a:schemeClr>
                </a:solidFill>
                <a:effectLst>
                  <a:outerShdw blurRad="38100" dist="38100" dir="2700000" algn="tl">
                    <a:srgbClr val="000000">
                      <a:alpha val="43137"/>
                    </a:srgbClr>
                  </a:outerShdw>
                </a:effectLst>
              </a:rPr>
              <a:t>In 23 of 27 NT books</a:t>
            </a:r>
          </a:p>
          <a:p>
            <a:pPr marL="628650" lvl="1" indent="-228600">
              <a:defRPr/>
            </a:pPr>
            <a:r>
              <a:rPr lang="en-US" sz="2000" b="1" i="1" u="sng" dirty="0">
                <a:solidFill>
                  <a:schemeClr val="accent6">
                    <a:lumMod val="50000"/>
                  </a:schemeClr>
                </a:solidFill>
                <a:effectLst>
                  <a:outerShdw blurRad="38100" dist="38100" dir="2700000" algn="tl">
                    <a:srgbClr val="000000">
                      <a:alpha val="43137"/>
                    </a:srgbClr>
                  </a:outerShdw>
                </a:effectLst>
                <a:highlight>
                  <a:srgbClr val="FFCC66"/>
                </a:highlight>
              </a:rPr>
              <a:t>Uniqueness with Revelation (70 of 500)</a:t>
            </a:r>
            <a:endParaRPr lang="en-US" sz="2000" b="1" dirty="0">
              <a:effectLst>
                <a:outerShdw blurRad="38100" dist="38100" dir="2700000" algn="tl">
                  <a:srgbClr val="000000">
                    <a:alpha val="43137"/>
                  </a:srgbClr>
                </a:outerShdw>
              </a:effectLst>
            </a:endParaRPr>
          </a:p>
          <a:p>
            <a:pPr marL="228600" indent="-228600">
              <a:defRPr/>
            </a:pPr>
            <a:r>
              <a:rPr lang="en-US" sz="2600" b="1" dirty="0">
                <a:effectLst>
                  <a:outerShdw blurRad="38100" dist="38100" dir="2700000" algn="tl">
                    <a:srgbClr val="000000">
                      <a:alpha val="43137"/>
                    </a:srgbClr>
                  </a:outerShdw>
                </a:effectLst>
              </a:rPr>
              <a:t>366 lemmas “root words” used only in Isaiah </a:t>
            </a:r>
            <a:r>
              <a:rPr lang="en-US" sz="2000" b="1" i="1" dirty="0">
                <a:effectLst>
                  <a:outerShdw blurRad="38100" dist="38100" dir="2700000" algn="tl">
                    <a:srgbClr val="000000">
                      <a:alpha val="43137"/>
                    </a:srgbClr>
                  </a:outerShdw>
                </a:effectLst>
              </a:rPr>
              <a:t>(</a:t>
            </a:r>
            <a:r>
              <a:rPr lang="en-US" sz="2000" b="1" i="1" dirty="0">
                <a:solidFill>
                  <a:schemeClr val="accent6">
                    <a:lumMod val="50000"/>
                  </a:schemeClr>
                </a:solidFill>
                <a:effectLst>
                  <a:outerShdw blurRad="38100" dist="38100" dir="2700000" algn="tl">
                    <a:srgbClr val="000000">
                      <a:alpha val="43137"/>
                    </a:srgbClr>
                  </a:outerShdw>
                </a:effectLst>
              </a:rPr>
              <a:t>a very complex writing</a:t>
            </a:r>
            <a:r>
              <a:rPr lang="en-US" sz="2000" b="1" i="1" dirty="0">
                <a:effectLst>
                  <a:outerShdw blurRad="38100" dist="38100" dir="2700000" algn="tl">
                    <a:srgbClr val="000000">
                      <a:alpha val="43137"/>
                    </a:srgbClr>
                  </a:outerShdw>
                </a:effectLst>
              </a:rPr>
              <a:t>)</a:t>
            </a:r>
            <a:endParaRPr lang="en-US" b="1" i="1" dirty="0">
              <a:effectLst>
                <a:outerShdw blurRad="38100" dist="38100" dir="2700000" algn="tl">
                  <a:srgbClr val="000000">
                    <a:alpha val="43137"/>
                  </a:srgbClr>
                </a:outerShdw>
              </a:effectLst>
            </a:endParaRPr>
          </a:p>
        </p:txBody>
      </p:sp>
      <p:sp>
        <p:nvSpPr>
          <p:cNvPr id="49157" name="Slide Number Placeholder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F9C15BA-62A4-4171-8E5E-6D6ED7CD178B}" type="slidenum">
              <a:rPr lang="en-US" altLang="en-US"/>
              <a:pPr/>
              <a:t>34</a:t>
            </a:fld>
            <a:endParaRPr lang="en-US" altLang="en-US"/>
          </a:p>
        </p:txBody>
      </p:sp>
      <p:sp>
        <p:nvSpPr>
          <p:cNvPr id="2" name="Date Placeholder 3"/>
          <p:cNvSpPr>
            <a:spLocks noGrp="1"/>
          </p:cNvSpPr>
          <p:nvPr>
            <p:ph type="dt" sz="quarter" idx="10"/>
          </p:nvPr>
        </p:nvSpPr>
        <p:spPr/>
        <p:txBody>
          <a:bodyPr/>
          <a:lstStyle/>
          <a:p>
            <a:pPr>
              <a:defRPr/>
            </a:pPr>
            <a:r>
              <a:rPr lang="en-US"/>
              <a:t>January 2, 2024</a:t>
            </a:r>
          </a:p>
        </p:txBody>
      </p:sp>
      <p:sp>
        <p:nvSpPr>
          <p:cNvPr id="7" name="Footer Placeholder 4"/>
          <p:cNvSpPr>
            <a:spLocks noGrp="1"/>
          </p:cNvSpPr>
          <p:nvPr>
            <p:ph type="ftr" sz="quarter" idx="11"/>
          </p:nvPr>
        </p:nvSpPr>
        <p:spPr/>
        <p:txBody>
          <a:bodyPr/>
          <a:lstStyle/>
          <a:p>
            <a:pPr>
              <a:defRPr/>
            </a:pPr>
            <a:r>
              <a:rPr lang="en-US"/>
              <a:t>January 2, 2024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4">
                                            <p:bg/>
                                          </p:spTgt>
                                        </p:tgtEl>
                                        <p:attrNameLst>
                                          <p:attrName>style.visibility</p:attrName>
                                        </p:attrNameLst>
                                      </p:cBhvr>
                                      <p:to>
                                        <p:strVal val="visible"/>
                                      </p:to>
                                    </p:set>
                                    <p:animEffect transition="in" filter="fade">
                                      <p:cBhvr>
                                        <p:cTn id="37" dur="500"/>
                                        <p:tgtEl>
                                          <p:spTgt spid="4">
                                            <p:bg/>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4">
                                            <p:txEl>
                                              <p:pRg st="0" end="0"/>
                                            </p:txEl>
                                          </p:spTgt>
                                        </p:tgtEl>
                                        <p:attrNameLst>
                                          <p:attrName>style.visibility</p:attrName>
                                        </p:attrNameLst>
                                      </p:cBhvr>
                                      <p:to>
                                        <p:strVal val="visible"/>
                                      </p:to>
                                    </p:set>
                                    <p:animEffect transition="in" filter="fade">
                                      <p:cBhvr>
                                        <p:cTn id="40" dur="500"/>
                                        <p:tgtEl>
                                          <p:spTgt spid="4">
                                            <p:txEl>
                                              <p:pRg st="0" end="0"/>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Effect transition="in" filter="fade">
                                      <p:cBhvr>
                                        <p:cTn id="43" dur="500"/>
                                        <p:tgtEl>
                                          <p:spTgt spid="4">
                                            <p:txEl>
                                              <p:pRg st="1" end="1"/>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4">
                                            <p:txEl>
                                              <p:pRg st="2" end="2"/>
                                            </p:txEl>
                                          </p:spTgt>
                                        </p:tgtEl>
                                        <p:attrNameLst>
                                          <p:attrName>style.visibility</p:attrName>
                                        </p:attrNameLst>
                                      </p:cBhvr>
                                      <p:to>
                                        <p:strVal val="visible"/>
                                      </p:to>
                                    </p:set>
                                    <p:animEffect transition="in" filter="fade">
                                      <p:cBhvr>
                                        <p:cTn id="46" dur="500"/>
                                        <p:tgtEl>
                                          <p:spTgt spid="4">
                                            <p:txEl>
                                              <p:pRg st="2" end="2"/>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Effect transition="in" filter="fade">
                                      <p:cBhvr>
                                        <p:cTn id="49" dur="500"/>
                                        <p:tgtEl>
                                          <p:spTgt spid="4">
                                            <p:txEl>
                                              <p:pRg st="3" end="3"/>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4">
                                            <p:txEl>
                                              <p:pRg st="4" end="4"/>
                                            </p:txEl>
                                          </p:spTgt>
                                        </p:tgtEl>
                                        <p:attrNameLst>
                                          <p:attrName>style.visibility</p:attrName>
                                        </p:attrNameLst>
                                      </p:cBhvr>
                                      <p:to>
                                        <p:strVal val="visible"/>
                                      </p:to>
                                    </p:set>
                                    <p:animEffect transition="in" filter="fade">
                                      <p:cBhvr>
                                        <p:cTn id="52" dur="500"/>
                                        <p:tgtEl>
                                          <p:spTgt spid="4">
                                            <p:txEl>
                                              <p:pRg st="4" end="4"/>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4">
                                            <p:txEl>
                                              <p:pRg st="5" end="5"/>
                                            </p:txEl>
                                          </p:spTgt>
                                        </p:tgtEl>
                                        <p:attrNameLst>
                                          <p:attrName>style.visibility</p:attrName>
                                        </p:attrNameLst>
                                      </p:cBhvr>
                                      <p:to>
                                        <p:strVal val="visible"/>
                                      </p:to>
                                    </p:set>
                                    <p:animEffect transition="in" filter="fade">
                                      <p:cBhvr>
                                        <p:cTn id="55" dur="500"/>
                                        <p:tgtEl>
                                          <p:spTgt spid="4">
                                            <p:txEl>
                                              <p:pRg st="5" end="5"/>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4">
                                            <p:txEl>
                                              <p:pRg st="6" end="6"/>
                                            </p:txEl>
                                          </p:spTgt>
                                        </p:tgtEl>
                                        <p:attrNameLst>
                                          <p:attrName>style.visibility</p:attrName>
                                        </p:attrNameLst>
                                      </p:cBhvr>
                                      <p:to>
                                        <p:strVal val="visible"/>
                                      </p:to>
                                    </p:set>
                                    <p:animEffect transition="in" filter="fade">
                                      <p:cBhvr>
                                        <p:cTn id="58" dur="500"/>
                                        <p:tgtEl>
                                          <p:spTgt spid="4">
                                            <p:txEl>
                                              <p:pRg st="6" end="6"/>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4">
                                            <p:txEl>
                                              <p:pRg st="7" end="7"/>
                                            </p:txEl>
                                          </p:spTgt>
                                        </p:tgtEl>
                                        <p:attrNameLst>
                                          <p:attrName>style.visibility</p:attrName>
                                        </p:attrNameLst>
                                      </p:cBhvr>
                                      <p:to>
                                        <p:strVal val="visible"/>
                                      </p:to>
                                    </p:set>
                                    <p:animEffect transition="in" filter="fade">
                                      <p:cBhvr>
                                        <p:cTn id="61" dur="500"/>
                                        <p:tgtEl>
                                          <p:spTgt spid="4">
                                            <p:txEl>
                                              <p:pRg st="7" end="7"/>
                                            </p:txEl>
                                          </p:spTgt>
                                        </p:tgtEl>
                                      </p:cBhvr>
                                    </p:animEffect>
                                  </p:childTnLst>
                                </p:cTn>
                              </p:par>
                              <p:par>
                                <p:cTn id="62" presetID="10" presetClass="entr" presetSubtype="0" fill="hold" nodeType="withEffect">
                                  <p:stCondLst>
                                    <p:cond delay="0"/>
                                  </p:stCondLst>
                                  <p:childTnLst>
                                    <p:set>
                                      <p:cBhvr>
                                        <p:cTn id="63" dur="1" fill="hold">
                                          <p:stCondLst>
                                            <p:cond delay="0"/>
                                          </p:stCondLst>
                                        </p:cTn>
                                        <p:tgtEl>
                                          <p:spTgt spid="4">
                                            <p:txEl>
                                              <p:pRg st="8" end="8"/>
                                            </p:txEl>
                                          </p:spTgt>
                                        </p:tgtEl>
                                        <p:attrNameLst>
                                          <p:attrName>style.visibility</p:attrName>
                                        </p:attrNameLst>
                                      </p:cBhvr>
                                      <p:to>
                                        <p:strVal val="visible"/>
                                      </p:to>
                                    </p:set>
                                    <p:animEffect transition="in" filter="fade">
                                      <p:cBhvr>
                                        <p:cTn id="64" dur="500"/>
                                        <p:tgtEl>
                                          <p:spTgt spid="4">
                                            <p:txEl>
                                              <p:pRg st="8" end="8"/>
                                            </p:txEl>
                                          </p:spTgt>
                                        </p:tgtEl>
                                      </p:cBhvr>
                                    </p:animEffect>
                                  </p:childTnLst>
                                </p:cTn>
                              </p:par>
                              <p:par>
                                <p:cTn id="65" presetID="10" presetClass="entr" presetSubtype="0" fill="hold" nodeType="withEffect">
                                  <p:stCondLst>
                                    <p:cond delay="0"/>
                                  </p:stCondLst>
                                  <p:childTnLst>
                                    <p:set>
                                      <p:cBhvr>
                                        <p:cTn id="66" dur="1" fill="hold">
                                          <p:stCondLst>
                                            <p:cond delay="0"/>
                                          </p:stCondLst>
                                        </p:cTn>
                                        <p:tgtEl>
                                          <p:spTgt spid="34818"/>
                                        </p:tgtEl>
                                        <p:attrNameLst>
                                          <p:attrName>style.visibility</p:attrName>
                                        </p:attrNameLst>
                                      </p:cBhvr>
                                      <p:to>
                                        <p:strVal val="visible"/>
                                      </p:to>
                                    </p:set>
                                    <p:animEffect transition="in" filter="fade">
                                      <p:cBhvr>
                                        <p:cTn id="67" dur="5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 grpId="0" build="p" animBg="1"/>
      <p:bldP spid="4" grpId="0"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b="1" smtClean="0"/>
              <a:t>Book of Isaiah</a:t>
            </a:r>
            <a:endParaRPr lang="en-US" altLang="en-US" smtClean="0"/>
          </a:p>
        </p:txBody>
      </p:sp>
      <p:sp>
        <p:nvSpPr>
          <p:cNvPr id="3" name="Content Placeholder 2"/>
          <p:cNvSpPr>
            <a:spLocks noGrp="1"/>
          </p:cNvSpPr>
          <p:nvPr>
            <p:ph sz="half" idx="1"/>
          </p:nvPr>
        </p:nvSpPr>
        <p:spPr>
          <a:xfrm>
            <a:off x="457200" y="1600200"/>
            <a:ext cx="5537200" cy="4724400"/>
          </a:xfrm>
          <a:solidFill>
            <a:schemeClr val="accent5">
              <a:lumMod val="40000"/>
              <a:lumOff val="60000"/>
            </a:schemeClr>
          </a:solidFill>
          <a:ln w="38100">
            <a:solidFill>
              <a:schemeClr val="accent1">
                <a:lumMod val="50000"/>
              </a:schemeClr>
            </a:solidFill>
          </a:ln>
        </p:spPr>
        <p:txBody>
          <a:bodyPr/>
          <a:lstStyle/>
          <a:p>
            <a:pPr marL="0" indent="0">
              <a:buFont typeface="Arial" panose="020B0604020202020204" pitchFamily="34" charset="0"/>
              <a:buNone/>
              <a:defRPr/>
            </a:pPr>
            <a:r>
              <a:rPr lang="en-US" b="1" u="sng" dirty="0">
                <a:effectLst>
                  <a:outerShdw blurRad="38100" dist="38100" dir="2700000" algn="tl">
                    <a:srgbClr val="000000">
                      <a:alpha val="43137"/>
                    </a:srgbClr>
                  </a:outerShdw>
                </a:effectLst>
              </a:rPr>
              <a:t>Book of Judgment (Chap. 1-39)</a:t>
            </a:r>
            <a:r>
              <a:rPr lang="en-US" b="1" dirty="0">
                <a:effectLst>
                  <a:outerShdw blurRad="38100" dist="38100" dir="2700000" algn="tl">
                    <a:srgbClr val="000000">
                      <a:alpha val="43137"/>
                    </a:srgbClr>
                  </a:outerShdw>
                </a:effectLst>
              </a:rPr>
              <a:t>:</a:t>
            </a:r>
          </a:p>
          <a:p>
            <a:pPr marL="0" indent="0">
              <a:buFont typeface="Arial" panose="020B0604020202020204" pitchFamily="34" charset="0"/>
              <a:buNone/>
              <a:defRPr/>
            </a:pPr>
            <a:endParaRPr lang="en-US" sz="900" b="1" dirty="0">
              <a:effectLst>
                <a:outerShdw blurRad="38100" dist="38100" dir="2700000" algn="tl">
                  <a:srgbClr val="000000">
                    <a:alpha val="43137"/>
                  </a:srgbClr>
                </a:outerShdw>
              </a:effectLst>
            </a:endParaRPr>
          </a:p>
          <a:p>
            <a:pPr marL="228600" indent="-228600">
              <a:defRPr/>
            </a:pPr>
            <a:r>
              <a:rPr lang="en-US" b="1" dirty="0">
                <a:effectLst>
                  <a:outerShdw blurRad="38100" dist="38100" dir="2700000" algn="tl">
                    <a:srgbClr val="000000">
                      <a:alpha val="43137"/>
                    </a:srgbClr>
                  </a:outerShdw>
                </a:effectLst>
              </a:rPr>
              <a:t>Ch. 1-6:  Judah’s Sin, Isaiah’s Call</a:t>
            </a:r>
          </a:p>
          <a:p>
            <a:pPr marL="228600" indent="-228600">
              <a:defRPr/>
            </a:pPr>
            <a:r>
              <a:rPr lang="en-US" b="1" dirty="0">
                <a:effectLst>
                  <a:outerShdw blurRad="38100" dist="38100" dir="2700000" algn="tl">
                    <a:srgbClr val="000000">
                      <a:alpha val="43137"/>
                    </a:srgbClr>
                  </a:outerShdw>
                </a:effectLst>
              </a:rPr>
              <a:t>Ch. 7-12:  Sign of Immanuel</a:t>
            </a:r>
          </a:p>
          <a:p>
            <a:pPr marL="228600" indent="-228600">
              <a:defRPr/>
            </a:pPr>
            <a:r>
              <a:rPr lang="en-US" b="1" dirty="0">
                <a:effectLst>
                  <a:outerShdw blurRad="38100" dist="38100" dir="2700000" algn="tl">
                    <a:srgbClr val="000000">
                      <a:alpha val="43137"/>
                    </a:srgbClr>
                  </a:outerShdw>
                </a:effectLst>
              </a:rPr>
              <a:t>Ch. 13-23:  Oracles About Nations</a:t>
            </a:r>
          </a:p>
          <a:p>
            <a:pPr marL="228600" indent="-228600">
              <a:defRPr/>
            </a:pPr>
            <a:r>
              <a:rPr lang="en-US" b="1" dirty="0">
                <a:effectLst>
                  <a:outerShdw blurRad="38100" dist="38100" dir="2700000" algn="tl">
                    <a:srgbClr val="000000">
                      <a:alpha val="43137"/>
                    </a:srgbClr>
                  </a:outerShdw>
                </a:effectLst>
              </a:rPr>
              <a:t>Ch. 24-27:  World Redemption</a:t>
            </a:r>
          </a:p>
          <a:p>
            <a:pPr marL="228600" indent="-228600">
              <a:defRPr/>
            </a:pPr>
            <a:r>
              <a:rPr lang="en-US" b="1" dirty="0">
                <a:effectLst>
                  <a:outerShdw blurRad="38100" dist="38100" dir="2700000" algn="tl">
                    <a:srgbClr val="000000">
                      <a:alpha val="43137"/>
                    </a:srgbClr>
                  </a:outerShdw>
                </a:effectLst>
              </a:rPr>
              <a:t>Ch. 28-35:  Six Woes</a:t>
            </a:r>
          </a:p>
          <a:p>
            <a:pPr marL="228600" indent="-228600">
              <a:defRPr/>
            </a:pPr>
            <a:r>
              <a:rPr lang="en-US" b="1" dirty="0">
                <a:effectLst>
                  <a:outerShdw blurRad="38100" dist="38100" dir="2700000" algn="tl">
                    <a:srgbClr val="000000">
                      <a:alpha val="43137"/>
                    </a:srgbClr>
                  </a:outerShdw>
                </a:effectLst>
              </a:rPr>
              <a:t>Ch. 36-39:  Historical Interlude</a:t>
            </a:r>
          </a:p>
        </p:txBody>
      </p:sp>
      <p:sp>
        <p:nvSpPr>
          <p:cNvPr id="4" name="Content Placeholder 3"/>
          <p:cNvSpPr>
            <a:spLocks noGrp="1"/>
          </p:cNvSpPr>
          <p:nvPr>
            <p:ph sz="half" idx="2"/>
          </p:nvPr>
        </p:nvSpPr>
        <p:spPr>
          <a:xfrm>
            <a:off x="6197600" y="1600200"/>
            <a:ext cx="5537200" cy="4724400"/>
          </a:xfrm>
          <a:solidFill>
            <a:schemeClr val="accent6">
              <a:lumMod val="40000"/>
              <a:lumOff val="60000"/>
            </a:schemeClr>
          </a:solidFill>
          <a:ln w="38100">
            <a:solidFill>
              <a:schemeClr val="accent6">
                <a:lumMod val="50000"/>
              </a:schemeClr>
            </a:solidFill>
          </a:ln>
        </p:spPr>
        <p:txBody>
          <a:bodyPr/>
          <a:lstStyle/>
          <a:p>
            <a:pPr marL="0" indent="0">
              <a:buFont typeface="Arial" panose="020B0604020202020204" pitchFamily="34" charset="0"/>
              <a:buNone/>
              <a:defRPr/>
            </a:pPr>
            <a:r>
              <a:rPr lang="en-US" b="1" u="sng" dirty="0">
                <a:solidFill>
                  <a:schemeClr val="accent2">
                    <a:lumMod val="50000"/>
                  </a:schemeClr>
                </a:solidFill>
                <a:effectLst>
                  <a:outerShdw blurRad="38100" dist="38100" dir="2700000" algn="tl">
                    <a:srgbClr val="000000">
                      <a:alpha val="43137"/>
                    </a:srgbClr>
                  </a:outerShdw>
                </a:effectLst>
              </a:rPr>
              <a:t>Book of Salvation (Chap. 40-66)</a:t>
            </a:r>
            <a:r>
              <a:rPr lang="en-US" b="1" dirty="0">
                <a:solidFill>
                  <a:schemeClr val="accent2">
                    <a:lumMod val="50000"/>
                  </a:schemeClr>
                </a:solidFill>
                <a:effectLst>
                  <a:outerShdw blurRad="38100" dist="38100" dir="2700000" algn="tl">
                    <a:srgbClr val="000000">
                      <a:alpha val="43137"/>
                    </a:srgbClr>
                  </a:outerShdw>
                </a:effectLst>
              </a:rPr>
              <a:t>:</a:t>
            </a:r>
          </a:p>
          <a:p>
            <a:pPr marL="0" indent="0">
              <a:buFont typeface="Arial" panose="020B0604020202020204" pitchFamily="34" charset="0"/>
              <a:buNone/>
              <a:defRPr/>
            </a:pPr>
            <a:endParaRPr lang="en-US" sz="900" b="1" dirty="0">
              <a:effectLst>
                <a:outerShdw blurRad="38100" dist="38100" dir="2700000" algn="tl">
                  <a:srgbClr val="000000">
                    <a:alpha val="43137"/>
                  </a:srgbClr>
                </a:outerShdw>
              </a:effectLst>
            </a:endParaRPr>
          </a:p>
          <a:p>
            <a:pPr marL="228600" indent="-228600">
              <a:defRPr/>
            </a:pPr>
            <a:r>
              <a:rPr lang="en-US" b="1" dirty="0">
                <a:solidFill>
                  <a:schemeClr val="bg1"/>
                </a:solidFill>
                <a:effectLst>
                  <a:outerShdw blurRad="38100" dist="38100" dir="2700000" algn="tl">
                    <a:srgbClr val="000000">
                      <a:alpha val="43137"/>
                    </a:srgbClr>
                  </a:outerShdw>
                </a:effectLst>
                <a:highlight>
                  <a:srgbClr val="800000"/>
                </a:highlight>
              </a:rPr>
              <a:t>Ch. 40-48: God’s Grace To Israel </a:t>
            </a:r>
          </a:p>
          <a:p>
            <a:pPr marL="628650" lvl="1" indent="-228600">
              <a:defRPr/>
            </a:pPr>
            <a:r>
              <a:rPr lang="en-US" b="1" dirty="0">
                <a:effectLst>
                  <a:outerShdw blurRad="38100" dist="38100" dir="2700000" algn="tl">
                    <a:srgbClr val="000000">
                      <a:alpha val="43137"/>
                    </a:srgbClr>
                  </a:outerShdw>
                </a:effectLst>
              </a:rPr>
              <a:t>King Cyrus delivers Israel from Babylonian captivity in Babylon. </a:t>
            </a:r>
          </a:p>
          <a:p>
            <a:pPr marL="228600" indent="-228600">
              <a:defRPr/>
            </a:pPr>
            <a:r>
              <a:rPr lang="en-US" b="1" dirty="0">
                <a:solidFill>
                  <a:schemeClr val="bg1"/>
                </a:solidFill>
                <a:effectLst>
                  <a:outerShdw blurRad="38100" dist="38100" dir="2700000" algn="tl">
                    <a:srgbClr val="000000">
                      <a:alpha val="43137"/>
                    </a:srgbClr>
                  </a:outerShdw>
                </a:effectLst>
                <a:highlight>
                  <a:srgbClr val="800000"/>
                </a:highlight>
              </a:rPr>
              <a:t>Ch. 49-55: God’s Atonement</a:t>
            </a:r>
          </a:p>
          <a:p>
            <a:pPr marL="628650" lvl="1" indent="-228600">
              <a:defRPr/>
            </a:pPr>
            <a:r>
              <a:rPr lang="en-US" b="1" dirty="0">
                <a:effectLst>
                  <a:outerShdw blurRad="38100" dist="38100" dir="2700000" algn="tl">
                    <a:srgbClr val="000000">
                      <a:alpha val="43137"/>
                    </a:srgbClr>
                  </a:outerShdw>
                </a:effectLst>
              </a:rPr>
              <a:t>The rejection and restoration of the Suffering Servant, the deliverer.</a:t>
            </a:r>
          </a:p>
          <a:p>
            <a:pPr marL="228600" indent="-228600">
              <a:defRPr/>
            </a:pPr>
            <a:r>
              <a:rPr lang="en-US" b="1" dirty="0">
                <a:solidFill>
                  <a:schemeClr val="bg1"/>
                </a:solidFill>
                <a:effectLst>
                  <a:outerShdw blurRad="38100" dist="38100" dir="2700000" algn="tl">
                    <a:srgbClr val="000000">
                      <a:alpha val="43137"/>
                    </a:srgbClr>
                  </a:outerShdw>
                </a:effectLst>
                <a:highlight>
                  <a:srgbClr val="800000"/>
                </a:highlight>
              </a:rPr>
              <a:t>Ch. 56-66: A Glorious Future</a:t>
            </a:r>
          </a:p>
          <a:p>
            <a:pPr marL="628650" lvl="1" indent="-228600">
              <a:defRPr/>
            </a:pPr>
            <a:r>
              <a:rPr lang="en-US" b="1" dirty="0">
                <a:effectLst>
                  <a:outerShdw blurRad="38100" dist="38100" dir="2700000" algn="tl">
                    <a:srgbClr val="000000">
                      <a:alpha val="43137"/>
                    </a:srgbClr>
                  </a:outerShdw>
                </a:effectLst>
              </a:rPr>
              <a:t>God’s restoration and transformation of Israel and the world.</a:t>
            </a:r>
          </a:p>
          <a:p>
            <a:pPr marL="228600" indent="-228600">
              <a:defRPr/>
            </a:pPr>
            <a:endParaRPr lang="en-US" b="1" i="1" dirty="0">
              <a:solidFill>
                <a:srgbClr val="FF0000"/>
              </a:solidFill>
              <a:effectLst>
                <a:outerShdw blurRad="38100" dist="38100" dir="2700000" algn="tl">
                  <a:srgbClr val="000000">
                    <a:alpha val="43137"/>
                  </a:srgbClr>
                </a:outerShdw>
              </a:effectLst>
            </a:endParaRPr>
          </a:p>
          <a:p>
            <a:pPr marL="0" indent="0">
              <a:buFont typeface="Arial" panose="020B0604020202020204" pitchFamily="34" charset="0"/>
              <a:buNone/>
              <a:defRPr/>
            </a:pPr>
            <a:endParaRPr lang="en-US" b="1" i="1" dirty="0">
              <a:solidFill>
                <a:srgbClr val="FF0000"/>
              </a:solidFill>
              <a:effectLst>
                <a:outerShdw blurRad="38100" dist="38100" dir="2700000" algn="tl">
                  <a:srgbClr val="000000">
                    <a:alpha val="43137"/>
                  </a:srgbClr>
                </a:outerShdw>
              </a:effectLst>
            </a:endParaRPr>
          </a:p>
        </p:txBody>
      </p:sp>
      <p:sp>
        <p:nvSpPr>
          <p:cNvPr id="5" name="Date Placeholder 4"/>
          <p:cNvSpPr>
            <a:spLocks noGrp="1"/>
          </p:cNvSpPr>
          <p:nvPr>
            <p:ph type="dt" sz="quarter" idx="10"/>
          </p:nvPr>
        </p:nvSpPr>
        <p:spPr/>
        <p:txBody>
          <a:bodyPr/>
          <a:lstStyle/>
          <a:p>
            <a:pPr>
              <a:defRPr/>
            </a:pPr>
            <a:r>
              <a:rPr lang="en-US"/>
              <a:t>January 2, 2024</a:t>
            </a:r>
          </a:p>
        </p:txBody>
      </p:sp>
      <p:sp>
        <p:nvSpPr>
          <p:cNvPr id="6" name="Footer Placeholder 5"/>
          <p:cNvSpPr>
            <a:spLocks noGrp="1"/>
          </p:cNvSpPr>
          <p:nvPr>
            <p:ph type="ftr" sz="quarter" idx="11"/>
          </p:nvPr>
        </p:nvSpPr>
        <p:spPr/>
        <p:txBody>
          <a:bodyPr/>
          <a:lstStyle/>
          <a:p>
            <a:pPr>
              <a:defRPr/>
            </a:pPr>
            <a:r>
              <a:rPr lang="en-US"/>
              <a:t>Isaiah 50 - Israel's Sin and the Servant's Obedience</a:t>
            </a:r>
          </a:p>
        </p:txBody>
      </p:sp>
      <p:sp>
        <p:nvSpPr>
          <p:cNvPr id="50183" name="Slide Number Placeholder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E7B3B77-C412-458E-B72D-665B7646797B}" type="slidenum">
              <a:rPr lang="en-US" altLang="en-US"/>
              <a:pPr/>
              <a:t>35</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bg/>
                                          </p:spTgt>
                                        </p:tgtEl>
                                        <p:attrNameLst>
                                          <p:attrName>style.visibility</p:attrName>
                                        </p:attrNameLst>
                                      </p:cBhvr>
                                      <p:to>
                                        <p:strVal val="visible"/>
                                      </p:to>
                                    </p:set>
                                    <p:animEffect transition="in" filter="fade">
                                      <p:cBhvr>
                                        <p:cTn id="31" dur="500"/>
                                        <p:tgtEl>
                                          <p:spTgt spid="4">
                                            <p:bg/>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0" end="0"/>
                                            </p:txEl>
                                          </p:spTgt>
                                        </p:tgtEl>
                                        <p:attrNameLst>
                                          <p:attrName>style.visibility</p:attrName>
                                        </p:attrNameLst>
                                      </p:cBhvr>
                                      <p:to>
                                        <p:strVal val="visible"/>
                                      </p:to>
                                    </p:set>
                                    <p:animEffect transition="in" filter="fade">
                                      <p:cBhvr>
                                        <p:cTn id="34" dur="500"/>
                                        <p:tgtEl>
                                          <p:spTgt spid="4">
                                            <p:txEl>
                                              <p:pRg st="0" end="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fade">
                                      <p:cBhvr>
                                        <p:cTn id="37" dur="500"/>
                                        <p:tgtEl>
                                          <p:spTgt spid="4">
                                            <p:txEl>
                                              <p:pRg st="2" end="2"/>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Effect transition="in" filter="fade">
                                      <p:cBhvr>
                                        <p:cTn id="40" dur="500"/>
                                        <p:tgtEl>
                                          <p:spTgt spid="4">
                                            <p:txEl>
                                              <p:pRg st="4" end="4"/>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Effect transition="in" filter="fade">
                                      <p:cBhvr>
                                        <p:cTn id="43" dur="500"/>
                                        <p:tgtEl>
                                          <p:spTgt spid="4">
                                            <p:txEl>
                                              <p:pRg st="5" end="5"/>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4">
                                            <p:txEl>
                                              <p:pRg st="3" end="3"/>
                                            </p:txEl>
                                          </p:spTgt>
                                        </p:tgtEl>
                                        <p:attrNameLst>
                                          <p:attrName>style.visibility</p:attrName>
                                        </p:attrNameLst>
                                      </p:cBhvr>
                                      <p:to>
                                        <p:strVal val="visible"/>
                                      </p:to>
                                    </p:set>
                                    <p:animEffect transition="in" filter="fade">
                                      <p:cBhvr>
                                        <p:cTn id="46" dur="500"/>
                                        <p:tgtEl>
                                          <p:spTgt spid="4">
                                            <p:txEl>
                                              <p:pRg st="3" end="3"/>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500"/>
                                        <p:tgtEl>
                                          <p:spTgt spid="4">
                                            <p:txEl>
                                              <p:pRg st="6" end="6"/>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4">
                                            <p:txEl>
                                              <p:pRg st="7" end="7"/>
                                            </p:txEl>
                                          </p:spTgt>
                                        </p:tgtEl>
                                        <p:attrNameLst>
                                          <p:attrName>style.visibility</p:attrName>
                                        </p:attrNameLst>
                                      </p:cBhvr>
                                      <p:to>
                                        <p:strVal val="visible"/>
                                      </p:to>
                                    </p:set>
                                    <p:animEffect transition="in" filter="fade">
                                      <p:cBhvr>
                                        <p:cTn id="52" dur="500"/>
                                        <p:tgtEl>
                                          <p:spTgt spid="4">
                                            <p:txEl>
                                              <p:pRg st="7" end="7"/>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34818"/>
                                        </p:tgtEl>
                                        <p:attrNameLst>
                                          <p:attrName>style.visibility</p:attrName>
                                        </p:attrNameLst>
                                      </p:cBhvr>
                                      <p:to>
                                        <p:strVal val="visible"/>
                                      </p:to>
                                    </p:set>
                                    <p:animEffect transition="in" filter="fade">
                                      <p:cBhvr>
                                        <p:cTn id="55" dur="5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 grpId="0" build="p" animBg="1"/>
      <p:bldP spid="4"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2C5FF45-47F7-4C60-85CB-702A53917F0D}" type="slidenum">
              <a:rPr lang="en-US" altLang="en-US"/>
              <a:pPr/>
              <a:t>36</a:t>
            </a:fld>
            <a:endParaRPr lang="en-US" altLang="en-US"/>
          </a:p>
        </p:txBody>
      </p:sp>
      <p:sp>
        <p:nvSpPr>
          <p:cNvPr id="36871" name="Title 1"/>
          <p:cNvSpPr>
            <a:spLocks noGrp="1"/>
          </p:cNvSpPr>
          <p:nvPr>
            <p:ph type="title"/>
          </p:nvPr>
        </p:nvSpPr>
        <p:spPr>
          <a:xfrm>
            <a:off x="1952625" y="206375"/>
            <a:ext cx="7408863" cy="1722438"/>
          </a:xfrm>
        </p:spPr>
        <p:txBody>
          <a:bodyPr/>
          <a:lstStyle/>
          <a:p>
            <a:pPr>
              <a:defRPr/>
            </a:pPr>
            <a:r>
              <a:rPr lang="en-US" altLang="en-US" sz="4125" b="1" dirty="0">
                <a:latin typeface="Times New Roman" panose="02020603050405020304" pitchFamily="18" charset="0"/>
                <a:cs typeface="Calibri" panose="020F0502020204030204" pitchFamily="34" charset="0"/>
              </a:rPr>
              <a:t>Isaiah Bible Study Schedule </a:t>
            </a:r>
            <a:br>
              <a:rPr lang="en-US" altLang="en-US" sz="4125" b="1" dirty="0">
                <a:latin typeface="Times New Roman" panose="02020603050405020304" pitchFamily="18" charset="0"/>
                <a:cs typeface="Calibri" panose="020F0502020204030204" pitchFamily="34" charset="0"/>
              </a:rPr>
            </a:br>
            <a:r>
              <a:rPr lang="en-US" altLang="en-US" sz="4125" b="1" dirty="0">
                <a:latin typeface="Times New Roman" panose="02020603050405020304" pitchFamily="18" charset="0"/>
                <a:cs typeface="Calibri" panose="020F0502020204030204" pitchFamily="34" charset="0"/>
              </a:rPr>
              <a:t>for Fall 2023 – Spring 2024</a:t>
            </a:r>
            <a:br>
              <a:rPr lang="en-US" altLang="en-US" sz="4125" b="1" dirty="0">
                <a:latin typeface="Times New Roman" panose="02020603050405020304" pitchFamily="18" charset="0"/>
                <a:cs typeface="Calibri" panose="020F0502020204030204" pitchFamily="34" charset="0"/>
              </a:rPr>
            </a:br>
            <a:r>
              <a:rPr lang="en-US" altLang="en-US" sz="1500" b="1" i="1" dirty="0">
                <a:solidFill>
                  <a:srgbClr val="0000FF"/>
                </a:solidFill>
                <a:latin typeface="Times New Roman" panose="02020603050405020304" pitchFamily="18" charset="0"/>
                <a:cs typeface="Calibri" panose="020F0502020204030204" pitchFamily="34" charset="0"/>
              </a:rPr>
              <a:t>as of September 5, 2023</a:t>
            </a:r>
            <a:endParaRPr lang="en-US" altLang="en-US" sz="1031" i="1" dirty="0">
              <a:solidFill>
                <a:srgbClr val="0000FF"/>
              </a:solidFill>
            </a:endParaRPr>
          </a:p>
        </p:txBody>
      </p:sp>
      <p:sp>
        <p:nvSpPr>
          <p:cNvPr id="3" name="Date Placeholder 3"/>
          <p:cNvSpPr>
            <a:spLocks noGrp="1"/>
          </p:cNvSpPr>
          <p:nvPr>
            <p:ph type="dt" sz="quarter" idx="10"/>
          </p:nvPr>
        </p:nvSpPr>
        <p:spPr/>
        <p:txBody>
          <a:bodyPr/>
          <a:lstStyle/>
          <a:p>
            <a:pPr>
              <a:defRPr/>
            </a:pPr>
            <a:r>
              <a:rPr lang="en-US"/>
              <a:t>September 5, 2023</a:t>
            </a:r>
          </a:p>
        </p:txBody>
      </p:sp>
      <p:sp>
        <p:nvSpPr>
          <p:cNvPr id="5" name="Footer Placeholder 4"/>
          <p:cNvSpPr>
            <a:spLocks noGrp="1"/>
          </p:cNvSpPr>
          <p:nvPr>
            <p:ph type="ftr" sz="quarter" idx="11"/>
          </p:nvPr>
        </p:nvSpPr>
        <p:spPr/>
        <p:txBody>
          <a:bodyPr/>
          <a:lstStyle/>
          <a:p>
            <a:pPr>
              <a:defRPr/>
            </a:pPr>
            <a:r>
              <a:rPr lang="en-US"/>
              <a:t>Isaiah - Welcome &amp; Introduction</a:t>
            </a:r>
          </a:p>
        </p:txBody>
      </p:sp>
      <p:grpSp>
        <p:nvGrpSpPr>
          <p:cNvPr id="7" name="Group 6"/>
          <p:cNvGrpSpPr>
            <a:grpSpLocks/>
          </p:cNvGrpSpPr>
          <p:nvPr/>
        </p:nvGrpSpPr>
        <p:grpSpPr bwMode="auto">
          <a:xfrm>
            <a:off x="523875" y="1925638"/>
            <a:ext cx="11199813" cy="4795837"/>
            <a:chOff x="523875" y="1925638"/>
            <a:chExt cx="11199813" cy="4795837"/>
          </a:xfrm>
        </p:grpSpPr>
        <p:pic>
          <p:nvPicPr>
            <p:cNvPr id="512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75" y="1925638"/>
              <a:ext cx="11199813" cy="479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33381" y="4519640"/>
              <a:ext cx="346364" cy="281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fade">
                                      <p:cBhvr>
                                        <p:cTn id="7" dur="500"/>
                                        <p:tgtEl>
                                          <p:spTgt spid="36871"/>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5DF7DC4-14B8-4591-B930-B3E09BDFD6AE}" type="slidenum">
              <a:rPr lang="en-US" altLang="en-US"/>
              <a:pPr/>
              <a:t>37</a:t>
            </a:fld>
            <a:endParaRPr lang="en-US" altLang="en-US"/>
          </a:p>
        </p:txBody>
      </p:sp>
      <p:sp>
        <p:nvSpPr>
          <p:cNvPr id="36871" name="Title 1"/>
          <p:cNvSpPr>
            <a:spLocks noGrp="1"/>
          </p:cNvSpPr>
          <p:nvPr>
            <p:ph type="title"/>
          </p:nvPr>
        </p:nvSpPr>
        <p:spPr>
          <a:xfrm>
            <a:off x="1952625" y="206375"/>
            <a:ext cx="7408863" cy="1722438"/>
          </a:xfrm>
        </p:spPr>
        <p:txBody>
          <a:bodyPr/>
          <a:lstStyle/>
          <a:p>
            <a:pPr>
              <a:defRPr/>
            </a:pPr>
            <a:r>
              <a:rPr lang="en-US" altLang="en-US" sz="4125" b="1" dirty="0">
                <a:latin typeface="Times New Roman" panose="02020603050405020304" pitchFamily="18" charset="0"/>
                <a:cs typeface="Calibri" panose="020F0502020204030204" pitchFamily="34" charset="0"/>
              </a:rPr>
              <a:t>Isaiah Bible Study Schedule </a:t>
            </a:r>
            <a:br>
              <a:rPr lang="en-US" altLang="en-US" sz="4125" b="1" dirty="0">
                <a:latin typeface="Times New Roman" panose="02020603050405020304" pitchFamily="18" charset="0"/>
                <a:cs typeface="Calibri" panose="020F0502020204030204" pitchFamily="34" charset="0"/>
              </a:rPr>
            </a:br>
            <a:r>
              <a:rPr lang="en-US" altLang="en-US" sz="4125" b="1" dirty="0">
                <a:latin typeface="Times New Roman" panose="02020603050405020304" pitchFamily="18" charset="0"/>
                <a:cs typeface="Calibri" panose="020F0502020204030204" pitchFamily="34" charset="0"/>
              </a:rPr>
              <a:t>for Fall 2023 – Spring 2024</a:t>
            </a:r>
            <a:br>
              <a:rPr lang="en-US" altLang="en-US" sz="4125" b="1" dirty="0">
                <a:latin typeface="Times New Roman" panose="02020603050405020304" pitchFamily="18" charset="0"/>
                <a:cs typeface="Calibri" panose="020F0502020204030204" pitchFamily="34" charset="0"/>
              </a:rPr>
            </a:br>
            <a:r>
              <a:rPr lang="en-US" altLang="en-US" sz="1500" b="1" i="1" dirty="0">
                <a:solidFill>
                  <a:srgbClr val="0000FF"/>
                </a:solidFill>
                <a:latin typeface="Times New Roman" panose="02020603050405020304" pitchFamily="18" charset="0"/>
                <a:cs typeface="Calibri" panose="020F0502020204030204" pitchFamily="34" charset="0"/>
              </a:rPr>
              <a:t>as of September 5, 2023</a:t>
            </a:r>
            <a:endParaRPr lang="en-US" altLang="en-US" sz="1031" i="1" dirty="0">
              <a:solidFill>
                <a:srgbClr val="0000FF"/>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13" y="2279650"/>
            <a:ext cx="11153775" cy="407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875" y="1925638"/>
            <a:ext cx="1119981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3"/>
          <p:cNvSpPr>
            <a:spLocks noGrp="1"/>
          </p:cNvSpPr>
          <p:nvPr>
            <p:ph type="dt" sz="quarter" idx="10"/>
          </p:nvPr>
        </p:nvSpPr>
        <p:spPr/>
        <p:txBody>
          <a:bodyPr/>
          <a:lstStyle/>
          <a:p>
            <a:pPr>
              <a:defRPr/>
            </a:pPr>
            <a:r>
              <a:rPr lang="en-US"/>
              <a:t>September 5, 2023</a:t>
            </a:r>
          </a:p>
        </p:txBody>
      </p:sp>
      <p:sp>
        <p:nvSpPr>
          <p:cNvPr id="4" name="Footer Placeholder 4"/>
          <p:cNvSpPr>
            <a:spLocks noGrp="1"/>
          </p:cNvSpPr>
          <p:nvPr>
            <p:ph type="ftr" sz="quarter" idx="11"/>
          </p:nvPr>
        </p:nvSpPr>
        <p:spPr/>
        <p:txBody>
          <a:bodyPr/>
          <a:lstStyle/>
          <a:p>
            <a:pPr>
              <a:defRPr/>
            </a:pPr>
            <a:r>
              <a:rPr lang="en-US"/>
              <a:t>Isaiah - Welcome &amp; Introduction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fade">
                                      <p:cBhvr>
                                        <p:cTn id="7" dur="500"/>
                                        <p:tgtEl>
                                          <p:spTgt spid="36871"/>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28FAF80-FB3D-4E39-A40A-EA8FF50D68FB}" type="slidenum">
              <a:rPr lang="en-US" altLang="en-US"/>
              <a:pPr/>
              <a:t>38</a:t>
            </a:fld>
            <a:endParaRPr lang="en-US" altLang="en-US"/>
          </a:p>
        </p:txBody>
      </p:sp>
      <p:sp>
        <p:nvSpPr>
          <p:cNvPr id="36871" name="Title 1"/>
          <p:cNvSpPr>
            <a:spLocks noGrp="1"/>
          </p:cNvSpPr>
          <p:nvPr>
            <p:ph type="title"/>
          </p:nvPr>
        </p:nvSpPr>
        <p:spPr>
          <a:xfrm>
            <a:off x="1952625" y="206375"/>
            <a:ext cx="7408863" cy="1722438"/>
          </a:xfrm>
        </p:spPr>
        <p:txBody>
          <a:bodyPr/>
          <a:lstStyle/>
          <a:p>
            <a:pPr>
              <a:defRPr/>
            </a:pPr>
            <a:r>
              <a:rPr lang="en-US" altLang="en-US" sz="4125" b="1" dirty="0">
                <a:latin typeface="Times New Roman" panose="02020603050405020304" pitchFamily="18" charset="0"/>
                <a:cs typeface="Calibri" panose="020F0502020204030204" pitchFamily="34" charset="0"/>
              </a:rPr>
              <a:t>Isaiah Bible Study Schedule </a:t>
            </a:r>
            <a:br>
              <a:rPr lang="en-US" altLang="en-US" sz="4125" b="1" dirty="0">
                <a:latin typeface="Times New Roman" panose="02020603050405020304" pitchFamily="18" charset="0"/>
                <a:cs typeface="Calibri" panose="020F0502020204030204" pitchFamily="34" charset="0"/>
              </a:rPr>
            </a:br>
            <a:r>
              <a:rPr lang="en-US" altLang="en-US" sz="4125" b="1" dirty="0">
                <a:latin typeface="Times New Roman" panose="02020603050405020304" pitchFamily="18" charset="0"/>
                <a:cs typeface="Calibri" panose="020F0502020204030204" pitchFamily="34" charset="0"/>
              </a:rPr>
              <a:t>for Fall 2023 – Spring 2024</a:t>
            </a:r>
            <a:br>
              <a:rPr lang="en-US" altLang="en-US" sz="4125" b="1" dirty="0">
                <a:latin typeface="Times New Roman" panose="02020603050405020304" pitchFamily="18" charset="0"/>
                <a:cs typeface="Calibri" panose="020F0502020204030204" pitchFamily="34" charset="0"/>
              </a:rPr>
            </a:br>
            <a:r>
              <a:rPr lang="en-US" altLang="en-US" sz="1500" b="1" i="1" dirty="0">
                <a:solidFill>
                  <a:srgbClr val="0000FF"/>
                </a:solidFill>
                <a:latin typeface="Times New Roman" panose="02020603050405020304" pitchFamily="18" charset="0"/>
                <a:cs typeface="Calibri" panose="020F0502020204030204" pitchFamily="34" charset="0"/>
              </a:rPr>
              <a:t>as of September 5, 2023</a:t>
            </a:r>
            <a:endParaRPr lang="en-US" altLang="en-US" sz="1031" i="1" dirty="0">
              <a:solidFill>
                <a:srgbClr val="0000FF"/>
              </a:solidFill>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75" y="1925638"/>
            <a:ext cx="1119981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3"/>
          <p:cNvSpPr>
            <a:spLocks noGrp="1"/>
          </p:cNvSpPr>
          <p:nvPr>
            <p:ph type="dt" sz="quarter" idx="10"/>
          </p:nvPr>
        </p:nvSpPr>
        <p:spPr/>
        <p:txBody>
          <a:bodyPr/>
          <a:lstStyle/>
          <a:p>
            <a:pPr>
              <a:defRPr/>
            </a:pPr>
            <a:r>
              <a:rPr lang="en-US"/>
              <a:t>September 5, 2023</a:t>
            </a:r>
          </a:p>
        </p:txBody>
      </p:sp>
      <p:sp>
        <p:nvSpPr>
          <p:cNvPr id="4" name="Footer Placeholder 4"/>
          <p:cNvSpPr>
            <a:spLocks noGrp="1"/>
          </p:cNvSpPr>
          <p:nvPr>
            <p:ph type="ftr" sz="quarter" idx="11"/>
          </p:nvPr>
        </p:nvSpPr>
        <p:spPr/>
        <p:txBody>
          <a:bodyPr/>
          <a:lstStyle/>
          <a:p>
            <a:pPr>
              <a:defRPr/>
            </a:pPr>
            <a:r>
              <a:rPr lang="en-US"/>
              <a:t>Isaiah - Welcome &amp; Introduction</a:t>
            </a:r>
          </a:p>
        </p:txBody>
      </p:sp>
      <p:grpSp>
        <p:nvGrpSpPr>
          <p:cNvPr id="55303" name="Group 8"/>
          <p:cNvGrpSpPr>
            <a:grpSpLocks/>
          </p:cNvGrpSpPr>
          <p:nvPr/>
        </p:nvGrpSpPr>
        <p:grpSpPr bwMode="auto">
          <a:xfrm>
            <a:off x="514350" y="2286000"/>
            <a:ext cx="11163300" cy="3305175"/>
            <a:chOff x="514350" y="2286000"/>
            <a:chExt cx="11163300" cy="3305175"/>
          </a:xfrm>
        </p:grpSpPr>
        <p:pic>
          <p:nvPicPr>
            <p:cNvPr id="5530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 y="2286000"/>
              <a:ext cx="1116330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41386" y="2709016"/>
              <a:ext cx="337548" cy="24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fade">
                                      <p:cBhvr>
                                        <p:cTn id="7" dur="500"/>
                                        <p:tgtEl>
                                          <p:spTgt spid="36871"/>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DF19FE9-6B6A-4072-94A2-951A8DAC68E7}" type="slidenum">
              <a:rPr lang="en-US" altLang="en-US"/>
              <a:pPr/>
              <a:t>39</a:t>
            </a:fld>
            <a:endParaRPr lang="en-US" altLang="en-US"/>
          </a:p>
        </p:txBody>
      </p:sp>
      <p:sp>
        <p:nvSpPr>
          <p:cNvPr id="36871" name="Title 1"/>
          <p:cNvSpPr>
            <a:spLocks noGrp="1"/>
          </p:cNvSpPr>
          <p:nvPr>
            <p:ph type="title"/>
          </p:nvPr>
        </p:nvSpPr>
        <p:spPr>
          <a:xfrm>
            <a:off x="1952625" y="206375"/>
            <a:ext cx="7408863" cy="1722438"/>
          </a:xfrm>
        </p:spPr>
        <p:txBody>
          <a:bodyPr/>
          <a:lstStyle/>
          <a:p>
            <a:pPr>
              <a:defRPr/>
            </a:pPr>
            <a:r>
              <a:rPr lang="en-US" altLang="en-US" sz="4125" b="1" dirty="0">
                <a:latin typeface="Times New Roman" panose="02020603050405020304" pitchFamily="18" charset="0"/>
                <a:cs typeface="Calibri" panose="020F0502020204030204" pitchFamily="34" charset="0"/>
              </a:rPr>
              <a:t>Isaiah Bible Study Schedule </a:t>
            </a:r>
            <a:br>
              <a:rPr lang="en-US" altLang="en-US" sz="4125" b="1" dirty="0">
                <a:latin typeface="Times New Roman" panose="02020603050405020304" pitchFamily="18" charset="0"/>
                <a:cs typeface="Calibri" panose="020F0502020204030204" pitchFamily="34" charset="0"/>
              </a:rPr>
            </a:br>
            <a:r>
              <a:rPr lang="en-US" altLang="en-US" sz="4125" b="1" dirty="0">
                <a:latin typeface="Times New Roman" panose="02020603050405020304" pitchFamily="18" charset="0"/>
                <a:cs typeface="Calibri" panose="020F0502020204030204" pitchFamily="34" charset="0"/>
              </a:rPr>
              <a:t>for Fall 2023 – Spring 2024</a:t>
            </a:r>
            <a:br>
              <a:rPr lang="en-US" altLang="en-US" sz="4125" b="1" dirty="0">
                <a:latin typeface="Times New Roman" panose="02020603050405020304" pitchFamily="18" charset="0"/>
                <a:cs typeface="Calibri" panose="020F0502020204030204" pitchFamily="34" charset="0"/>
              </a:rPr>
            </a:br>
            <a:r>
              <a:rPr lang="en-US" altLang="en-US" sz="1500" b="1" i="1" dirty="0">
                <a:solidFill>
                  <a:srgbClr val="0000FF"/>
                </a:solidFill>
                <a:latin typeface="Times New Roman" panose="02020603050405020304" pitchFamily="18" charset="0"/>
                <a:cs typeface="Calibri" panose="020F0502020204030204" pitchFamily="34" charset="0"/>
              </a:rPr>
              <a:t>as of September 5, 2023</a:t>
            </a:r>
            <a:endParaRPr lang="en-US" altLang="en-US" sz="1031" i="1" dirty="0">
              <a:solidFill>
                <a:srgbClr val="0000FF"/>
              </a:solidFill>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75" y="1925638"/>
            <a:ext cx="1119981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588" y="2286000"/>
            <a:ext cx="11172825" cy="336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3"/>
          <p:cNvSpPr>
            <a:spLocks noGrp="1"/>
          </p:cNvSpPr>
          <p:nvPr>
            <p:ph type="dt" sz="quarter" idx="10"/>
          </p:nvPr>
        </p:nvSpPr>
        <p:spPr/>
        <p:txBody>
          <a:bodyPr/>
          <a:lstStyle/>
          <a:p>
            <a:pPr>
              <a:defRPr/>
            </a:pPr>
            <a:r>
              <a:rPr lang="en-US"/>
              <a:t>September 5, 2023</a:t>
            </a:r>
          </a:p>
        </p:txBody>
      </p:sp>
      <p:sp>
        <p:nvSpPr>
          <p:cNvPr id="4" name="Footer Placeholder 4"/>
          <p:cNvSpPr>
            <a:spLocks noGrp="1"/>
          </p:cNvSpPr>
          <p:nvPr>
            <p:ph type="ftr" sz="quarter" idx="11"/>
          </p:nvPr>
        </p:nvSpPr>
        <p:spPr/>
        <p:txBody>
          <a:bodyPr/>
          <a:lstStyle/>
          <a:p>
            <a:pPr>
              <a:defRPr/>
            </a:pPr>
            <a:r>
              <a:rPr lang="en-US"/>
              <a:t>Isaiah - Welcome &amp; Introduction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fade">
                                      <p:cBhvr>
                                        <p:cTn id="7" dur="500"/>
                                        <p:tgtEl>
                                          <p:spTgt spid="36871"/>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b="1" smtClean="0"/>
              <a:t>Trust And Obey</a:t>
            </a:r>
            <a:br>
              <a:rPr lang="en-US" altLang="en-US" b="1" smtClean="0"/>
            </a:br>
            <a:r>
              <a:rPr lang="en-US" altLang="en-US" sz="2200" b="1" smtClean="0">
                <a:solidFill>
                  <a:srgbClr val="0000FF"/>
                </a:solidFill>
              </a:rPr>
              <a:t>1</a:t>
            </a:r>
            <a:r>
              <a:rPr lang="en-US" altLang="en-US" sz="2200" b="1" smtClean="0"/>
              <a:t> of 4</a:t>
            </a:r>
            <a:endParaRPr lang="en-US" altLang="en-US" sz="2200" smtClean="0"/>
          </a:p>
        </p:txBody>
      </p:sp>
      <p:sp>
        <p:nvSpPr>
          <p:cNvPr id="23555" name="Content Placeholder 2"/>
          <p:cNvSpPr>
            <a:spLocks noGrp="1"/>
          </p:cNvSpPr>
          <p:nvPr>
            <p:ph idx="1"/>
          </p:nvPr>
        </p:nvSpPr>
        <p:spPr/>
        <p:txBody>
          <a:bodyPr/>
          <a:lstStyle/>
          <a:p>
            <a:pPr marL="0" indent="0">
              <a:spcBef>
                <a:spcPct val="0"/>
              </a:spcBef>
              <a:buFont typeface="Arial" panose="020B0604020202020204" pitchFamily="34" charset="0"/>
              <a:buNone/>
            </a:pPr>
            <a:endParaRPr lang="en-US" altLang="en-US" sz="3600" b="1" smtClean="0"/>
          </a:p>
          <a:p>
            <a:pPr marL="0" indent="0">
              <a:spcBef>
                <a:spcPct val="0"/>
              </a:spcBef>
              <a:buFont typeface="Arial" panose="020B0604020202020204" pitchFamily="34" charset="0"/>
              <a:buNone/>
            </a:pPr>
            <a:r>
              <a:rPr lang="en-US" altLang="en-US" sz="3600" b="1" smtClean="0"/>
              <a:t>When we walk with the Lord, In the light of His Word,</a:t>
            </a:r>
          </a:p>
          <a:p>
            <a:pPr marL="0" indent="0">
              <a:spcBef>
                <a:spcPct val="0"/>
              </a:spcBef>
              <a:buFont typeface="Arial" panose="020B0604020202020204" pitchFamily="34" charset="0"/>
              <a:buNone/>
            </a:pPr>
            <a:r>
              <a:rPr lang="en-US" altLang="en-US" sz="3600" b="1" smtClean="0"/>
              <a:t>       What a glory He sheds on our way!</a:t>
            </a:r>
          </a:p>
          <a:p>
            <a:pPr marL="0" indent="0">
              <a:spcBef>
                <a:spcPct val="0"/>
              </a:spcBef>
              <a:buFont typeface="Arial" panose="020B0604020202020204" pitchFamily="34" charset="0"/>
              <a:buNone/>
            </a:pPr>
            <a:r>
              <a:rPr lang="en-US" altLang="en-US" sz="3600" b="1" smtClean="0"/>
              <a:t>While we do His good will, He abides with us still,</a:t>
            </a:r>
          </a:p>
          <a:p>
            <a:pPr marL="0" indent="0">
              <a:spcBef>
                <a:spcPct val="0"/>
              </a:spcBef>
              <a:buFont typeface="Arial" panose="020B0604020202020204" pitchFamily="34" charset="0"/>
              <a:buNone/>
            </a:pPr>
            <a:r>
              <a:rPr lang="en-US" altLang="en-US" sz="3600" b="1" smtClean="0"/>
              <a:t>       And with all who will trust and obey!</a:t>
            </a:r>
          </a:p>
          <a:p>
            <a:pPr marL="0" indent="0">
              <a:spcBef>
                <a:spcPct val="0"/>
              </a:spcBef>
              <a:buFont typeface="Arial" panose="020B0604020202020204" pitchFamily="34" charset="0"/>
              <a:buNone/>
            </a:pPr>
            <a:endParaRPr lang="en-US" altLang="en-US" sz="3600" b="1" smtClean="0"/>
          </a:p>
          <a:p>
            <a:pPr marL="0" indent="0">
              <a:spcBef>
                <a:spcPct val="0"/>
              </a:spcBef>
              <a:buFont typeface="Arial" panose="020B0604020202020204" pitchFamily="34" charset="0"/>
              <a:buNone/>
            </a:pPr>
            <a:r>
              <a:rPr lang="en-US" altLang="en-US" sz="3600" b="1" smtClean="0"/>
              <a:t>       </a:t>
            </a:r>
            <a:r>
              <a:rPr lang="en-US" altLang="en-US" sz="3600" b="1" i="1" smtClean="0"/>
              <a:t>Trust and obey, for there’s no other way</a:t>
            </a:r>
          </a:p>
          <a:p>
            <a:pPr marL="0" indent="0">
              <a:spcBef>
                <a:spcPct val="0"/>
              </a:spcBef>
              <a:buFont typeface="Arial" panose="020B0604020202020204" pitchFamily="34" charset="0"/>
              <a:buNone/>
            </a:pPr>
            <a:r>
              <a:rPr lang="en-US" altLang="en-US" sz="3600" b="1" i="1" smtClean="0"/>
              <a:t>              To be happy in Jesus, but to trust and obey!</a:t>
            </a:r>
          </a:p>
        </p:txBody>
      </p:sp>
      <p:sp>
        <p:nvSpPr>
          <p:cNvPr id="4" name="Date Placeholder 3"/>
          <p:cNvSpPr>
            <a:spLocks noGrp="1"/>
          </p:cNvSpPr>
          <p:nvPr>
            <p:ph type="dt" sz="quarter" idx="10"/>
          </p:nvPr>
        </p:nvSpPr>
        <p:spPr/>
        <p:txBody>
          <a:bodyPr/>
          <a:lstStyle/>
          <a:p>
            <a:pPr>
              <a:defRPr/>
            </a:pPr>
            <a:r>
              <a:rPr lang="en-US"/>
              <a:t>January 2, 2024</a:t>
            </a:r>
          </a:p>
        </p:txBody>
      </p:sp>
      <p:sp>
        <p:nvSpPr>
          <p:cNvPr id="5" name="Footer Placeholder 4"/>
          <p:cNvSpPr>
            <a:spLocks noGrp="1"/>
          </p:cNvSpPr>
          <p:nvPr>
            <p:ph type="ftr" sz="quarter" idx="11"/>
          </p:nvPr>
        </p:nvSpPr>
        <p:spPr/>
        <p:txBody>
          <a:bodyPr/>
          <a:lstStyle/>
          <a:p>
            <a:pPr>
              <a:defRPr/>
            </a:pPr>
            <a:r>
              <a:rPr lang="en-US"/>
              <a:t>Isaiah 50 - Israel's Sin and the Servant's Obedience</a:t>
            </a:r>
          </a:p>
        </p:txBody>
      </p:sp>
      <p:sp>
        <p:nvSpPr>
          <p:cNvPr id="17414"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2035801-2E3B-411B-B9B9-D3599DAFCD1D}" type="slidenum">
              <a:rPr lang="en-US" altLang="en-US"/>
              <a:pPr/>
              <a:t>4</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500"/>
                                        <p:tgtEl>
                                          <p:spTgt spid="23554"/>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23555">
                                            <p:txEl>
                                              <p:pRg st="1" end="1"/>
                                            </p:txEl>
                                          </p:spTgt>
                                        </p:tgtEl>
                                        <p:attrNameLst>
                                          <p:attrName>style.visibility</p:attrName>
                                        </p:attrNameLst>
                                      </p:cBhvr>
                                      <p:to>
                                        <p:strVal val="visible"/>
                                      </p:to>
                                    </p:set>
                                    <p:animEffect transition="in" filter="fade">
                                      <p:cBhvr>
                                        <p:cTn id="10" dur="500"/>
                                        <p:tgtEl>
                                          <p:spTgt spid="23555">
                                            <p:txEl>
                                              <p:pRg st="1" end="1"/>
                                            </p:txEl>
                                          </p:spTgt>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23555">
                                            <p:txEl>
                                              <p:pRg st="2" end="2"/>
                                            </p:txEl>
                                          </p:spTgt>
                                        </p:tgtEl>
                                        <p:attrNameLst>
                                          <p:attrName>style.visibility</p:attrName>
                                        </p:attrNameLst>
                                      </p:cBhvr>
                                      <p:to>
                                        <p:strVal val="visible"/>
                                      </p:to>
                                    </p:set>
                                    <p:animEffect transition="in" filter="fade">
                                      <p:cBhvr>
                                        <p:cTn id="13" dur="500"/>
                                        <p:tgtEl>
                                          <p:spTgt spid="23555">
                                            <p:txEl>
                                              <p:pRg st="2" end="2"/>
                                            </p:txEl>
                                          </p:spTgt>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23555">
                                            <p:txEl>
                                              <p:pRg st="3" end="3"/>
                                            </p:txEl>
                                          </p:spTgt>
                                        </p:tgtEl>
                                        <p:attrNameLst>
                                          <p:attrName>style.visibility</p:attrName>
                                        </p:attrNameLst>
                                      </p:cBhvr>
                                      <p:to>
                                        <p:strVal val="visible"/>
                                      </p:to>
                                    </p:set>
                                    <p:animEffect transition="in" filter="fade">
                                      <p:cBhvr>
                                        <p:cTn id="16" dur="500"/>
                                        <p:tgtEl>
                                          <p:spTgt spid="23555">
                                            <p:txEl>
                                              <p:pRg st="3" end="3"/>
                                            </p:txEl>
                                          </p:spTgt>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23555">
                                            <p:txEl>
                                              <p:pRg st="4" end="4"/>
                                            </p:txEl>
                                          </p:spTgt>
                                        </p:tgtEl>
                                        <p:attrNameLst>
                                          <p:attrName>style.visibility</p:attrName>
                                        </p:attrNameLst>
                                      </p:cBhvr>
                                      <p:to>
                                        <p:strVal val="visible"/>
                                      </p:to>
                                    </p:set>
                                    <p:animEffect transition="in" filter="fade">
                                      <p:cBhvr>
                                        <p:cTn id="19" dur="500"/>
                                        <p:tgtEl>
                                          <p:spTgt spid="23555">
                                            <p:txEl>
                                              <p:pRg st="4" end="4"/>
                                            </p:txEl>
                                          </p:spTgt>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23555">
                                            <p:txEl>
                                              <p:pRg st="6" end="6"/>
                                            </p:txEl>
                                          </p:spTgt>
                                        </p:tgtEl>
                                        <p:attrNameLst>
                                          <p:attrName>style.visibility</p:attrName>
                                        </p:attrNameLst>
                                      </p:cBhvr>
                                      <p:to>
                                        <p:strVal val="visible"/>
                                      </p:to>
                                    </p:set>
                                    <p:animEffect transition="in" filter="fade">
                                      <p:cBhvr>
                                        <p:cTn id="22" dur="500"/>
                                        <p:tgtEl>
                                          <p:spTgt spid="23555">
                                            <p:txEl>
                                              <p:pRg st="6" end="6"/>
                                            </p:txEl>
                                          </p:spTgt>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23555">
                                            <p:txEl>
                                              <p:pRg st="7" end="7"/>
                                            </p:txEl>
                                          </p:spTgt>
                                        </p:tgtEl>
                                        <p:attrNameLst>
                                          <p:attrName>style.visibility</p:attrName>
                                        </p:attrNameLst>
                                      </p:cBhvr>
                                      <p:to>
                                        <p:strVal val="visible"/>
                                      </p:to>
                                    </p:set>
                                    <p:animEffect transition="in" filter="fade">
                                      <p:cBhvr>
                                        <p:cTn id="25" dur="500"/>
                                        <p:tgtEl>
                                          <p:spTgt spid="2355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build="p"/>
      <p:bldP spid="23555" grpI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b="1" smtClean="0"/>
              <a:t>Trust And Obey</a:t>
            </a:r>
            <a:br>
              <a:rPr lang="en-US" altLang="en-US" b="1" smtClean="0"/>
            </a:br>
            <a:r>
              <a:rPr lang="en-US" altLang="en-US" sz="2200" b="1" smtClean="0">
                <a:solidFill>
                  <a:srgbClr val="0000FF"/>
                </a:solidFill>
              </a:rPr>
              <a:t>2</a:t>
            </a:r>
            <a:r>
              <a:rPr lang="en-US" altLang="en-US" sz="2200" b="1" smtClean="0"/>
              <a:t> of 4</a:t>
            </a:r>
            <a:endParaRPr lang="en-US" altLang="en-US" sz="2200" smtClean="0"/>
          </a:p>
        </p:txBody>
      </p:sp>
      <p:sp>
        <p:nvSpPr>
          <p:cNvPr id="23555" name="Content Placeholder 2"/>
          <p:cNvSpPr>
            <a:spLocks noGrp="1"/>
          </p:cNvSpPr>
          <p:nvPr>
            <p:ph idx="1"/>
          </p:nvPr>
        </p:nvSpPr>
        <p:spPr/>
        <p:txBody>
          <a:bodyPr/>
          <a:lstStyle/>
          <a:p>
            <a:pPr marL="0" indent="0">
              <a:spcBef>
                <a:spcPct val="0"/>
              </a:spcBef>
              <a:buFont typeface="Arial" panose="020B0604020202020204" pitchFamily="34" charset="0"/>
              <a:buNone/>
            </a:pPr>
            <a:endParaRPr lang="en-US" altLang="en-US" sz="3600" b="1" smtClean="0"/>
          </a:p>
          <a:p>
            <a:pPr marL="0" indent="0">
              <a:spcBef>
                <a:spcPct val="0"/>
              </a:spcBef>
              <a:buFont typeface="Arial" panose="020B0604020202020204" pitchFamily="34" charset="0"/>
              <a:buNone/>
            </a:pPr>
            <a:r>
              <a:rPr lang="en-US" altLang="en-US" sz="3600" b="1" smtClean="0"/>
              <a:t>Not a shadow can rise, Not a cloud in the skies, </a:t>
            </a:r>
          </a:p>
          <a:p>
            <a:pPr marL="0" indent="0">
              <a:spcBef>
                <a:spcPct val="0"/>
              </a:spcBef>
              <a:buFont typeface="Arial" panose="020B0604020202020204" pitchFamily="34" charset="0"/>
              <a:buNone/>
            </a:pPr>
            <a:r>
              <a:rPr lang="en-US" altLang="en-US" sz="3600" b="1" smtClean="0"/>
              <a:t>       But His smile quickly drives it away; </a:t>
            </a:r>
          </a:p>
          <a:p>
            <a:pPr marL="0" indent="0">
              <a:spcBef>
                <a:spcPct val="0"/>
              </a:spcBef>
              <a:buFont typeface="Arial" panose="020B0604020202020204" pitchFamily="34" charset="0"/>
              <a:buNone/>
            </a:pPr>
            <a:r>
              <a:rPr lang="en-US" altLang="en-US" sz="3600" b="1" smtClean="0"/>
              <a:t>Not a doubt nor a fear, Not a sigh nor a tear,</a:t>
            </a:r>
          </a:p>
          <a:p>
            <a:pPr marL="0" indent="0">
              <a:spcBef>
                <a:spcPct val="0"/>
              </a:spcBef>
              <a:buFont typeface="Arial" panose="020B0604020202020204" pitchFamily="34" charset="0"/>
              <a:buNone/>
            </a:pPr>
            <a:r>
              <a:rPr lang="en-US" altLang="en-US" sz="3600" b="1" smtClean="0"/>
              <a:t>       Can abide while we trust and obey. </a:t>
            </a:r>
          </a:p>
          <a:p>
            <a:pPr marL="0" indent="0">
              <a:spcBef>
                <a:spcPct val="0"/>
              </a:spcBef>
              <a:buFont typeface="Arial" panose="020B0604020202020204" pitchFamily="34" charset="0"/>
              <a:buNone/>
            </a:pPr>
            <a:endParaRPr lang="en-US" altLang="en-US" sz="3600" b="1" smtClean="0"/>
          </a:p>
          <a:p>
            <a:pPr marL="0" indent="0">
              <a:spcBef>
                <a:spcPct val="0"/>
              </a:spcBef>
              <a:buFont typeface="Arial" panose="020B0604020202020204" pitchFamily="34" charset="0"/>
              <a:buNone/>
            </a:pPr>
            <a:r>
              <a:rPr lang="en-US" altLang="en-US" sz="3600" b="1" smtClean="0"/>
              <a:t>       </a:t>
            </a:r>
            <a:r>
              <a:rPr lang="en-US" altLang="en-US" sz="3600" b="1" i="1" smtClean="0"/>
              <a:t>Trust and obey, for there’s no other way</a:t>
            </a:r>
          </a:p>
          <a:p>
            <a:pPr marL="0" indent="0">
              <a:spcBef>
                <a:spcPct val="0"/>
              </a:spcBef>
              <a:buFont typeface="Arial" panose="020B0604020202020204" pitchFamily="34" charset="0"/>
              <a:buNone/>
            </a:pPr>
            <a:r>
              <a:rPr lang="en-US" altLang="en-US" sz="3600" b="1" i="1" smtClean="0"/>
              <a:t>              To be happy in Jesus, but to trust and obey!</a:t>
            </a:r>
          </a:p>
        </p:txBody>
      </p:sp>
      <p:sp>
        <p:nvSpPr>
          <p:cNvPr id="4" name="Date Placeholder 3"/>
          <p:cNvSpPr>
            <a:spLocks noGrp="1"/>
          </p:cNvSpPr>
          <p:nvPr>
            <p:ph type="dt" sz="quarter" idx="10"/>
          </p:nvPr>
        </p:nvSpPr>
        <p:spPr/>
        <p:txBody>
          <a:bodyPr/>
          <a:lstStyle/>
          <a:p>
            <a:pPr>
              <a:defRPr/>
            </a:pPr>
            <a:r>
              <a:rPr lang="en-US"/>
              <a:t>January 2, 2024</a:t>
            </a:r>
          </a:p>
        </p:txBody>
      </p:sp>
      <p:sp>
        <p:nvSpPr>
          <p:cNvPr id="5" name="Footer Placeholder 4"/>
          <p:cNvSpPr>
            <a:spLocks noGrp="1"/>
          </p:cNvSpPr>
          <p:nvPr>
            <p:ph type="ftr" sz="quarter" idx="11"/>
          </p:nvPr>
        </p:nvSpPr>
        <p:spPr/>
        <p:txBody>
          <a:bodyPr/>
          <a:lstStyle/>
          <a:p>
            <a:pPr>
              <a:defRPr/>
            </a:pPr>
            <a:r>
              <a:rPr lang="en-US"/>
              <a:t>Isaiah 50 - Israel's Sin and the Servant's Obedience</a:t>
            </a:r>
          </a:p>
        </p:txBody>
      </p:sp>
      <p:sp>
        <p:nvSpPr>
          <p:cNvPr id="18438"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C9A5D1A-B492-4359-A1AD-6E0D44D5ACA0}" type="slidenum">
              <a:rPr lang="en-US" altLang="en-US"/>
              <a:pPr/>
              <a:t>5</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500"/>
                                        <p:tgtEl>
                                          <p:spTgt spid="23554"/>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23555">
                                            <p:txEl>
                                              <p:pRg st="1" end="1"/>
                                            </p:txEl>
                                          </p:spTgt>
                                        </p:tgtEl>
                                        <p:attrNameLst>
                                          <p:attrName>style.visibility</p:attrName>
                                        </p:attrNameLst>
                                      </p:cBhvr>
                                      <p:to>
                                        <p:strVal val="visible"/>
                                      </p:to>
                                    </p:set>
                                    <p:animEffect transition="in" filter="fade">
                                      <p:cBhvr>
                                        <p:cTn id="10" dur="500"/>
                                        <p:tgtEl>
                                          <p:spTgt spid="23555">
                                            <p:txEl>
                                              <p:pRg st="1" end="1"/>
                                            </p:txEl>
                                          </p:spTgt>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23555">
                                            <p:txEl>
                                              <p:pRg st="2" end="2"/>
                                            </p:txEl>
                                          </p:spTgt>
                                        </p:tgtEl>
                                        <p:attrNameLst>
                                          <p:attrName>style.visibility</p:attrName>
                                        </p:attrNameLst>
                                      </p:cBhvr>
                                      <p:to>
                                        <p:strVal val="visible"/>
                                      </p:to>
                                    </p:set>
                                    <p:animEffect transition="in" filter="fade">
                                      <p:cBhvr>
                                        <p:cTn id="13" dur="500"/>
                                        <p:tgtEl>
                                          <p:spTgt spid="23555">
                                            <p:txEl>
                                              <p:pRg st="2" end="2"/>
                                            </p:txEl>
                                          </p:spTgt>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23555">
                                            <p:txEl>
                                              <p:pRg st="3" end="3"/>
                                            </p:txEl>
                                          </p:spTgt>
                                        </p:tgtEl>
                                        <p:attrNameLst>
                                          <p:attrName>style.visibility</p:attrName>
                                        </p:attrNameLst>
                                      </p:cBhvr>
                                      <p:to>
                                        <p:strVal val="visible"/>
                                      </p:to>
                                    </p:set>
                                    <p:animEffect transition="in" filter="fade">
                                      <p:cBhvr>
                                        <p:cTn id="16" dur="500"/>
                                        <p:tgtEl>
                                          <p:spTgt spid="23555">
                                            <p:txEl>
                                              <p:pRg st="3" end="3"/>
                                            </p:txEl>
                                          </p:spTgt>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23555">
                                            <p:txEl>
                                              <p:pRg st="4" end="4"/>
                                            </p:txEl>
                                          </p:spTgt>
                                        </p:tgtEl>
                                        <p:attrNameLst>
                                          <p:attrName>style.visibility</p:attrName>
                                        </p:attrNameLst>
                                      </p:cBhvr>
                                      <p:to>
                                        <p:strVal val="visible"/>
                                      </p:to>
                                    </p:set>
                                    <p:animEffect transition="in" filter="fade">
                                      <p:cBhvr>
                                        <p:cTn id="19" dur="500"/>
                                        <p:tgtEl>
                                          <p:spTgt spid="23555">
                                            <p:txEl>
                                              <p:pRg st="4" end="4"/>
                                            </p:txEl>
                                          </p:spTgt>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23555">
                                            <p:txEl>
                                              <p:pRg st="6" end="6"/>
                                            </p:txEl>
                                          </p:spTgt>
                                        </p:tgtEl>
                                        <p:attrNameLst>
                                          <p:attrName>style.visibility</p:attrName>
                                        </p:attrNameLst>
                                      </p:cBhvr>
                                      <p:to>
                                        <p:strVal val="visible"/>
                                      </p:to>
                                    </p:set>
                                    <p:animEffect transition="in" filter="fade">
                                      <p:cBhvr>
                                        <p:cTn id="22" dur="500"/>
                                        <p:tgtEl>
                                          <p:spTgt spid="23555">
                                            <p:txEl>
                                              <p:pRg st="6" end="6"/>
                                            </p:txEl>
                                          </p:spTgt>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23555">
                                            <p:txEl>
                                              <p:pRg st="7" end="7"/>
                                            </p:txEl>
                                          </p:spTgt>
                                        </p:tgtEl>
                                        <p:attrNameLst>
                                          <p:attrName>style.visibility</p:attrName>
                                        </p:attrNameLst>
                                      </p:cBhvr>
                                      <p:to>
                                        <p:strVal val="visible"/>
                                      </p:to>
                                    </p:set>
                                    <p:animEffect transition="in" filter="fade">
                                      <p:cBhvr>
                                        <p:cTn id="25" dur="500"/>
                                        <p:tgtEl>
                                          <p:spTgt spid="2355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build="p"/>
      <p:bldP spid="23555" grpI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b="1" smtClean="0"/>
              <a:t>Trust And Obey</a:t>
            </a:r>
            <a:br>
              <a:rPr lang="en-US" altLang="en-US" b="1" smtClean="0"/>
            </a:br>
            <a:r>
              <a:rPr lang="en-US" altLang="en-US" sz="2200" b="1" smtClean="0">
                <a:solidFill>
                  <a:srgbClr val="0000FF"/>
                </a:solidFill>
              </a:rPr>
              <a:t>3</a:t>
            </a:r>
            <a:r>
              <a:rPr lang="en-US" altLang="en-US" sz="2200" b="1" smtClean="0"/>
              <a:t> of 4</a:t>
            </a:r>
            <a:endParaRPr lang="en-US" altLang="en-US" sz="2200" smtClean="0"/>
          </a:p>
        </p:txBody>
      </p:sp>
      <p:sp>
        <p:nvSpPr>
          <p:cNvPr id="23555" name="Content Placeholder 2"/>
          <p:cNvSpPr>
            <a:spLocks noGrp="1"/>
          </p:cNvSpPr>
          <p:nvPr>
            <p:ph idx="1"/>
          </p:nvPr>
        </p:nvSpPr>
        <p:spPr/>
        <p:txBody>
          <a:bodyPr/>
          <a:lstStyle/>
          <a:p>
            <a:pPr marL="0" indent="0">
              <a:spcBef>
                <a:spcPct val="0"/>
              </a:spcBef>
              <a:buFont typeface="Arial" panose="020B0604020202020204" pitchFamily="34" charset="0"/>
              <a:buNone/>
            </a:pPr>
            <a:endParaRPr lang="en-US" altLang="en-US" sz="3600" b="1" smtClean="0"/>
          </a:p>
          <a:p>
            <a:pPr marL="0" indent="0">
              <a:spcBef>
                <a:spcPct val="0"/>
              </a:spcBef>
              <a:buFont typeface="Arial" panose="020B0604020202020204" pitchFamily="34" charset="0"/>
              <a:buNone/>
            </a:pPr>
            <a:r>
              <a:rPr lang="en-US" altLang="en-US" sz="3600" b="1" smtClean="0"/>
              <a:t>Not a burden we bear, not a sorrow we share,</a:t>
            </a:r>
          </a:p>
          <a:p>
            <a:pPr marL="0" indent="0">
              <a:spcBef>
                <a:spcPct val="0"/>
              </a:spcBef>
              <a:buFont typeface="Arial" panose="020B0604020202020204" pitchFamily="34" charset="0"/>
              <a:buNone/>
            </a:pPr>
            <a:r>
              <a:rPr lang="en-US" altLang="en-US" sz="3600" b="1" smtClean="0"/>
              <a:t>       But our toil He doth richly repay;</a:t>
            </a:r>
          </a:p>
          <a:p>
            <a:pPr marL="0" indent="0">
              <a:spcBef>
                <a:spcPct val="0"/>
              </a:spcBef>
              <a:buFont typeface="Arial" panose="020B0604020202020204" pitchFamily="34" charset="0"/>
              <a:buNone/>
            </a:pPr>
            <a:r>
              <a:rPr lang="en-US" altLang="en-US" sz="3600" b="1" smtClean="0"/>
              <a:t>Not a grief nor a loss, not a frown nor a cross,</a:t>
            </a:r>
          </a:p>
          <a:p>
            <a:pPr marL="0" indent="0">
              <a:spcBef>
                <a:spcPct val="0"/>
              </a:spcBef>
              <a:buFont typeface="Arial" panose="020B0604020202020204" pitchFamily="34" charset="0"/>
              <a:buNone/>
            </a:pPr>
            <a:r>
              <a:rPr lang="en-US" altLang="en-US" sz="3600" b="1" smtClean="0"/>
              <a:t>       But is blessed if we trust and obey.</a:t>
            </a:r>
          </a:p>
          <a:p>
            <a:pPr marL="0" indent="0">
              <a:spcBef>
                <a:spcPct val="0"/>
              </a:spcBef>
              <a:buFont typeface="Arial" panose="020B0604020202020204" pitchFamily="34" charset="0"/>
              <a:buNone/>
            </a:pPr>
            <a:endParaRPr lang="en-US" altLang="en-US" sz="3600" b="1" smtClean="0"/>
          </a:p>
          <a:p>
            <a:pPr marL="0" indent="0">
              <a:spcBef>
                <a:spcPct val="0"/>
              </a:spcBef>
              <a:buFont typeface="Arial" panose="020B0604020202020204" pitchFamily="34" charset="0"/>
              <a:buNone/>
            </a:pPr>
            <a:r>
              <a:rPr lang="en-US" altLang="en-US" sz="3600" b="1" smtClean="0"/>
              <a:t>       </a:t>
            </a:r>
            <a:r>
              <a:rPr lang="en-US" altLang="en-US" sz="3600" b="1" i="1" smtClean="0"/>
              <a:t>Trust and obey, for there’s no other way</a:t>
            </a:r>
          </a:p>
          <a:p>
            <a:pPr marL="0" indent="0">
              <a:spcBef>
                <a:spcPct val="0"/>
              </a:spcBef>
              <a:buFont typeface="Arial" panose="020B0604020202020204" pitchFamily="34" charset="0"/>
              <a:buNone/>
            </a:pPr>
            <a:r>
              <a:rPr lang="en-US" altLang="en-US" sz="3600" b="1" i="1" smtClean="0"/>
              <a:t>              To be happy in Jesus, but to trust and obey!</a:t>
            </a:r>
          </a:p>
        </p:txBody>
      </p:sp>
      <p:sp>
        <p:nvSpPr>
          <p:cNvPr id="4" name="Date Placeholder 3"/>
          <p:cNvSpPr>
            <a:spLocks noGrp="1"/>
          </p:cNvSpPr>
          <p:nvPr>
            <p:ph type="dt" sz="quarter" idx="10"/>
          </p:nvPr>
        </p:nvSpPr>
        <p:spPr/>
        <p:txBody>
          <a:bodyPr/>
          <a:lstStyle/>
          <a:p>
            <a:pPr>
              <a:defRPr/>
            </a:pPr>
            <a:r>
              <a:rPr lang="en-US"/>
              <a:t>January 2, 2024</a:t>
            </a:r>
          </a:p>
        </p:txBody>
      </p:sp>
      <p:sp>
        <p:nvSpPr>
          <p:cNvPr id="5" name="Footer Placeholder 4"/>
          <p:cNvSpPr>
            <a:spLocks noGrp="1"/>
          </p:cNvSpPr>
          <p:nvPr>
            <p:ph type="ftr" sz="quarter" idx="11"/>
          </p:nvPr>
        </p:nvSpPr>
        <p:spPr/>
        <p:txBody>
          <a:bodyPr/>
          <a:lstStyle/>
          <a:p>
            <a:pPr>
              <a:defRPr/>
            </a:pPr>
            <a:r>
              <a:rPr lang="en-US"/>
              <a:t>Isaiah 50 - Israel's Sin and the Servant's Obedience</a:t>
            </a:r>
          </a:p>
        </p:txBody>
      </p:sp>
      <p:sp>
        <p:nvSpPr>
          <p:cNvPr id="19462"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0BE9E27-28CC-4E07-9062-C40691491FE1}" type="slidenum">
              <a:rPr lang="en-US" altLang="en-US"/>
              <a:pPr/>
              <a:t>6</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500"/>
                                        <p:tgtEl>
                                          <p:spTgt spid="23554"/>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23555">
                                            <p:txEl>
                                              <p:pRg st="1" end="1"/>
                                            </p:txEl>
                                          </p:spTgt>
                                        </p:tgtEl>
                                        <p:attrNameLst>
                                          <p:attrName>style.visibility</p:attrName>
                                        </p:attrNameLst>
                                      </p:cBhvr>
                                      <p:to>
                                        <p:strVal val="visible"/>
                                      </p:to>
                                    </p:set>
                                    <p:animEffect transition="in" filter="fade">
                                      <p:cBhvr>
                                        <p:cTn id="10" dur="500"/>
                                        <p:tgtEl>
                                          <p:spTgt spid="23555">
                                            <p:txEl>
                                              <p:pRg st="1" end="1"/>
                                            </p:txEl>
                                          </p:spTgt>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23555">
                                            <p:txEl>
                                              <p:pRg st="2" end="2"/>
                                            </p:txEl>
                                          </p:spTgt>
                                        </p:tgtEl>
                                        <p:attrNameLst>
                                          <p:attrName>style.visibility</p:attrName>
                                        </p:attrNameLst>
                                      </p:cBhvr>
                                      <p:to>
                                        <p:strVal val="visible"/>
                                      </p:to>
                                    </p:set>
                                    <p:animEffect transition="in" filter="fade">
                                      <p:cBhvr>
                                        <p:cTn id="13" dur="500"/>
                                        <p:tgtEl>
                                          <p:spTgt spid="23555">
                                            <p:txEl>
                                              <p:pRg st="2" end="2"/>
                                            </p:txEl>
                                          </p:spTgt>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23555">
                                            <p:txEl>
                                              <p:pRg st="3" end="3"/>
                                            </p:txEl>
                                          </p:spTgt>
                                        </p:tgtEl>
                                        <p:attrNameLst>
                                          <p:attrName>style.visibility</p:attrName>
                                        </p:attrNameLst>
                                      </p:cBhvr>
                                      <p:to>
                                        <p:strVal val="visible"/>
                                      </p:to>
                                    </p:set>
                                    <p:animEffect transition="in" filter="fade">
                                      <p:cBhvr>
                                        <p:cTn id="16" dur="500"/>
                                        <p:tgtEl>
                                          <p:spTgt spid="23555">
                                            <p:txEl>
                                              <p:pRg st="3" end="3"/>
                                            </p:txEl>
                                          </p:spTgt>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23555">
                                            <p:txEl>
                                              <p:pRg st="4" end="4"/>
                                            </p:txEl>
                                          </p:spTgt>
                                        </p:tgtEl>
                                        <p:attrNameLst>
                                          <p:attrName>style.visibility</p:attrName>
                                        </p:attrNameLst>
                                      </p:cBhvr>
                                      <p:to>
                                        <p:strVal val="visible"/>
                                      </p:to>
                                    </p:set>
                                    <p:animEffect transition="in" filter="fade">
                                      <p:cBhvr>
                                        <p:cTn id="19" dur="500"/>
                                        <p:tgtEl>
                                          <p:spTgt spid="23555">
                                            <p:txEl>
                                              <p:pRg st="4" end="4"/>
                                            </p:txEl>
                                          </p:spTgt>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23555">
                                            <p:txEl>
                                              <p:pRg st="6" end="6"/>
                                            </p:txEl>
                                          </p:spTgt>
                                        </p:tgtEl>
                                        <p:attrNameLst>
                                          <p:attrName>style.visibility</p:attrName>
                                        </p:attrNameLst>
                                      </p:cBhvr>
                                      <p:to>
                                        <p:strVal val="visible"/>
                                      </p:to>
                                    </p:set>
                                    <p:animEffect transition="in" filter="fade">
                                      <p:cBhvr>
                                        <p:cTn id="22" dur="500"/>
                                        <p:tgtEl>
                                          <p:spTgt spid="23555">
                                            <p:txEl>
                                              <p:pRg st="6" end="6"/>
                                            </p:txEl>
                                          </p:spTgt>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23555">
                                            <p:txEl>
                                              <p:pRg st="7" end="7"/>
                                            </p:txEl>
                                          </p:spTgt>
                                        </p:tgtEl>
                                        <p:attrNameLst>
                                          <p:attrName>style.visibility</p:attrName>
                                        </p:attrNameLst>
                                      </p:cBhvr>
                                      <p:to>
                                        <p:strVal val="visible"/>
                                      </p:to>
                                    </p:set>
                                    <p:animEffect transition="in" filter="fade">
                                      <p:cBhvr>
                                        <p:cTn id="25" dur="500"/>
                                        <p:tgtEl>
                                          <p:spTgt spid="2355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build="p"/>
      <p:bldP spid="23555" grpI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b="1" smtClean="0"/>
              <a:t>Trust And Obey</a:t>
            </a:r>
            <a:br>
              <a:rPr lang="en-US" altLang="en-US" b="1" smtClean="0"/>
            </a:br>
            <a:r>
              <a:rPr lang="en-US" altLang="en-US" sz="2200" b="1" smtClean="0">
                <a:solidFill>
                  <a:srgbClr val="0000FF"/>
                </a:solidFill>
              </a:rPr>
              <a:t>4</a:t>
            </a:r>
            <a:r>
              <a:rPr lang="en-US" altLang="en-US" sz="2200" b="1" smtClean="0"/>
              <a:t> of 4</a:t>
            </a:r>
            <a:endParaRPr lang="en-US" altLang="en-US" sz="2200" smtClean="0"/>
          </a:p>
        </p:txBody>
      </p:sp>
      <p:sp>
        <p:nvSpPr>
          <p:cNvPr id="23555" name="Content Placeholder 2"/>
          <p:cNvSpPr>
            <a:spLocks noGrp="1"/>
          </p:cNvSpPr>
          <p:nvPr>
            <p:ph idx="1"/>
          </p:nvPr>
        </p:nvSpPr>
        <p:spPr/>
        <p:txBody>
          <a:bodyPr/>
          <a:lstStyle/>
          <a:p>
            <a:pPr marL="0" indent="0">
              <a:spcBef>
                <a:spcPct val="0"/>
              </a:spcBef>
              <a:buFont typeface="Arial" panose="020B0604020202020204" pitchFamily="34" charset="0"/>
              <a:buNone/>
            </a:pPr>
            <a:endParaRPr lang="en-US" altLang="en-US" sz="3600" b="1" smtClean="0"/>
          </a:p>
          <a:p>
            <a:pPr marL="0" indent="0">
              <a:spcBef>
                <a:spcPct val="0"/>
              </a:spcBef>
              <a:buFont typeface="Arial" panose="020B0604020202020204" pitchFamily="34" charset="0"/>
              <a:buNone/>
            </a:pPr>
            <a:r>
              <a:rPr lang="en-US" altLang="en-US" sz="3600" b="1" smtClean="0"/>
              <a:t>Then in fellowship sweet, we will sit at His feet,</a:t>
            </a:r>
          </a:p>
          <a:p>
            <a:pPr marL="0" indent="0">
              <a:spcBef>
                <a:spcPct val="0"/>
              </a:spcBef>
              <a:buFont typeface="Arial" panose="020B0604020202020204" pitchFamily="34" charset="0"/>
              <a:buNone/>
            </a:pPr>
            <a:r>
              <a:rPr lang="en-US" altLang="en-US" sz="3600" b="1" smtClean="0"/>
              <a:t>       Or we’ll walk by His side in the way;</a:t>
            </a:r>
          </a:p>
          <a:p>
            <a:pPr marL="0" indent="0">
              <a:spcBef>
                <a:spcPct val="0"/>
              </a:spcBef>
              <a:buFont typeface="Arial" panose="020B0604020202020204" pitchFamily="34" charset="0"/>
              <a:buNone/>
            </a:pPr>
            <a:r>
              <a:rPr lang="en-US" altLang="en-US" sz="3600" b="1" smtClean="0"/>
              <a:t>What He says we will do, where He sends we will go - </a:t>
            </a:r>
          </a:p>
          <a:p>
            <a:pPr marL="0" indent="0">
              <a:spcBef>
                <a:spcPct val="0"/>
              </a:spcBef>
              <a:buFont typeface="Arial" panose="020B0604020202020204" pitchFamily="34" charset="0"/>
              <a:buNone/>
            </a:pPr>
            <a:r>
              <a:rPr lang="en-US" altLang="en-US" sz="3600" b="1" smtClean="0"/>
              <a:t>       Never fear, only trust and obey! </a:t>
            </a:r>
          </a:p>
          <a:p>
            <a:pPr marL="0" indent="0">
              <a:spcBef>
                <a:spcPct val="0"/>
              </a:spcBef>
              <a:buFont typeface="Arial" panose="020B0604020202020204" pitchFamily="34" charset="0"/>
              <a:buNone/>
            </a:pPr>
            <a:endParaRPr lang="en-US" altLang="en-US" sz="3600" b="1" smtClean="0"/>
          </a:p>
          <a:p>
            <a:pPr marL="0" indent="0">
              <a:spcBef>
                <a:spcPct val="0"/>
              </a:spcBef>
              <a:buFont typeface="Arial" panose="020B0604020202020204" pitchFamily="34" charset="0"/>
              <a:buNone/>
            </a:pPr>
            <a:r>
              <a:rPr lang="en-US" altLang="en-US" sz="3600" b="1" smtClean="0"/>
              <a:t>       </a:t>
            </a:r>
            <a:r>
              <a:rPr lang="en-US" altLang="en-US" sz="3600" b="1" i="1" smtClean="0"/>
              <a:t>Trust and obey, for there’s no other way</a:t>
            </a:r>
          </a:p>
          <a:p>
            <a:pPr marL="0" indent="0">
              <a:spcBef>
                <a:spcPct val="0"/>
              </a:spcBef>
              <a:buFont typeface="Arial" panose="020B0604020202020204" pitchFamily="34" charset="0"/>
              <a:buNone/>
            </a:pPr>
            <a:r>
              <a:rPr lang="en-US" altLang="en-US" sz="3600" b="1" i="1" smtClean="0"/>
              <a:t>              To be happy in Jesus, but to trust and obey!</a:t>
            </a:r>
          </a:p>
        </p:txBody>
      </p:sp>
      <p:sp>
        <p:nvSpPr>
          <p:cNvPr id="4" name="Date Placeholder 3"/>
          <p:cNvSpPr>
            <a:spLocks noGrp="1"/>
          </p:cNvSpPr>
          <p:nvPr>
            <p:ph type="dt" sz="quarter" idx="10"/>
          </p:nvPr>
        </p:nvSpPr>
        <p:spPr/>
        <p:txBody>
          <a:bodyPr/>
          <a:lstStyle/>
          <a:p>
            <a:pPr>
              <a:defRPr/>
            </a:pPr>
            <a:r>
              <a:rPr lang="en-US"/>
              <a:t>January 2, 2024</a:t>
            </a:r>
          </a:p>
        </p:txBody>
      </p:sp>
      <p:sp>
        <p:nvSpPr>
          <p:cNvPr id="5" name="Footer Placeholder 4"/>
          <p:cNvSpPr>
            <a:spLocks noGrp="1"/>
          </p:cNvSpPr>
          <p:nvPr>
            <p:ph type="ftr" sz="quarter" idx="11"/>
          </p:nvPr>
        </p:nvSpPr>
        <p:spPr/>
        <p:txBody>
          <a:bodyPr/>
          <a:lstStyle/>
          <a:p>
            <a:pPr>
              <a:defRPr/>
            </a:pPr>
            <a:r>
              <a:rPr lang="en-US"/>
              <a:t>Isaiah 50 - Israel's Sin and the Servant's Obedience</a:t>
            </a:r>
          </a:p>
        </p:txBody>
      </p:sp>
      <p:sp>
        <p:nvSpPr>
          <p:cNvPr id="20486"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EE2802A-39AF-4B60-80FA-435BA336E6A6}" type="slidenum">
              <a:rPr lang="en-US" altLang="en-US"/>
              <a:pPr/>
              <a:t>7</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500"/>
                                        <p:tgtEl>
                                          <p:spTgt spid="23554"/>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23555">
                                            <p:txEl>
                                              <p:pRg st="1" end="1"/>
                                            </p:txEl>
                                          </p:spTgt>
                                        </p:tgtEl>
                                        <p:attrNameLst>
                                          <p:attrName>style.visibility</p:attrName>
                                        </p:attrNameLst>
                                      </p:cBhvr>
                                      <p:to>
                                        <p:strVal val="visible"/>
                                      </p:to>
                                    </p:set>
                                    <p:animEffect transition="in" filter="fade">
                                      <p:cBhvr>
                                        <p:cTn id="10" dur="500"/>
                                        <p:tgtEl>
                                          <p:spTgt spid="23555">
                                            <p:txEl>
                                              <p:pRg st="1" end="1"/>
                                            </p:txEl>
                                          </p:spTgt>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23555">
                                            <p:txEl>
                                              <p:pRg st="2" end="2"/>
                                            </p:txEl>
                                          </p:spTgt>
                                        </p:tgtEl>
                                        <p:attrNameLst>
                                          <p:attrName>style.visibility</p:attrName>
                                        </p:attrNameLst>
                                      </p:cBhvr>
                                      <p:to>
                                        <p:strVal val="visible"/>
                                      </p:to>
                                    </p:set>
                                    <p:animEffect transition="in" filter="fade">
                                      <p:cBhvr>
                                        <p:cTn id="13" dur="500"/>
                                        <p:tgtEl>
                                          <p:spTgt spid="23555">
                                            <p:txEl>
                                              <p:pRg st="2" end="2"/>
                                            </p:txEl>
                                          </p:spTgt>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23555">
                                            <p:txEl>
                                              <p:pRg st="3" end="3"/>
                                            </p:txEl>
                                          </p:spTgt>
                                        </p:tgtEl>
                                        <p:attrNameLst>
                                          <p:attrName>style.visibility</p:attrName>
                                        </p:attrNameLst>
                                      </p:cBhvr>
                                      <p:to>
                                        <p:strVal val="visible"/>
                                      </p:to>
                                    </p:set>
                                    <p:animEffect transition="in" filter="fade">
                                      <p:cBhvr>
                                        <p:cTn id="16" dur="500"/>
                                        <p:tgtEl>
                                          <p:spTgt spid="23555">
                                            <p:txEl>
                                              <p:pRg st="3" end="3"/>
                                            </p:txEl>
                                          </p:spTgt>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23555">
                                            <p:txEl>
                                              <p:pRg st="4" end="4"/>
                                            </p:txEl>
                                          </p:spTgt>
                                        </p:tgtEl>
                                        <p:attrNameLst>
                                          <p:attrName>style.visibility</p:attrName>
                                        </p:attrNameLst>
                                      </p:cBhvr>
                                      <p:to>
                                        <p:strVal val="visible"/>
                                      </p:to>
                                    </p:set>
                                    <p:animEffect transition="in" filter="fade">
                                      <p:cBhvr>
                                        <p:cTn id="19" dur="500"/>
                                        <p:tgtEl>
                                          <p:spTgt spid="23555">
                                            <p:txEl>
                                              <p:pRg st="4" end="4"/>
                                            </p:txEl>
                                          </p:spTgt>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23555">
                                            <p:txEl>
                                              <p:pRg st="6" end="6"/>
                                            </p:txEl>
                                          </p:spTgt>
                                        </p:tgtEl>
                                        <p:attrNameLst>
                                          <p:attrName>style.visibility</p:attrName>
                                        </p:attrNameLst>
                                      </p:cBhvr>
                                      <p:to>
                                        <p:strVal val="visible"/>
                                      </p:to>
                                    </p:set>
                                    <p:animEffect transition="in" filter="fade">
                                      <p:cBhvr>
                                        <p:cTn id="22" dur="500"/>
                                        <p:tgtEl>
                                          <p:spTgt spid="23555">
                                            <p:txEl>
                                              <p:pRg st="6" end="6"/>
                                            </p:txEl>
                                          </p:spTgt>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23555">
                                            <p:txEl>
                                              <p:pRg st="7" end="7"/>
                                            </p:txEl>
                                          </p:spTgt>
                                        </p:tgtEl>
                                        <p:attrNameLst>
                                          <p:attrName>style.visibility</p:attrName>
                                        </p:attrNameLst>
                                      </p:cBhvr>
                                      <p:to>
                                        <p:strVal val="visible"/>
                                      </p:to>
                                    </p:set>
                                    <p:animEffect transition="in" filter="fade">
                                      <p:cBhvr>
                                        <p:cTn id="25" dur="500"/>
                                        <p:tgtEl>
                                          <p:spTgt spid="2355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build="p"/>
      <p:bldP spid="23555" grpI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z="4800" b="1" smtClean="0"/>
              <a:t>Memory Verse</a:t>
            </a:r>
          </a:p>
        </p:txBody>
      </p:sp>
      <p:sp>
        <p:nvSpPr>
          <p:cNvPr id="3" name="Content Placeholder 2"/>
          <p:cNvSpPr>
            <a:spLocks noGrp="1"/>
          </p:cNvSpPr>
          <p:nvPr>
            <p:ph idx="1"/>
          </p:nvPr>
        </p:nvSpPr>
        <p:spPr/>
        <p:txBody>
          <a:bodyPr/>
          <a:lstStyle/>
          <a:p>
            <a:pPr marL="0" indent="0" eaLnBrk="1" hangingPunct="1">
              <a:spcAft>
                <a:spcPts val="600"/>
              </a:spcAft>
              <a:buFont typeface="Arial" panose="020B0604020202020204" pitchFamily="34" charset="0"/>
              <a:buNone/>
              <a:defRPr/>
            </a:pPr>
            <a:endParaRPr lang="en-US" altLang="en-US" sz="900" b="1" dirty="0"/>
          </a:p>
          <a:p>
            <a:pPr marL="0" indent="0" eaLnBrk="1" hangingPunct="1">
              <a:spcAft>
                <a:spcPts val="600"/>
              </a:spcAft>
              <a:buFont typeface="Arial" panose="020B0604020202020204" pitchFamily="34" charset="0"/>
              <a:buNone/>
              <a:defRPr/>
            </a:pPr>
            <a:r>
              <a:rPr lang="en-US" altLang="en-US" sz="3600" b="1" dirty="0"/>
              <a:t>Isaiah 50:4 (ESV)</a:t>
            </a:r>
          </a:p>
          <a:p>
            <a:pPr marL="0" indent="0" eaLnBrk="1" hangingPunct="1">
              <a:spcAft>
                <a:spcPts val="600"/>
              </a:spcAft>
              <a:buFont typeface="Arial" panose="020B0604020202020204" pitchFamily="34" charset="0"/>
              <a:buNone/>
              <a:defRPr/>
            </a:pPr>
            <a:endParaRPr lang="en-US" altLang="en-US" sz="900" b="1" dirty="0"/>
          </a:p>
          <a:p>
            <a:pPr marL="0" indent="0" eaLnBrk="1" hangingPunct="1">
              <a:spcAft>
                <a:spcPts val="600"/>
              </a:spcAft>
              <a:buFont typeface="Arial" panose="020B0604020202020204" pitchFamily="34" charset="0"/>
              <a:buNone/>
              <a:defRPr/>
            </a:pPr>
            <a:r>
              <a:rPr lang="en-US" altLang="en-US" sz="3600" b="1" dirty="0"/>
              <a:t>“</a:t>
            </a:r>
            <a:r>
              <a:rPr lang="en-US" altLang="en-US" sz="3600" b="1" i="1" dirty="0">
                <a:solidFill>
                  <a:srgbClr val="0000FF"/>
                </a:solidFill>
              </a:rPr>
              <a:t>The Lord GOD has given me the tongue of those who are taught, that I may know how to sustain with a word him who is weary. Morning by morning he awakens; he awakens my ear to hear as those who are taught</a:t>
            </a:r>
            <a:r>
              <a:rPr lang="en-US" altLang="en-US" sz="3600" b="1" dirty="0"/>
              <a:t>.”</a:t>
            </a:r>
          </a:p>
          <a:p>
            <a:pPr marL="0" indent="0" eaLnBrk="1" hangingPunct="1">
              <a:spcAft>
                <a:spcPts val="600"/>
              </a:spcAft>
              <a:buFont typeface="Arial" panose="020B0604020202020204" pitchFamily="34" charset="0"/>
              <a:buNone/>
              <a:defRPr/>
            </a:pPr>
            <a:endParaRPr lang="en-US" altLang="en-US" sz="900" b="1" dirty="0"/>
          </a:p>
          <a:p>
            <a:pPr marL="0" indent="0" algn="r" eaLnBrk="1" hangingPunct="1">
              <a:spcAft>
                <a:spcPts val="600"/>
              </a:spcAft>
              <a:buFont typeface="Arial" panose="020B0604020202020204" pitchFamily="34" charset="0"/>
              <a:buNone/>
              <a:defRPr/>
            </a:pPr>
            <a:r>
              <a:rPr lang="en-US" altLang="en-US" sz="3600" b="1" dirty="0"/>
              <a:t>Isaiah 50:4 (ESV)</a:t>
            </a:r>
          </a:p>
          <a:p>
            <a:pPr>
              <a:defRPr/>
            </a:pPr>
            <a:endParaRPr lang="en-US" sz="3600" dirty="0"/>
          </a:p>
        </p:txBody>
      </p:sp>
      <p:sp>
        <p:nvSpPr>
          <p:cNvPr id="4" name="Date Placeholder 3"/>
          <p:cNvSpPr>
            <a:spLocks noGrp="1"/>
          </p:cNvSpPr>
          <p:nvPr>
            <p:ph type="dt" sz="quarter" idx="10"/>
          </p:nvPr>
        </p:nvSpPr>
        <p:spPr/>
        <p:txBody>
          <a:bodyPr/>
          <a:lstStyle/>
          <a:p>
            <a:pPr>
              <a:defRPr/>
            </a:pPr>
            <a:r>
              <a:rPr lang="en-US"/>
              <a:t>January 2, 2024</a:t>
            </a:r>
          </a:p>
        </p:txBody>
      </p:sp>
      <p:sp>
        <p:nvSpPr>
          <p:cNvPr id="5" name="Footer Placeholder 4"/>
          <p:cNvSpPr>
            <a:spLocks noGrp="1"/>
          </p:cNvSpPr>
          <p:nvPr>
            <p:ph type="ftr" sz="quarter" idx="11"/>
          </p:nvPr>
        </p:nvSpPr>
        <p:spPr/>
        <p:txBody>
          <a:bodyPr/>
          <a:lstStyle/>
          <a:p>
            <a:pPr>
              <a:defRPr/>
            </a:pPr>
            <a:r>
              <a:rPr lang="en-US"/>
              <a:t>Isaiah 50 - Israel's Sin and the Servant's Obedience</a:t>
            </a:r>
          </a:p>
        </p:txBody>
      </p:sp>
      <p:sp>
        <p:nvSpPr>
          <p:cNvPr id="21510"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EC4442C-CCC6-4587-9BEF-DB0F1CFA3F14}" type="slidenum">
              <a:rPr lang="en-US" altLang="en-US"/>
              <a:pPr/>
              <a:t>8</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500"/>
                                        <p:tgtEl>
                                          <p:spTgt spid="22530"/>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z="5400" b="1" smtClean="0"/>
              <a:t>Our Study of Isaiah</a:t>
            </a:r>
          </a:p>
        </p:txBody>
      </p:sp>
      <p:sp>
        <p:nvSpPr>
          <p:cNvPr id="3" name="Content Placeholder 2"/>
          <p:cNvSpPr>
            <a:spLocks noGrp="1"/>
          </p:cNvSpPr>
          <p:nvPr>
            <p:ph idx="1"/>
          </p:nvPr>
        </p:nvSpPr>
        <p:spPr/>
        <p:txBody>
          <a:bodyPr/>
          <a:lstStyle/>
          <a:p>
            <a:pPr marL="0" indent="0">
              <a:spcBef>
                <a:spcPts val="0"/>
              </a:spcBef>
              <a:spcAft>
                <a:spcPts val="0"/>
              </a:spcAft>
              <a:buFont typeface="Arial" panose="020B0604020202020204" pitchFamily="34" charset="0"/>
              <a:buNone/>
              <a:defRPr/>
            </a:pPr>
            <a:r>
              <a:rPr lang="fr-FR" altLang="en-US" sz="2800" b="1" dirty="0">
                <a:cs typeface="Arial" panose="020B0604020202020204" pitchFamily="34" charset="0"/>
              </a:rPr>
              <a:t>Last Meeting:</a:t>
            </a:r>
          </a:p>
          <a:p>
            <a:pPr marL="342900" indent="-342900">
              <a:spcBef>
                <a:spcPts val="0"/>
              </a:spcBef>
              <a:spcAft>
                <a:spcPts val="0"/>
              </a:spcAft>
              <a:defRPr/>
            </a:pPr>
            <a:r>
              <a:rPr lang="en-US" altLang="en-US" sz="2800" b="1" dirty="0">
                <a:cs typeface="Arial" panose="020B0604020202020204" pitchFamily="34" charset="0"/>
              </a:rPr>
              <a:t>Isaiah 49, The Servant of the Lord &amp; The Restoration of Israel</a:t>
            </a:r>
            <a:endParaRPr lang="en-US" altLang="en-US" sz="2800" b="1" dirty="0">
              <a:solidFill>
                <a:srgbClr val="FF0000"/>
              </a:solidFill>
              <a:cs typeface="Arial" panose="020B0604020202020204" pitchFamily="34" charset="0"/>
            </a:endParaRPr>
          </a:p>
          <a:p>
            <a:pPr marL="342900" indent="-342900">
              <a:spcBef>
                <a:spcPts val="0"/>
              </a:spcBef>
              <a:spcAft>
                <a:spcPts val="0"/>
              </a:spcAft>
              <a:defRPr/>
            </a:pPr>
            <a:r>
              <a:rPr lang="en-US" altLang="en-US" sz="2800" b="1" dirty="0">
                <a:cs typeface="Arial" panose="020B0604020202020204" pitchFamily="34" charset="0"/>
              </a:rPr>
              <a:t>Memory Verse:  Isaiah 49:13</a:t>
            </a:r>
          </a:p>
          <a:p>
            <a:pPr marL="342900" indent="-342900">
              <a:spcBef>
                <a:spcPts val="0"/>
              </a:spcBef>
              <a:spcAft>
                <a:spcPts val="0"/>
              </a:spcAft>
              <a:defRPr/>
            </a:pPr>
            <a:r>
              <a:rPr lang="en-US" altLang="en-US" sz="2800" b="1" i="1" dirty="0">
                <a:cs typeface="Arial" panose="020B0604020202020204" pitchFamily="34" charset="0"/>
              </a:rPr>
              <a:t>Dr. Constable’s Notes, 2023 Ed., pp. 335-348; </a:t>
            </a:r>
            <a:r>
              <a:rPr lang="en-US" altLang="en-US" sz="2800" b="1" i="1" dirty="0" err="1">
                <a:cs typeface="Arial" panose="020B0604020202020204" pitchFamily="34" charset="0"/>
              </a:rPr>
              <a:t>Motyer</a:t>
            </a:r>
            <a:r>
              <a:rPr lang="en-US" altLang="en-US" sz="2800" b="1" i="1" dirty="0">
                <a:cs typeface="Arial" panose="020B0604020202020204" pitchFamily="34" charset="0"/>
              </a:rPr>
              <a:t>, pp. 383-396.</a:t>
            </a:r>
          </a:p>
          <a:p>
            <a:pPr marL="0" indent="0">
              <a:spcBef>
                <a:spcPts val="0"/>
              </a:spcBef>
              <a:spcAft>
                <a:spcPts val="0"/>
              </a:spcAft>
              <a:buFont typeface="Arial" panose="020B0604020202020204" pitchFamily="34" charset="0"/>
              <a:buNone/>
              <a:defRPr/>
            </a:pPr>
            <a:endParaRPr lang="fr-FR" altLang="en-US" sz="2800" b="1" dirty="0">
              <a:cs typeface="Arial" panose="020B0604020202020204" pitchFamily="34" charset="0"/>
            </a:endParaRPr>
          </a:p>
          <a:p>
            <a:pPr marL="0" indent="0">
              <a:spcBef>
                <a:spcPts val="0"/>
              </a:spcBef>
              <a:spcAft>
                <a:spcPts val="0"/>
              </a:spcAft>
              <a:buFont typeface="Arial" panose="020B0604020202020204" pitchFamily="34" charset="0"/>
              <a:buNone/>
              <a:defRPr/>
            </a:pPr>
            <a:r>
              <a:rPr lang="fr-FR" altLang="en-US" sz="2800" b="1" dirty="0">
                <a:cs typeface="Arial" panose="020B0604020202020204" pitchFamily="34" charset="0"/>
              </a:rPr>
              <a:t>This Meeting:</a:t>
            </a:r>
          </a:p>
          <a:p>
            <a:pPr marL="342900" indent="-342900">
              <a:spcBef>
                <a:spcPts val="0"/>
              </a:spcBef>
              <a:spcAft>
                <a:spcPts val="0"/>
              </a:spcAft>
              <a:defRPr/>
            </a:pPr>
            <a:r>
              <a:rPr lang="en-US" altLang="en-US" sz="2800" b="1" dirty="0">
                <a:cs typeface="Arial" panose="020B0604020202020204" pitchFamily="34" charset="0"/>
              </a:rPr>
              <a:t>Isaiah 50, Israel's Sin and the Servant's Obedience</a:t>
            </a:r>
            <a:endParaRPr lang="en-US" altLang="en-US" sz="2800" b="1" dirty="0">
              <a:solidFill>
                <a:srgbClr val="FF0000"/>
              </a:solidFill>
              <a:cs typeface="Arial" panose="020B0604020202020204" pitchFamily="34" charset="0"/>
            </a:endParaRPr>
          </a:p>
          <a:p>
            <a:pPr marL="342900" indent="-342900">
              <a:spcBef>
                <a:spcPts val="0"/>
              </a:spcBef>
              <a:spcAft>
                <a:spcPts val="0"/>
              </a:spcAft>
              <a:defRPr/>
            </a:pPr>
            <a:r>
              <a:rPr lang="en-US" altLang="en-US" sz="2800" b="1" dirty="0">
                <a:cs typeface="Arial" panose="020B0604020202020204" pitchFamily="34" charset="0"/>
              </a:rPr>
              <a:t>Memory Verse:  Isaiah 50:4</a:t>
            </a:r>
          </a:p>
          <a:p>
            <a:pPr marL="342900" indent="-342900">
              <a:spcBef>
                <a:spcPts val="0"/>
              </a:spcBef>
              <a:spcAft>
                <a:spcPts val="0"/>
              </a:spcAft>
              <a:defRPr/>
            </a:pPr>
            <a:r>
              <a:rPr lang="en-US" altLang="en-US" sz="2800" b="1" i="1" dirty="0">
                <a:cs typeface="Arial" panose="020B0604020202020204" pitchFamily="34" charset="0"/>
              </a:rPr>
              <a:t>Dr. Constable’s Notes, 2023 Ed., pp. 348-355; </a:t>
            </a:r>
            <a:r>
              <a:rPr lang="en-US" altLang="en-US" sz="2800" b="1" i="1" dirty="0" err="1">
                <a:cs typeface="Arial" panose="020B0604020202020204" pitchFamily="34" charset="0"/>
              </a:rPr>
              <a:t>Motyer</a:t>
            </a:r>
            <a:r>
              <a:rPr lang="en-US" altLang="en-US" sz="2800" b="1" i="1" dirty="0">
                <a:cs typeface="Arial" panose="020B0604020202020204" pitchFamily="34" charset="0"/>
              </a:rPr>
              <a:t>, pp. 396-401.</a:t>
            </a:r>
          </a:p>
          <a:p>
            <a:pPr marL="342900" indent="-342900">
              <a:spcBef>
                <a:spcPts val="0"/>
              </a:spcBef>
              <a:spcAft>
                <a:spcPts val="0"/>
              </a:spcAft>
              <a:defRPr/>
            </a:pPr>
            <a:r>
              <a:rPr lang="en-US" altLang="en-US" sz="2800" b="1" dirty="0">
                <a:cs typeface="Arial" panose="020B0604020202020204" pitchFamily="34" charset="0"/>
              </a:rPr>
              <a:t>Refreshment Host: </a:t>
            </a:r>
            <a:r>
              <a:rPr lang="en-US" altLang="en-US" sz="2800" b="1" dirty="0">
                <a:solidFill>
                  <a:srgbClr val="0000FF"/>
                </a:solidFill>
                <a:cs typeface="Arial" panose="020B0604020202020204" pitchFamily="34" charset="0"/>
              </a:rPr>
              <a:t>F</a:t>
            </a:r>
          </a:p>
        </p:txBody>
      </p:sp>
      <p:sp>
        <p:nvSpPr>
          <p:cNvPr id="4" name="Date Placeholder 3"/>
          <p:cNvSpPr>
            <a:spLocks noGrp="1"/>
          </p:cNvSpPr>
          <p:nvPr>
            <p:ph type="dt" sz="quarter" idx="10"/>
          </p:nvPr>
        </p:nvSpPr>
        <p:spPr/>
        <p:txBody>
          <a:bodyPr/>
          <a:lstStyle/>
          <a:p>
            <a:pPr>
              <a:defRPr/>
            </a:pPr>
            <a:r>
              <a:rPr lang="en-US"/>
              <a:t>January 2, 2024</a:t>
            </a:r>
          </a:p>
        </p:txBody>
      </p:sp>
      <p:sp>
        <p:nvSpPr>
          <p:cNvPr id="5" name="Footer Placeholder 4"/>
          <p:cNvSpPr>
            <a:spLocks noGrp="1"/>
          </p:cNvSpPr>
          <p:nvPr>
            <p:ph type="ftr" sz="quarter" idx="11"/>
          </p:nvPr>
        </p:nvSpPr>
        <p:spPr/>
        <p:txBody>
          <a:bodyPr/>
          <a:lstStyle/>
          <a:p>
            <a:pPr>
              <a:defRPr/>
            </a:pPr>
            <a:r>
              <a:rPr lang="en-US"/>
              <a:t>Isaiah 50 - Israel's Sin and the Servant's Obedience</a:t>
            </a:r>
          </a:p>
        </p:txBody>
      </p:sp>
      <p:sp>
        <p:nvSpPr>
          <p:cNvPr id="22534"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0848429-531B-40E6-A346-1E55852E08A2}" type="slidenum">
              <a:rPr lang="en-US" altLang="en-US"/>
              <a:pPr/>
              <a:t>9</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500"/>
                                        <p:tgtEl>
                                          <p:spTgt spid="38914"/>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38700</TotalTime>
  <Words>3429</Words>
  <Application>Microsoft Office PowerPoint</Application>
  <PresentationFormat>Widescreen</PresentationFormat>
  <Paragraphs>428</Paragraphs>
  <Slides>39</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Calibri</vt:lpstr>
      <vt:lpstr>MS PGothic</vt:lpstr>
      <vt:lpstr>Arial</vt:lpstr>
      <vt:lpstr>Times New Roman</vt:lpstr>
      <vt:lpstr>Office Theme</vt:lpstr>
      <vt:lpstr>WELCOME  TO  THE  MOB!</vt:lpstr>
      <vt:lpstr>Welcome To The MOB!</vt:lpstr>
      <vt:lpstr>Please Rise</vt:lpstr>
      <vt:lpstr>Trust And Obey 1 of 4</vt:lpstr>
      <vt:lpstr>Trust And Obey 2 of 4</vt:lpstr>
      <vt:lpstr>Trust And Obey 3 of 4</vt:lpstr>
      <vt:lpstr>Trust And Obey 4 of 4</vt:lpstr>
      <vt:lpstr>Memory Verse</vt:lpstr>
      <vt:lpstr>Our Study of Isaiah</vt:lpstr>
      <vt:lpstr>Isaiah Bible Study Schedule  for Fall 2023 – Spring 2024 as of September 5, 2023</vt:lpstr>
      <vt:lpstr>Isaiah Outline</vt:lpstr>
      <vt:lpstr>PowerPoint Presentation</vt:lpstr>
      <vt:lpstr>Today’s Lesson</vt:lpstr>
      <vt:lpstr>Listening Involves Hearing</vt:lpstr>
      <vt:lpstr>Lesson Overview Isaiah Chapters 50</vt:lpstr>
      <vt:lpstr>Isaiah 50:1 Rebellion or Obedience</vt:lpstr>
      <vt:lpstr>Isaiah 50:1 Rebellion or Obedience</vt:lpstr>
      <vt:lpstr>Isaiah 50:2-3 Recollection or Amnesia </vt:lpstr>
      <vt:lpstr>Isaiah 50:2-3 Recollection or Amnesia</vt:lpstr>
      <vt:lpstr>Isaiah 50:4-6 Responsiveness or Unwillingness</vt:lpstr>
      <vt:lpstr>Isaiah 50:4-6 Responsiveness or Unwillingness</vt:lpstr>
      <vt:lpstr>Isaiah 50:7-9 Reliance or Independence</vt:lpstr>
      <vt:lpstr>Isaiah 50:7-9 Reliance or Independence</vt:lpstr>
      <vt:lpstr>Isaiah 50:10-11 Repentance or Rejection</vt:lpstr>
      <vt:lpstr>Isaiah 50:10-11 Repentance or Rejection</vt:lpstr>
      <vt:lpstr>Summary</vt:lpstr>
      <vt:lpstr>Conclusion</vt:lpstr>
      <vt:lpstr>Next Meeting</vt:lpstr>
      <vt:lpstr>Discussion &amp; Application*</vt:lpstr>
      <vt:lpstr>Discussion &amp; Application*</vt:lpstr>
      <vt:lpstr>Closing</vt:lpstr>
      <vt:lpstr>PowerPoint Presentation</vt:lpstr>
      <vt:lpstr>Isaiah 50</vt:lpstr>
      <vt:lpstr>Book of Isaiah</vt:lpstr>
      <vt:lpstr>Book of Isaiah</vt:lpstr>
      <vt:lpstr>Isaiah Bible Study Schedule  for Fall 2023 – Spring 2024 as of September 5, 2023</vt:lpstr>
      <vt:lpstr>Isaiah Bible Study Schedule  for Fall 2023 – Spring 2024 as of September 5, 2023</vt:lpstr>
      <vt:lpstr>Isaiah Bible Study Schedule  for Fall 2023 – Spring 2024 as of September 5, 2023</vt:lpstr>
      <vt:lpstr>Isaiah Bible Study Schedule  for Fall 2023 – Spring 2024 as of September 5, 2023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 R. Logan</dc:creator>
  <cp:lastModifiedBy>streitmaterk</cp:lastModifiedBy>
  <cp:revision>1707</cp:revision>
  <cp:lastPrinted>2021-11-09T23:03:59Z</cp:lastPrinted>
  <dcterms:created xsi:type="dcterms:W3CDTF">2012-01-22T12:15:41Z</dcterms:created>
  <dcterms:modified xsi:type="dcterms:W3CDTF">2024-01-01T21:28:00Z</dcterms:modified>
</cp:coreProperties>
</file>