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7" r:id="rId2"/>
  </p:sldMasterIdLst>
  <p:notesMasterIdLst>
    <p:notesMasterId r:id="rId35"/>
  </p:notesMasterIdLst>
  <p:handoutMasterIdLst>
    <p:handoutMasterId r:id="rId36"/>
  </p:handoutMasterIdLst>
  <p:sldIdLst>
    <p:sldId id="584" r:id="rId3"/>
    <p:sldId id="467" r:id="rId4"/>
    <p:sldId id="468" r:id="rId5"/>
    <p:sldId id="565" r:id="rId6"/>
    <p:sldId id="566" r:id="rId7"/>
    <p:sldId id="567" r:id="rId8"/>
    <p:sldId id="563" r:id="rId9"/>
    <p:sldId id="470" r:id="rId10"/>
    <p:sldId id="564" r:id="rId11"/>
    <p:sldId id="484" r:id="rId12"/>
    <p:sldId id="561" r:id="rId13"/>
    <p:sldId id="578" r:id="rId14"/>
    <p:sldId id="577" r:id="rId15"/>
    <p:sldId id="576" r:id="rId16"/>
    <p:sldId id="560" r:id="rId17"/>
    <p:sldId id="583" r:id="rId18"/>
    <p:sldId id="579" r:id="rId19"/>
    <p:sldId id="580" r:id="rId20"/>
    <p:sldId id="512" r:id="rId21"/>
    <p:sldId id="513" r:id="rId22"/>
    <p:sldId id="581" r:id="rId23"/>
    <p:sldId id="574" r:id="rId24"/>
    <p:sldId id="575" r:id="rId25"/>
    <p:sldId id="571" r:id="rId26"/>
    <p:sldId id="572" r:id="rId27"/>
    <p:sldId id="573" r:id="rId28"/>
    <p:sldId id="568" r:id="rId29"/>
    <p:sldId id="582" r:id="rId30"/>
    <p:sldId id="562" r:id="rId31"/>
    <p:sldId id="550" r:id="rId32"/>
    <p:sldId id="456" r:id="rId33"/>
    <p:sldId id="551" r:id="rId34"/>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0033"/>
    <a:srgbClr val="EDD9FF"/>
    <a:srgbClr val="FFCCFF"/>
    <a:srgbClr val="FFFF66"/>
    <a:srgbClr val="CC9900"/>
    <a:srgbClr val="00CC00"/>
    <a:srgbClr val="FFCC66"/>
    <a:srgbClr val="FF7C8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77" autoAdjust="0"/>
    <p:restoredTop sz="95373" autoAdjust="0"/>
  </p:normalViewPr>
  <p:slideViewPr>
    <p:cSldViewPr>
      <p:cViewPr>
        <p:scale>
          <a:sx n="75" d="100"/>
          <a:sy n="75" d="100"/>
        </p:scale>
        <p:origin x="504" y="765"/>
      </p:cViewPr>
      <p:guideLst>
        <p:guide orient="horz" pos="2304"/>
        <p:guide pos="4096"/>
      </p:guideLst>
    </p:cSldViewPr>
  </p:slideViewPr>
  <p:notesTextViewPr>
    <p:cViewPr>
      <p:scale>
        <a:sx n="150" d="100"/>
        <a:sy n="150" d="100"/>
      </p:scale>
      <p:origin x="0" y="0"/>
    </p:cViewPr>
  </p:notesTextViewPr>
  <p:sorterViewPr>
    <p:cViewPr varScale="1">
      <p:scale>
        <a:sx n="1" d="1"/>
        <a:sy n="1" d="1"/>
      </p:scale>
      <p:origin x="0" y="-287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916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section concludes the major section of verses 1–26. It builds on the theme of verse 18, which offers a message of hope to the people of Judah. It develops the theme of Yahweh’s salvation, using images of a renewed creation. The connection with verse 18 is evident in the repetition of “be gracious” in verse 19.</a:t>
            </a:r>
          </a:p>
          <a:p>
            <a:r>
              <a:rPr lang="en-US" sz="1200" dirty="0" smtClean="0"/>
              <a:t>UBS</a:t>
            </a:r>
          </a:p>
          <a:p>
            <a:endParaRPr lang="en-US" sz="1200" dirty="0" smtClean="0"/>
          </a:p>
          <a:p>
            <a:r>
              <a:rPr lang="en-US" sz="1200" dirty="0" smtClean="0"/>
              <a:t>The poetic form in verses 1–18 changes to narrative form for this section. Although it is prose, it is highly figurative, especially verses 23–26, which refer to a future time when God will heal his people by providing abundant crops and extraordinary light.</a:t>
            </a:r>
          </a:p>
        </p:txBody>
      </p:sp>
      <p:sp>
        <p:nvSpPr>
          <p:cNvPr id="4" name="Slide Number Placeholder 3"/>
          <p:cNvSpPr>
            <a:spLocks noGrp="1"/>
          </p:cNvSpPr>
          <p:nvPr>
            <p:ph type="sldNum" sz="quarter" idx="10"/>
          </p:nvPr>
        </p:nvSpPr>
        <p:spPr/>
        <p:txBody>
          <a:bodyPr/>
          <a:lstStyle/>
          <a:p>
            <a:fld id="{4D2B7343-4559-4655-B0BC-11E2F39BB687}" type="slidenum">
              <a:rPr lang="en-US" smtClean="0"/>
              <a:pPr/>
              <a:t>18</a:t>
            </a:fld>
            <a:endParaRPr lang="en-US"/>
          </a:p>
        </p:txBody>
      </p:sp>
    </p:spTree>
    <p:extLst>
      <p:ext uri="{BB962C8B-B14F-4D97-AF65-F5344CB8AC3E}">
        <p14:creationId xmlns:p14="http://schemas.microsoft.com/office/powerpoint/2010/main" val="141625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400" b="0" i="1" baseline="30000" dirty="0" smtClean="0"/>
          </a:p>
        </p:txBody>
      </p:sp>
      <p:sp>
        <p:nvSpPr>
          <p:cNvPr id="4" name="Slide Number Placeholder 3"/>
          <p:cNvSpPr>
            <a:spLocks noGrp="1"/>
          </p:cNvSpPr>
          <p:nvPr>
            <p:ph type="sldNum" sz="quarter" idx="10"/>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152258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20</a:t>
            </a:fld>
            <a:endParaRPr lang="en-US"/>
          </a:p>
        </p:txBody>
      </p:sp>
    </p:spTree>
    <p:extLst>
      <p:ext uri="{BB962C8B-B14F-4D97-AF65-F5344CB8AC3E}">
        <p14:creationId xmlns:p14="http://schemas.microsoft.com/office/powerpoint/2010/main" val="96076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 didn’t say…paraphrase</a:t>
            </a:r>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186869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3324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30</a:t>
            </a:fld>
            <a:endParaRPr lang="en-US"/>
          </a:p>
        </p:txBody>
      </p:sp>
    </p:spTree>
    <p:extLst>
      <p:ext uri="{BB962C8B-B14F-4D97-AF65-F5344CB8AC3E}">
        <p14:creationId xmlns:p14="http://schemas.microsoft.com/office/powerpoint/2010/main" val="2541976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31</a:t>
            </a:fld>
            <a:endParaRPr lang="en-US"/>
          </a:p>
        </p:txBody>
      </p:sp>
    </p:spTree>
    <p:extLst>
      <p:ext uri="{BB962C8B-B14F-4D97-AF65-F5344CB8AC3E}">
        <p14:creationId xmlns:p14="http://schemas.microsoft.com/office/powerpoint/2010/main" val="27755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32</a:t>
            </a:fld>
            <a:endParaRPr lang="en-US"/>
          </a:p>
        </p:txBody>
      </p:sp>
    </p:spTree>
    <p:extLst>
      <p:ext uri="{BB962C8B-B14F-4D97-AF65-F5344CB8AC3E}">
        <p14:creationId xmlns:p14="http://schemas.microsoft.com/office/powerpoint/2010/main" val="387001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5244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6ED7EC6-900E-4B62-861B-A649B9CBC9DC}" type="slidenum">
              <a:rPr lang="en-US" altLang="en-US" smtClean="0"/>
              <a:pPr/>
              <a:t>4</a:t>
            </a:fld>
            <a:endParaRPr lang="en-US" altLang="en-US" smtClean="0"/>
          </a:p>
        </p:txBody>
      </p:sp>
    </p:spTree>
    <p:extLst>
      <p:ext uri="{BB962C8B-B14F-4D97-AF65-F5344CB8AC3E}">
        <p14:creationId xmlns:p14="http://schemas.microsoft.com/office/powerpoint/2010/main" val="215264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2262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It really is a great verse.  A lot packed</a:t>
            </a:r>
            <a:r>
              <a:rPr lang="en-US" sz="1400" baseline="0" dirty="0" smtClean="0"/>
              <a:t> into the application of Isaiah that we’ll touch on.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8</a:t>
            </a:fld>
            <a:endParaRPr lang="en-US"/>
          </a:p>
        </p:txBody>
      </p:sp>
    </p:spTree>
    <p:extLst>
      <p:ext uri="{BB962C8B-B14F-4D97-AF65-F5344CB8AC3E}">
        <p14:creationId xmlns:p14="http://schemas.microsoft.com/office/powerpoint/2010/main" val="351307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49942D9-79D0-0060-90EA-16B71E3831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DE15B328-4C12-F831-81E1-08DB6371E3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a:extLst>
              <a:ext uri="{FF2B5EF4-FFF2-40B4-BE49-F238E27FC236}">
                <a16:creationId xmlns:a16="http://schemas.microsoft.com/office/drawing/2014/main" id="{F71DF1EC-BAE3-B8D1-A4F7-0B5320935F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46DB47A2-BDDC-44ED-B69C-898DD08B0C8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89942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10</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These messages are very different and their unity is not obvious because some paragraphs lament the nation’s disobedience (30:1–17) and others paradoxically promise hope because of God’s grace (30:18–26). These two rather contradictory themes come together in the historical circumstances of the Assyrian attack on Jerusalem around 701 BC. God condemns the people of Judah for not trusting him and instead leaning on Egypt, but he also promises in his grace to defeat the Assyrians (30:31). Such contradictory acts of God are possible because God is gracious and will lead his people to repent and rest in him for salvation (30:15). Then he will eventually transform their sinful world (30:23–26).</a:t>
            </a:r>
          </a:p>
          <a:p>
            <a:pPr lvl="1"/>
            <a:r>
              <a:rPr lang="en-US" dirty="0" smtClean="0"/>
              <a:t> Gary V. Smith, Isaiah 139, ed. E. Ray </a:t>
            </a:r>
            <a:r>
              <a:rPr lang="en-US" dirty="0" err="1" smtClean="0"/>
              <a:t>Clendenen</a:t>
            </a:r>
            <a:r>
              <a:rPr lang="en-US" dirty="0" smtClean="0"/>
              <a:t>, The New American Commentary (Nashville: B &amp; H Publishing Group, 2007), 508.</a:t>
            </a:r>
          </a:p>
          <a:p>
            <a:r>
              <a:rPr lang="en-US" b="0" i="0" u="none" strike="noStrike" baseline="0" dirty="0" smtClean="0"/>
              <a:t> Gary V. Smith, </a:t>
            </a:r>
            <a:r>
              <a:rPr lang="en-US" b="0" i="1" u="none" strike="noStrike" baseline="0" dirty="0" smtClean="0"/>
              <a:t>Isaiah 1–39</a:t>
            </a:r>
            <a:r>
              <a:rPr lang="en-US" b="0" i="0" u="none" strike="noStrike" baseline="0" dirty="0" smtClean="0"/>
              <a:t>, ed. E. Ray </a:t>
            </a:r>
            <a:r>
              <a:rPr lang="en-US" b="0" i="0" u="none" strike="noStrike" baseline="0" dirty="0" err="1" smtClean="0"/>
              <a:t>Clendenen</a:t>
            </a:r>
            <a:r>
              <a:rPr lang="en-US" b="0" i="0" u="none" strike="noStrike" baseline="0" dirty="0" smtClean="0"/>
              <a:t>, The New American Commentary (Nashville: B &amp; H Publishing Group, 2007), 508.</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23538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sz="1800" b="1"/>
            </a:lvl1pPr>
          </a:lstStyle>
          <a:p>
            <a:fld id="{39B8C130-83AE-45C9-96DC-9BAD79FDAF9F}" type="slidenum">
              <a:rPr lang="en-US" altLang="en-US" smtClean="0"/>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4700696"/>
            <a:ext cx="11054080" cy="1452880"/>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1027290" y="3100495"/>
            <a:ext cx="11054080" cy="1600199"/>
          </a:xfrm>
        </p:spPr>
        <p:txBody>
          <a:bodyPr anchor="b"/>
          <a:lstStyle>
            <a:lvl1pPr marL="0" indent="0">
              <a:buNone/>
              <a:defRPr sz="2133">
                <a:solidFill>
                  <a:schemeClr val="tx1">
                    <a:tint val="75000"/>
                  </a:schemeClr>
                </a:solidFill>
              </a:defRPr>
            </a:lvl1pPr>
            <a:lvl2pPr marL="487638" indent="0">
              <a:buNone/>
              <a:defRPr sz="1920">
                <a:solidFill>
                  <a:schemeClr val="tx1">
                    <a:tint val="75000"/>
                  </a:schemeClr>
                </a:solidFill>
              </a:defRPr>
            </a:lvl2pPr>
            <a:lvl3pPr marL="975276" indent="0">
              <a:buNone/>
              <a:defRPr sz="1707">
                <a:solidFill>
                  <a:schemeClr val="tx1">
                    <a:tint val="75000"/>
                  </a:schemeClr>
                </a:solidFill>
              </a:defRPr>
            </a:lvl3pPr>
            <a:lvl4pPr marL="1462915" indent="0">
              <a:buNone/>
              <a:defRPr sz="1493">
                <a:solidFill>
                  <a:schemeClr val="tx1">
                    <a:tint val="75000"/>
                  </a:schemeClr>
                </a:solidFill>
              </a:defRPr>
            </a:lvl4pPr>
            <a:lvl5pPr marL="1950553" indent="0">
              <a:buNone/>
              <a:defRPr sz="1493">
                <a:solidFill>
                  <a:schemeClr val="tx1">
                    <a:tint val="75000"/>
                  </a:schemeClr>
                </a:solidFill>
              </a:defRPr>
            </a:lvl5pPr>
            <a:lvl6pPr marL="2438191" indent="0">
              <a:buNone/>
              <a:defRPr sz="1493">
                <a:solidFill>
                  <a:schemeClr val="tx1">
                    <a:tint val="75000"/>
                  </a:schemeClr>
                </a:solidFill>
              </a:defRPr>
            </a:lvl6pPr>
            <a:lvl7pPr marL="2925829" indent="0">
              <a:buNone/>
              <a:defRPr sz="1493">
                <a:solidFill>
                  <a:schemeClr val="tx1">
                    <a:tint val="75000"/>
                  </a:schemeClr>
                </a:solidFill>
              </a:defRPr>
            </a:lvl7pPr>
            <a:lvl8pPr marL="3413468" indent="0">
              <a:buNone/>
              <a:defRPr sz="1493">
                <a:solidFill>
                  <a:schemeClr val="tx1">
                    <a:tint val="75000"/>
                  </a:schemeClr>
                </a:solidFill>
              </a:defRPr>
            </a:lvl8pPr>
            <a:lvl9pPr marL="3901105" indent="0">
              <a:buNone/>
              <a:defRPr sz="149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7D7AB-7DDC-1D7F-2817-B5EEB4A571D3}"/>
              </a:ext>
            </a:extLst>
          </p:cNvPr>
          <p:cNvSpPr>
            <a:spLocks noGrp="1"/>
          </p:cNvSpPr>
          <p:nvPr>
            <p:ph type="dt" sz="half" idx="10"/>
          </p:nvPr>
        </p:nvSpPr>
        <p:spPr/>
        <p:txBody>
          <a:bodyPr/>
          <a:lstStyle>
            <a:lvl1pPr>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5" name="Footer Placeholder 4">
            <a:extLst>
              <a:ext uri="{FF2B5EF4-FFF2-40B4-BE49-F238E27FC236}">
                <a16:creationId xmlns:a16="http://schemas.microsoft.com/office/drawing/2014/main" id="{1DE1108A-1C5F-3AA5-B138-84413C28B2AA}"/>
              </a:ext>
            </a:extLst>
          </p:cNvPr>
          <p:cNvSpPr>
            <a:spLocks noGrp="1"/>
          </p:cNvSpPr>
          <p:nvPr>
            <p:ph type="ftr" sz="quarter" idx="11"/>
          </p:nvPr>
        </p:nvSpPr>
        <p:spPr/>
        <p:txBody>
          <a:bodyPr/>
          <a:lstStyle>
            <a:lvl1pPr>
              <a:defRPr/>
            </a:lvl1pPr>
          </a:lstStyle>
          <a:p>
            <a:pPr>
              <a:defRPr/>
            </a:pPr>
            <a:r>
              <a:rPr lang="en-US" smtClean="0">
                <a:solidFill>
                  <a:prstClr val="black"/>
                </a:solidFill>
                <a:cs typeface="+mn-cs"/>
              </a:rPr>
              <a:t>For Unto Us A Child Is Born</a:t>
            </a:r>
            <a:endParaRPr lang="en-US">
              <a:solidFill>
                <a:prstClr val="black"/>
              </a:solidFill>
              <a:cs typeface="+mn-cs"/>
            </a:endParaRPr>
          </a:p>
        </p:txBody>
      </p:sp>
      <p:sp>
        <p:nvSpPr>
          <p:cNvPr id="6" name="Slide Number Placeholder 5">
            <a:extLst>
              <a:ext uri="{FF2B5EF4-FFF2-40B4-BE49-F238E27FC236}">
                <a16:creationId xmlns:a16="http://schemas.microsoft.com/office/drawing/2014/main" id="{ED492E43-768E-2C76-5AF5-84CDC1FB5E92}"/>
              </a:ext>
            </a:extLst>
          </p:cNvPr>
          <p:cNvSpPr>
            <a:spLocks noGrp="1"/>
          </p:cNvSpPr>
          <p:nvPr>
            <p:ph type="sldNum" sz="quarter" idx="12"/>
          </p:nvPr>
        </p:nvSpPr>
        <p:spPr/>
        <p:txBody>
          <a:bodyPr/>
          <a:lstStyle>
            <a:lvl1pPr>
              <a:defRPr/>
            </a:lvl1pPr>
          </a:lstStyle>
          <a:p>
            <a:pPr defTabSz="973698">
              <a:defRPr/>
            </a:pPr>
            <a:fld id="{E38D1743-4769-4C0F-9188-93A851C022F7}"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25876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8785A73-F3CB-D0A0-685D-25C83C1D9B3D}"/>
              </a:ext>
            </a:extLst>
          </p:cNvPr>
          <p:cNvSpPr>
            <a:spLocks noGrp="1"/>
          </p:cNvSpPr>
          <p:nvPr>
            <p:ph type="dt" sz="half" idx="10"/>
          </p:nvPr>
        </p:nvSpPr>
        <p:spPr/>
        <p:txBody>
          <a:bodyPr/>
          <a:lstStyle>
            <a:lvl1pPr>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6" name="Footer Placeholder 4">
            <a:extLst>
              <a:ext uri="{FF2B5EF4-FFF2-40B4-BE49-F238E27FC236}">
                <a16:creationId xmlns:a16="http://schemas.microsoft.com/office/drawing/2014/main" id="{BE625E03-D22A-8C6A-CA2C-D16FBEDC0C92}"/>
              </a:ext>
            </a:extLst>
          </p:cNvPr>
          <p:cNvSpPr>
            <a:spLocks noGrp="1"/>
          </p:cNvSpPr>
          <p:nvPr>
            <p:ph type="ftr" sz="quarter" idx="11"/>
          </p:nvPr>
        </p:nvSpPr>
        <p:spPr/>
        <p:txBody>
          <a:bodyPr/>
          <a:lstStyle>
            <a:lvl1pPr>
              <a:defRPr/>
            </a:lvl1pPr>
          </a:lstStyle>
          <a:p>
            <a:pPr>
              <a:defRPr/>
            </a:pPr>
            <a:r>
              <a:rPr lang="en-US" smtClean="0">
                <a:solidFill>
                  <a:prstClr val="black"/>
                </a:solidFill>
                <a:cs typeface="+mn-cs"/>
              </a:rPr>
              <a:t>For Unto Us A Child Is Born</a:t>
            </a:r>
            <a:endParaRPr lang="en-US">
              <a:solidFill>
                <a:prstClr val="black"/>
              </a:solidFill>
              <a:cs typeface="+mn-cs"/>
            </a:endParaRPr>
          </a:p>
        </p:txBody>
      </p:sp>
      <p:sp>
        <p:nvSpPr>
          <p:cNvPr id="7" name="Slide Number Placeholder 5">
            <a:extLst>
              <a:ext uri="{FF2B5EF4-FFF2-40B4-BE49-F238E27FC236}">
                <a16:creationId xmlns:a16="http://schemas.microsoft.com/office/drawing/2014/main" id="{B7AF25C1-400F-A20B-BAE3-FE03A15C734B}"/>
              </a:ext>
            </a:extLst>
          </p:cNvPr>
          <p:cNvSpPr>
            <a:spLocks noGrp="1"/>
          </p:cNvSpPr>
          <p:nvPr>
            <p:ph type="sldNum" sz="quarter" idx="12"/>
          </p:nvPr>
        </p:nvSpPr>
        <p:spPr/>
        <p:txBody>
          <a:bodyPr/>
          <a:lstStyle>
            <a:lvl1pPr>
              <a:defRPr/>
            </a:lvl1pPr>
          </a:lstStyle>
          <a:p>
            <a:pPr defTabSz="973698">
              <a:defRPr/>
            </a:pPr>
            <a:fld id="{28D913DD-D1B2-4DE5-A659-6CE603FB82D1}"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20423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3" y="1637454"/>
            <a:ext cx="5746045"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3" y="2319867"/>
            <a:ext cx="5746045"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1" y="1637454"/>
            <a:ext cx="5748302"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1" y="2319867"/>
            <a:ext cx="5748302"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FF4ABD-B71A-8D53-A194-CE1F2E61C73B}"/>
              </a:ext>
            </a:extLst>
          </p:cNvPr>
          <p:cNvSpPr>
            <a:spLocks noGrp="1"/>
          </p:cNvSpPr>
          <p:nvPr>
            <p:ph type="dt" sz="half" idx="10"/>
          </p:nvPr>
        </p:nvSpPr>
        <p:spPr/>
        <p:txBody>
          <a:bodyPr/>
          <a:lstStyle>
            <a:lvl1pPr>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8" name="Footer Placeholder 4">
            <a:extLst>
              <a:ext uri="{FF2B5EF4-FFF2-40B4-BE49-F238E27FC236}">
                <a16:creationId xmlns:a16="http://schemas.microsoft.com/office/drawing/2014/main" id="{0C377D27-D93F-55E1-D330-7522EA23BD6E}"/>
              </a:ext>
            </a:extLst>
          </p:cNvPr>
          <p:cNvSpPr>
            <a:spLocks noGrp="1"/>
          </p:cNvSpPr>
          <p:nvPr>
            <p:ph type="ftr" sz="quarter" idx="11"/>
          </p:nvPr>
        </p:nvSpPr>
        <p:spPr/>
        <p:txBody>
          <a:bodyPr/>
          <a:lstStyle>
            <a:lvl1pPr>
              <a:defRPr/>
            </a:lvl1pPr>
          </a:lstStyle>
          <a:p>
            <a:pPr>
              <a:defRPr/>
            </a:pPr>
            <a:r>
              <a:rPr lang="en-US" smtClean="0">
                <a:solidFill>
                  <a:prstClr val="black"/>
                </a:solidFill>
                <a:cs typeface="+mn-cs"/>
              </a:rPr>
              <a:t>For Unto Us A Child Is Born</a:t>
            </a:r>
            <a:endParaRPr lang="en-US">
              <a:solidFill>
                <a:prstClr val="black"/>
              </a:solidFill>
              <a:cs typeface="+mn-cs"/>
            </a:endParaRPr>
          </a:p>
        </p:txBody>
      </p:sp>
      <p:sp>
        <p:nvSpPr>
          <p:cNvPr id="9" name="Slide Number Placeholder 5">
            <a:extLst>
              <a:ext uri="{FF2B5EF4-FFF2-40B4-BE49-F238E27FC236}">
                <a16:creationId xmlns:a16="http://schemas.microsoft.com/office/drawing/2014/main" id="{8A193CD9-04E6-1D1C-C172-9AB294C73959}"/>
              </a:ext>
            </a:extLst>
          </p:cNvPr>
          <p:cNvSpPr>
            <a:spLocks noGrp="1"/>
          </p:cNvSpPr>
          <p:nvPr>
            <p:ph type="sldNum" sz="quarter" idx="12"/>
          </p:nvPr>
        </p:nvSpPr>
        <p:spPr/>
        <p:txBody>
          <a:bodyPr/>
          <a:lstStyle>
            <a:lvl1pPr>
              <a:defRPr/>
            </a:lvl1pPr>
          </a:lstStyle>
          <a:p>
            <a:pPr defTabSz="973698">
              <a:defRPr/>
            </a:pPr>
            <a:fld id="{24A7C583-1EBD-4A65-9C58-5A85CBD3AD3C}"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144812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4A5876-C492-65A6-CEEC-106120AD7A9D}"/>
              </a:ext>
            </a:extLst>
          </p:cNvPr>
          <p:cNvSpPr>
            <a:spLocks noGrp="1"/>
          </p:cNvSpPr>
          <p:nvPr>
            <p:ph type="dt" sz="half" idx="10"/>
          </p:nvPr>
        </p:nvSpPr>
        <p:spPr/>
        <p:txBody>
          <a:bodyPr/>
          <a:lstStyle>
            <a:lvl1pPr>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4" name="Footer Placeholder 4">
            <a:extLst>
              <a:ext uri="{FF2B5EF4-FFF2-40B4-BE49-F238E27FC236}">
                <a16:creationId xmlns:a16="http://schemas.microsoft.com/office/drawing/2014/main" id="{A5BF695C-2DA7-6E4C-5C07-A6AF518B7FC9}"/>
              </a:ext>
            </a:extLst>
          </p:cNvPr>
          <p:cNvSpPr>
            <a:spLocks noGrp="1"/>
          </p:cNvSpPr>
          <p:nvPr>
            <p:ph type="ftr" sz="quarter" idx="11"/>
          </p:nvPr>
        </p:nvSpPr>
        <p:spPr/>
        <p:txBody>
          <a:bodyPr/>
          <a:lstStyle>
            <a:lvl1pPr>
              <a:defRPr/>
            </a:lvl1pPr>
          </a:lstStyle>
          <a:p>
            <a:pPr>
              <a:defRPr/>
            </a:pPr>
            <a:r>
              <a:rPr lang="en-US" smtClean="0">
                <a:solidFill>
                  <a:prstClr val="black"/>
                </a:solidFill>
                <a:cs typeface="+mn-cs"/>
              </a:rPr>
              <a:t>For Unto Us A Child Is Born</a:t>
            </a:r>
            <a:endParaRPr lang="en-US">
              <a:solidFill>
                <a:prstClr val="black"/>
              </a:solidFill>
              <a:cs typeface="+mn-cs"/>
            </a:endParaRPr>
          </a:p>
        </p:txBody>
      </p:sp>
      <p:sp>
        <p:nvSpPr>
          <p:cNvPr id="5" name="Slide Number Placeholder 5">
            <a:extLst>
              <a:ext uri="{FF2B5EF4-FFF2-40B4-BE49-F238E27FC236}">
                <a16:creationId xmlns:a16="http://schemas.microsoft.com/office/drawing/2014/main" id="{7B1B2808-B168-CE0C-653C-9C410B5634DF}"/>
              </a:ext>
            </a:extLst>
          </p:cNvPr>
          <p:cNvSpPr>
            <a:spLocks noGrp="1"/>
          </p:cNvSpPr>
          <p:nvPr>
            <p:ph type="sldNum" sz="quarter" idx="12"/>
          </p:nvPr>
        </p:nvSpPr>
        <p:spPr/>
        <p:txBody>
          <a:bodyPr/>
          <a:lstStyle>
            <a:lvl1pPr>
              <a:defRPr/>
            </a:lvl1pPr>
          </a:lstStyle>
          <a:p>
            <a:pPr defTabSz="973698">
              <a:defRPr/>
            </a:pPr>
            <a:fld id="{6C73B832-D3AA-4474-9841-D3CFBB6891CD}"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8541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B40F2-6375-156E-4135-2C734C2A0D2F}"/>
              </a:ext>
            </a:extLst>
          </p:cNvPr>
          <p:cNvSpPr>
            <a:spLocks noGrp="1"/>
          </p:cNvSpPr>
          <p:nvPr>
            <p:ph type="dt" sz="half" idx="10"/>
          </p:nvPr>
        </p:nvSpPr>
        <p:spPr>
          <a:xfrm>
            <a:off x="181187" y="6985001"/>
            <a:ext cx="2059093" cy="389467"/>
          </a:xfrm>
        </p:spPr>
        <p:txBody>
          <a:bodyPr/>
          <a:lstStyle>
            <a:lvl1pPr>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3" name="Footer Placeholder 2">
            <a:extLst>
              <a:ext uri="{FF2B5EF4-FFF2-40B4-BE49-F238E27FC236}">
                <a16:creationId xmlns:a16="http://schemas.microsoft.com/office/drawing/2014/main" id="{4773BAA1-BFCB-DCF0-99D6-A57FA0C1AD5F}"/>
              </a:ext>
            </a:extLst>
          </p:cNvPr>
          <p:cNvSpPr>
            <a:spLocks noGrp="1"/>
          </p:cNvSpPr>
          <p:nvPr>
            <p:ph type="ftr" sz="quarter" idx="11"/>
          </p:nvPr>
        </p:nvSpPr>
        <p:spPr>
          <a:xfrm>
            <a:off x="2968414" y="6996854"/>
            <a:ext cx="7044267" cy="389467"/>
          </a:xfrm>
        </p:spPr>
        <p:txBody>
          <a:bodyPr/>
          <a:lstStyle>
            <a:lvl1pPr>
              <a:defRPr/>
            </a:lvl1pPr>
          </a:lstStyle>
          <a:p>
            <a:pPr>
              <a:defRPr/>
            </a:pPr>
            <a:r>
              <a:rPr lang="en-US" smtClean="0">
                <a:solidFill>
                  <a:prstClr val="black"/>
                </a:solidFill>
                <a:cs typeface="+mn-cs"/>
              </a:rPr>
              <a:t>For Unto Us A Child Is Born</a:t>
            </a:r>
            <a:endParaRPr lang="en-US">
              <a:solidFill>
                <a:prstClr val="black"/>
              </a:solidFill>
              <a:cs typeface="+mn-cs"/>
            </a:endParaRPr>
          </a:p>
        </p:txBody>
      </p:sp>
      <p:sp>
        <p:nvSpPr>
          <p:cNvPr id="4" name="Slide Number Placeholder 3">
            <a:extLst>
              <a:ext uri="{FF2B5EF4-FFF2-40B4-BE49-F238E27FC236}">
                <a16:creationId xmlns:a16="http://schemas.microsoft.com/office/drawing/2014/main" id="{C0C7C381-073E-234F-B82C-5FF0966B78D7}"/>
              </a:ext>
            </a:extLst>
          </p:cNvPr>
          <p:cNvSpPr>
            <a:spLocks noGrp="1"/>
          </p:cNvSpPr>
          <p:nvPr>
            <p:ph type="sldNum" sz="quarter" idx="12"/>
          </p:nvPr>
        </p:nvSpPr>
        <p:spPr>
          <a:xfrm>
            <a:off x="11963401" y="6952827"/>
            <a:ext cx="975360" cy="389467"/>
          </a:xfrm>
        </p:spPr>
        <p:txBody>
          <a:bodyPr/>
          <a:lstStyle>
            <a:lvl1pPr>
              <a:defRPr/>
            </a:lvl1pPr>
          </a:lstStyle>
          <a:p>
            <a:pPr defTabSz="973698">
              <a:defRPr/>
            </a:pPr>
            <a:fld id="{C0DC8A49-8BE3-45FA-BDD7-B1926AC968A9}"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35792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291253"/>
            <a:ext cx="4278490" cy="1239520"/>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291255"/>
            <a:ext cx="7270045"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1530775"/>
            <a:ext cx="4278490" cy="5003801"/>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a:extLst>
              <a:ext uri="{FF2B5EF4-FFF2-40B4-BE49-F238E27FC236}">
                <a16:creationId xmlns:a16="http://schemas.microsoft.com/office/drawing/2014/main" id="{CC9A5364-F156-84F5-A317-76FBE48A1812}"/>
              </a:ext>
            </a:extLst>
          </p:cNvPr>
          <p:cNvSpPr>
            <a:spLocks noGrp="1"/>
          </p:cNvSpPr>
          <p:nvPr>
            <p:ph type="dt" sz="half" idx="10"/>
          </p:nvPr>
        </p:nvSpPr>
        <p:spPr/>
        <p:txBody>
          <a:bodyPr/>
          <a:lstStyle>
            <a:lvl1pPr>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6" name="Footer Placeholder 4">
            <a:extLst>
              <a:ext uri="{FF2B5EF4-FFF2-40B4-BE49-F238E27FC236}">
                <a16:creationId xmlns:a16="http://schemas.microsoft.com/office/drawing/2014/main" id="{C6F386E1-7F58-D4EB-82E6-918C4E0C3496}"/>
              </a:ext>
            </a:extLst>
          </p:cNvPr>
          <p:cNvSpPr>
            <a:spLocks noGrp="1"/>
          </p:cNvSpPr>
          <p:nvPr>
            <p:ph type="ftr" sz="quarter" idx="11"/>
          </p:nvPr>
        </p:nvSpPr>
        <p:spPr/>
        <p:txBody>
          <a:bodyPr/>
          <a:lstStyle>
            <a:lvl1pPr>
              <a:defRPr/>
            </a:lvl1pPr>
          </a:lstStyle>
          <a:p>
            <a:pPr>
              <a:defRPr/>
            </a:pPr>
            <a:r>
              <a:rPr lang="en-US" smtClean="0">
                <a:solidFill>
                  <a:prstClr val="black"/>
                </a:solidFill>
                <a:cs typeface="+mn-cs"/>
              </a:rPr>
              <a:t>For Unto Us A Child Is Born</a:t>
            </a:r>
            <a:endParaRPr lang="en-US">
              <a:solidFill>
                <a:prstClr val="black"/>
              </a:solidFill>
              <a:cs typeface="+mn-cs"/>
            </a:endParaRPr>
          </a:p>
        </p:txBody>
      </p:sp>
      <p:sp>
        <p:nvSpPr>
          <p:cNvPr id="7" name="Slide Number Placeholder 5">
            <a:extLst>
              <a:ext uri="{FF2B5EF4-FFF2-40B4-BE49-F238E27FC236}">
                <a16:creationId xmlns:a16="http://schemas.microsoft.com/office/drawing/2014/main" id="{F7D57518-BBAA-48A7-1E9E-3BA72985D79D}"/>
              </a:ext>
            </a:extLst>
          </p:cNvPr>
          <p:cNvSpPr>
            <a:spLocks noGrp="1"/>
          </p:cNvSpPr>
          <p:nvPr>
            <p:ph type="sldNum" sz="quarter" idx="12"/>
          </p:nvPr>
        </p:nvSpPr>
        <p:spPr/>
        <p:txBody>
          <a:bodyPr/>
          <a:lstStyle>
            <a:lvl1pPr>
              <a:defRPr/>
            </a:lvl1pPr>
          </a:lstStyle>
          <a:p>
            <a:pPr defTabSz="973698">
              <a:defRPr/>
            </a:pPr>
            <a:fld id="{D57202D8-8ABA-4B37-8966-DF8FBFCF8AF1}"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784673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5120640"/>
            <a:ext cx="7802880" cy="604521"/>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1" y="653627"/>
            <a:ext cx="7802880" cy="4389120"/>
          </a:xfrm>
        </p:spPr>
        <p:txBody>
          <a:bodyPr rtlCol="0">
            <a:normAutofit/>
          </a:bodyPr>
          <a:lstStyle>
            <a:lvl1pPr marL="0" indent="0">
              <a:buNone/>
              <a:defRPr sz="3413"/>
            </a:lvl1pPr>
            <a:lvl2pPr marL="487638" indent="0">
              <a:buNone/>
              <a:defRPr sz="2987"/>
            </a:lvl2pPr>
            <a:lvl3pPr marL="975276" indent="0">
              <a:buNone/>
              <a:defRPr sz="2560"/>
            </a:lvl3pPr>
            <a:lvl4pPr marL="1462915" indent="0">
              <a:buNone/>
              <a:defRPr sz="2133"/>
            </a:lvl4pPr>
            <a:lvl5pPr marL="1950553" indent="0">
              <a:buNone/>
              <a:defRPr sz="2133"/>
            </a:lvl5pPr>
            <a:lvl6pPr marL="2438191" indent="0">
              <a:buNone/>
              <a:defRPr sz="2133"/>
            </a:lvl6pPr>
            <a:lvl7pPr marL="2925829" indent="0">
              <a:buNone/>
              <a:defRPr sz="2133"/>
            </a:lvl7pPr>
            <a:lvl8pPr marL="3413468" indent="0">
              <a:buNone/>
              <a:defRPr sz="2133"/>
            </a:lvl8pPr>
            <a:lvl9pPr marL="3901105" indent="0">
              <a:buNone/>
              <a:defRPr sz="2133"/>
            </a:lvl9pPr>
          </a:lstStyle>
          <a:p>
            <a:pPr lvl="0"/>
            <a:endParaRPr lang="en-US" noProof="0"/>
          </a:p>
        </p:txBody>
      </p:sp>
      <p:sp>
        <p:nvSpPr>
          <p:cNvPr id="4" name="Text Placeholder 3"/>
          <p:cNvSpPr>
            <a:spLocks noGrp="1"/>
          </p:cNvSpPr>
          <p:nvPr>
            <p:ph type="body" sz="half" idx="2"/>
          </p:nvPr>
        </p:nvSpPr>
        <p:spPr>
          <a:xfrm>
            <a:off x="2549031" y="5725161"/>
            <a:ext cx="7802880" cy="858519"/>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a:extLst>
              <a:ext uri="{FF2B5EF4-FFF2-40B4-BE49-F238E27FC236}">
                <a16:creationId xmlns:a16="http://schemas.microsoft.com/office/drawing/2014/main" id="{186A671C-C6B1-23F8-FEAE-05E3BF64CA50}"/>
              </a:ext>
            </a:extLst>
          </p:cNvPr>
          <p:cNvSpPr>
            <a:spLocks noGrp="1"/>
          </p:cNvSpPr>
          <p:nvPr>
            <p:ph type="dt" sz="half" idx="10"/>
          </p:nvPr>
        </p:nvSpPr>
        <p:spPr/>
        <p:txBody>
          <a:bodyPr/>
          <a:lstStyle>
            <a:lvl1pPr>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6" name="Footer Placeholder 4">
            <a:extLst>
              <a:ext uri="{FF2B5EF4-FFF2-40B4-BE49-F238E27FC236}">
                <a16:creationId xmlns:a16="http://schemas.microsoft.com/office/drawing/2014/main" id="{DCDD9522-2EA0-7518-7356-B805741AE6F9}"/>
              </a:ext>
            </a:extLst>
          </p:cNvPr>
          <p:cNvSpPr>
            <a:spLocks noGrp="1"/>
          </p:cNvSpPr>
          <p:nvPr>
            <p:ph type="ftr" sz="quarter" idx="11"/>
          </p:nvPr>
        </p:nvSpPr>
        <p:spPr/>
        <p:txBody>
          <a:bodyPr/>
          <a:lstStyle>
            <a:lvl1pPr>
              <a:defRPr/>
            </a:lvl1pPr>
          </a:lstStyle>
          <a:p>
            <a:pPr>
              <a:defRPr/>
            </a:pPr>
            <a:r>
              <a:rPr lang="en-US" smtClean="0">
                <a:solidFill>
                  <a:prstClr val="black"/>
                </a:solidFill>
                <a:cs typeface="+mn-cs"/>
              </a:rPr>
              <a:t>For Unto Us A Child Is Born</a:t>
            </a:r>
            <a:endParaRPr lang="en-US">
              <a:solidFill>
                <a:prstClr val="black"/>
              </a:solidFill>
              <a:cs typeface="+mn-cs"/>
            </a:endParaRPr>
          </a:p>
        </p:txBody>
      </p:sp>
      <p:sp>
        <p:nvSpPr>
          <p:cNvPr id="7" name="Slide Number Placeholder 5">
            <a:extLst>
              <a:ext uri="{FF2B5EF4-FFF2-40B4-BE49-F238E27FC236}">
                <a16:creationId xmlns:a16="http://schemas.microsoft.com/office/drawing/2014/main" id="{E2D5D6E9-DE0F-4A92-8B17-EEEADD8FBC8D}"/>
              </a:ext>
            </a:extLst>
          </p:cNvPr>
          <p:cNvSpPr>
            <a:spLocks noGrp="1"/>
          </p:cNvSpPr>
          <p:nvPr>
            <p:ph type="sldNum" sz="quarter" idx="12"/>
          </p:nvPr>
        </p:nvSpPr>
        <p:spPr/>
        <p:txBody>
          <a:bodyPr/>
          <a:lstStyle>
            <a:lvl1pPr>
              <a:defRPr/>
            </a:lvl1pPr>
          </a:lstStyle>
          <a:p>
            <a:pPr defTabSz="973698">
              <a:defRPr/>
            </a:pPr>
            <a:fld id="{9E6641ED-5289-4A8B-A50D-EBD2CAE32305}"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226306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346C2-47DE-CF55-2763-0B4CE346F6D8}"/>
              </a:ext>
            </a:extLst>
          </p:cNvPr>
          <p:cNvSpPr>
            <a:spLocks noGrp="1"/>
          </p:cNvSpPr>
          <p:nvPr>
            <p:ph type="dt" sz="half" idx="10"/>
          </p:nvPr>
        </p:nvSpPr>
        <p:spPr/>
        <p:txBody>
          <a:bodyPr/>
          <a:lstStyle>
            <a:lvl1pPr>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5" name="Footer Placeholder 4">
            <a:extLst>
              <a:ext uri="{FF2B5EF4-FFF2-40B4-BE49-F238E27FC236}">
                <a16:creationId xmlns:a16="http://schemas.microsoft.com/office/drawing/2014/main" id="{B1F43AA3-67B4-945F-C6DB-3A7A724CBD99}"/>
              </a:ext>
            </a:extLst>
          </p:cNvPr>
          <p:cNvSpPr>
            <a:spLocks noGrp="1"/>
          </p:cNvSpPr>
          <p:nvPr>
            <p:ph type="ftr" sz="quarter" idx="11"/>
          </p:nvPr>
        </p:nvSpPr>
        <p:spPr/>
        <p:txBody>
          <a:bodyPr/>
          <a:lstStyle>
            <a:lvl1pPr>
              <a:defRPr/>
            </a:lvl1pPr>
          </a:lstStyle>
          <a:p>
            <a:pPr>
              <a:defRPr/>
            </a:pPr>
            <a:r>
              <a:rPr lang="en-US" smtClean="0">
                <a:solidFill>
                  <a:prstClr val="black"/>
                </a:solidFill>
                <a:cs typeface="+mn-cs"/>
              </a:rPr>
              <a:t>For Unto Us A Child Is Born</a:t>
            </a:r>
            <a:endParaRPr lang="en-US">
              <a:solidFill>
                <a:prstClr val="black"/>
              </a:solidFill>
              <a:cs typeface="+mn-cs"/>
            </a:endParaRPr>
          </a:p>
        </p:txBody>
      </p:sp>
      <p:sp>
        <p:nvSpPr>
          <p:cNvPr id="6" name="Slide Number Placeholder 5">
            <a:extLst>
              <a:ext uri="{FF2B5EF4-FFF2-40B4-BE49-F238E27FC236}">
                <a16:creationId xmlns:a16="http://schemas.microsoft.com/office/drawing/2014/main" id="{ADE6ED68-78CB-3E98-5DD0-BA69A40AA282}"/>
              </a:ext>
            </a:extLst>
          </p:cNvPr>
          <p:cNvSpPr>
            <a:spLocks noGrp="1"/>
          </p:cNvSpPr>
          <p:nvPr>
            <p:ph type="sldNum" sz="quarter" idx="12"/>
          </p:nvPr>
        </p:nvSpPr>
        <p:spPr/>
        <p:txBody>
          <a:bodyPr/>
          <a:lstStyle>
            <a:lvl1pPr>
              <a:defRPr/>
            </a:lvl1pPr>
          </a:lstStyle>
          <a:p>
            <a:pPr defTabSz="973698">
              <a:defRPr/>
            </a:pPr>
            <a:fld id="{22C24113-4157-47AB-B7EF-CD05F29311A0}"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603982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292949"/>
            <a:ext cx="29260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292949"/>
            <a:ext cx="8561493"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4F625-E5B7-924D-BB37-D9B917C8D8C4}"/>
              </a:ext>
            </a:extLst>
          </p:cNvPr>
          <p:cNvSpPr>
            <a:spLocks noGrp="1"/>
          </p:cNvSpPr>
          <p:nvPr>
            <p:ph type="dt" sz="half" idx="10"/>
          </p:nvPr>
        </p:nvSpPr>
        <p:spPr/>
        <p:txBody>
          <a:bodyPr/>
          <a:lstStyle>
            <a:lvl1pPr>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5" name="Footer Placeholder 4">
            <a:extLst>
              <a:ext uri="{FF2B5EF4-FFF2-40B4-BE49-F238E27FC236}">
                <a16:creationId xmlns:a16="http://schemas.microsoft.com/office/drawing/2014/main" id="{4D325C06-015D-9ECB-6C81-14791CFF0D41}"/>
              </a:ext>
            </a:extLst>
          </p:cNvPr>
          <p:cNvSpPr>
            <a:spLocks noGrp="1"/>
          </p:cNvSpPr>
          <p:nvPr>
            <p:ph type="ftr" sz="quarter" idx="11"/>
          </p:nvPr>
        </p:nvSpPr>
        <p:spPr/>
        <p:txBody>
          <a:bodyPr/>
          <a:lstStyle>
            <a:lvl1pPr>
              <a:defRPr/>
            </a:lvl1pPr>
          </a:lstStyle>
          <a:p>
            <a:pPr>
              <a:defRPr/>
            </a:pPr>
            <a:r>
              <a:rPr lang="en-US" smtClean="0">
                <a:solidFill>
                  <a:prstClr val="black"/>
                </a:solidFill>
                <a:cs typeface="+mn-cs"/>
              </a:rPr>
              <a:t>For Unto Us A Child Is Born</a:t>
            </a:r>
            <a:endParaRPr lang="en-US">
              <a:solidFill>
                <a:prstClr val="black"/>
              </a:solidFill>
              <a:cs typeface="+mn-cs"/>
            </a:endParaRPr>
          </a:p>
        </p:txBody>
      </p:sp>
      <p:sp>
        <p:nvSpPr>
          <p:cNvPr id="6" name="Slide Number Placeholder 5">
            <a:extLst>
              <a:ext uri="{FF2B5EF4-FFF2-40B4-BE49-F238E27FC236}">
                <a16:creationId xmlns:a16="http://schemas.microsoft.com/office/drawing/2014/main" id="{5022411F-E235-C9DD-2319-0F4ED061EE57}"/>
              </a:ext>
            </a:extLst>
          </p:cNvPr>
          <p:cNvSpPr>
            <a:spLocks noGrp="1"/>
          </p:cNvSpPr>
          <p:nvPr>
            <p:ph type="sldNum" sz="quarter" idx="12"/>
          </p:nvPr>
        </p:nvSpPr>
        <p:spPr/>
        <p:txBody>
          <a:bodyPr/>
          <a:lstStyle>
            <a:lvl1pPr>
              <a:defRPr/>
            </a:lvl1pPr>
          </a:lstStyle>
          <a:p>
            <a:pPr defTabSz="973698">
              <a:defRPr/>
            </a:pPr>
            <a:fld id="{CC214CC1-F431-4768-B569-C7DFE515711F}"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58122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b="0">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752600"/>
            <a:ext cx="11706040" cy="44513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sz="1800" b="1">
                <a:solidFill>
                  <a:schemeClr val="tx1"/>
                </a:solidFill>
              </a:defRPr>
            </a:lvl1pPr>
          </a:lstStyle>
          <a:p>
            <a:fld id="{E82D80B4-CD89-403B-BB19-E43D76EFD309}" type="slidenum">
              <a:rPr lang="en-US" altLang="en-US" smtClean="0"/>
              <a:pPr/>
              <a:t>‹#›</a:t>
            </a:fld>
            <a:endParaRPr lang="en-US" altLang="en-US" dirty="0"/>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smtClean="0"/>
              <a:t>Click to edit Master title style</a:t>
            </a:r>
            <a:endParaRPr lang="en-US" dirty="0"/>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272455"/>
            <a:ext cx="11054080" cy="1568027"/>
          </a:xfrm>
        </p:spPr>
        <p:txBody>
          <a:bodyPr/>
          <a:lstStyle/>
          <a:p>
            <a:r>
              <a:rPr lang="en-US"/>
              <a:t>Click to edit Master title style</a:t>
            </a:r>
          </a:p>
        </p:txBody>
      </p:sp>
      <p:sp>
        <p:nvSpPr>
          <p:cNvPr id="3" name="Subtitle 2"/>
          <p:cNvSpPr>
            <a:spLocks noGrp="1"/>
          </p:cNvSpPr>
          <p:nvPr>
            <p:ph type="subTitle" idx="1"/>
          </p:nvPr>
        </p:nvSpPr>
        <p:spPr>
          <a:xfrm>
            <a:off x="1950720" y="4145280"/>
            <a:ext cx="9103360" cy="1869440"/>
          </a:xfrm>
        </p:spPr>
        <p:txBody>
          <a:bodyPr/>
          <a:lstStyle>
            <a:lvl1pPr marL="0" indent="0" algn="ctr">
              <a:buNone/>
              <a:defRPr>
                <a:solidFill>
                  <a:schemeClr val="tx1">
                    <a:tint val="75000"/>
                  </a:schemeClr>
                </a:solidFill>
              </a:defRPr>
            </a:lvl1pPr>
            <a:lvl2pPr marL="487638" indent="0" algn="ctr">
              <a:buNone/>
              <a:defRPr>
                <a:solidFill>
                  <a:schemeClr val="tx1">
                    <a:tint val="75000"/>
                  </a:schemeClr>
                </a:solidFill>
              </a:defRPr>
            </a:lvl2pPr>
            <a:lvl3pPr marL="975276" indent="0" algn="ctr">
              <a:buNone/>
              <a:defRPr>
                <a:solidFill>
                  <a:schemeClr val="tx1">
                    <a:tint val="75000"/>
                  </a:schemeClr>
                </a:solidFill>
              </a:defRPr>
            </a:lvl3pPr>
            <a:lvl4pPr marL="1462915" indent="0" algn="ctr">
              <a:buNone/>
              <a:defRPr>
                <a:solidFill>
                  <a:schemeClr val="tx1">
                    <a:tint val="75000"/>
                  </a:schemeClr>
                </a:solidFill>
              </a:defRPr>
            </a:lvl4pPr>
            <a:lvl5pPr marL="1950553" indent="0" algn="ctr">
              <a:buNone/>
              <a:defRPr>
                <a:solidFill>
                  <a:schemeClr val="tx1">
                    <a:tint val="75000"/>
                  </a:schemeClr>
                </a:solidFill>
              </a:defRPr>
            </a:lvl5pPr>
            <a:lvl6pPr marL="2438191" indent="0" algn="ctr">
              <a:buNone/>
              <a:defRPr>
                <a:solidFill>
                  <a:schemeClr val="tx1">
                    <a:tint val="75000"/>
                  </a:schemeClr>
                </a:solidFill>
              </a:defRPr>
            </a:lvl6pPr>
            <a:lvl7pPr marL="2925829" indent="0" algn="ctr">
              <a:buNone/>
              <a:defRPr>
                <a:solidFill>
                  <a:schemeClr val="tx1">
                    <a:tint val="75000"/>
                  </a:schemeClr>
                </a:solidFill>
              </a:defRPr>
            </a:lvl7pPr>
            <a:lvl8pPr marL="3413468" indent="0" algn="ctr">
              <a:buNone/>
              <a:defRPr>
                <a:solidFill>
                  <a:schemeClr val="tx1">
                    <a:tint val="75000"/>
                  </a:schemeClr>
                </a:solidFill>
              </a:defRPr>
            </a:lvl8pPr>
            <a:lvl9pPr marL="3901105"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4CE74DC-F03F-2031-E47F-3A4C16F2506B}"/>
              </a:ext>
            </a:extLst>
          </p:cNvPr>
          <p:cNvSpPr>
            <a:spLocks noGrp="1"/>
          </p:cNvSpPr>
          <p:nvPr>
            <p:ph type="dt" sz="half" idx="10"/>
          </p:nvPr>
        </p:nvSpPr>
        <p:spPr/>
        <p:txBody>
          <a:bodyPr/>
          <a:lstStyle>
            <a:lvl1pPr>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5" name="Footer Placeholder 4">
            <a:extLst>
              <a:ext uri="{FF2B5EF4-FFF2-40B4-BE49-F238E27FC236}">
                <a16:creationId xmlns:a16="http://schemas.microsoft.com/office/drawing/2014/main" id="{08E1E726-166A-0E9C-E439-C2F554526450}"/>
              </a:ext>
            </a:extLst>
          </p:cNvPr>
          <p:cNvSpPr>
            <a:spLocks noGrp="1"/>
          </p:cNvSpPr>
          <p:nvPr>
            <p:ph type="ftr" sz="quarter" idx="11"/>
          </p:nvPr>
        </p:nvSpPr>
        <p:spPr/>
        <p:txBody>
          <a:bodyPr/>
          <a:lstStyle>
            <a:lvl1pPr>
              <a:defRPr/>
            </a:lvl1pPr>
          </a:lstStyle>
          <a:p>
            <a:pPr>
              <a:defRPr/>
            </a:pPr>
            <a:r>
              <a:rPr lang="en-US" smtClean="0">
                <a:solidFill>
                  <a:prstClr val="black"/>
                </a:solidFill>
                <a:cs typeface="+mn-cs"/>
              </a:rPr>
              <a:t>For Unto Us A Child Is Born</a:t>
            </a:r>
            <a:endParaRPr lang="en-US">
              <a:solidFill>
                <a:prstClr val="black"/>
              </a:solidFill>
              <a:cs typeface="+mn-cs"/>
            </a:endParaRPr>
          </a:p>
        </p:txBody>
      </p:sp>
      <p:sp>
        <p:nvSpPr>
          <p:cNvPr id="6" name="Slide Number Placeholder 5">
            <a:extLst>
              <a:ext uri="{FF2B5EF4-FFF2-40B4-BE49-F238E27FC236}">
                <a16:creationId xmlns:a16="http://schemas.microsoft.com/office/drawing/2014/main" id="{EFA59869-9214-E8DB-BD2D-DFB19391CF9F}"/>
              </a:ext>
            </a:extLst>
          </p:cNvPr>
          <p:cNvSpPr>
            <a:spLocks noGrp="1"/>
          </p:cNvSpPr>
          <p:nvPr>
            <p:ph type="sldNum" sz="quarter" idx="12"/>
          </p:nvPr>
        </p:nvSpPr>
        <p:spPr/>
        <p:txBody>
          <a:bodyPr/>
          <a:lstStyle>
            <a:lvl1pPr>
              <a:defRPr/>
            </a:lvl1pPr>
          </a:lstStyle>
          <a:p>
            <a:pPr defTabSz="973698">
              <a:defRPr/>
            </a:pPr>
            <a:fld id="{AB7BEEBA-9512-4431-B137-2E4022BFEDF5}"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42254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0E060-D84B-65E5-3783-AB5EBCE56C00}"/>
              </a:ext>
            </a:extLst>
          </p:cNvPr>
          <p:cNvSpPr>
            <a:spLocks noGrp="1"/>
          </p:cNvSpPr>
          <p:nvPr>
            <p:ph type="dt" sz="half" idx="10"/>
          </p:nvPr>
        </p:nvSpPr>
        <p:spPr/>
        <p:txBody>
          <a:bodyPr/>
          <a:lstStyle>
            <a:lvl1pPr>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5" name="Footer Placeholder 4">
            <a:extLst>
              <a:ext uri="{FF2B5EF4-FFF2-40B4-BE49-F238E27FC236}">
                <a16:creationId xmlns:a16="http://schemas.microsoft.com/office/drawing/2014/main" id="{68466DB0-4D29-EC3D-45F4-EBAD56F22976}"/>
              </a:ext>
            </a:extLst>
          </p:cNvPr>
          <p:cNvSpPr>
            <a:spLocks noGrp="1"/>
          </p:cNvSpPr>
          <p:nvPr>
            <p:ph type="ftr" sz="quarter" idx="11"/>
          </p:nvPr>
        </p:nvSpPr>
        <p:spPr/>
        <p:txBody>
          <a:bodyPr/>
          <a:lstStyle>
            <a:lvl1pPr>
              <a:defRPr/>
            </a:lvl1pPr>
          </a:lstStyle>
          <a:p>
            <a:pPr>
              <a:defRPr/>
            </a:pPr>
            <a:r>
              <a:rPr lang="en-US" smtClean="0">
                <a:solidFill>
                  <a:prstClr val="black"/>
                </a:solidFill>
                <a:cs typeface="+mn-cs"/>
              </a:rPr>
              <a:t>For Unto Us A Child Is Born</a:t>
            </a:r>
            <a:endParaRPr lang="en-US">
              <a:solidFill>
                <a:prstClr val="black"/>
              </a:solidFill>
              <a:cs typeface="+mn-cs"/>
            </a:endParaRPr>
          </a:p>
        </p:txBody>
      </p:sp>
      <p:sp>
        <p:nvSpPr>
          <p:cNvPr id="6" name="Slide Number Placeholder 5">
            <a:extLst>
              <a:ext uri="{FF2B5EF4-FFF2-40B4-BE49-F238E27FC236}">
                <a16:creationId xmlns:a16="http://schemas.microsoft.com/office/drawing/2014/main" id="{6C065866-5D18-A940-6589-5D5B5208BB0B}"/>
              </a:ext>
            </a:extLst>
          </p:cNvPr>
          <p:cNvSpPr>
            <a:spLocks noGrp="1"/>
          </p:cNvSpPr>
          <p:nvPr>
            <p:ph type="sldNum" sz="quarter" idx="12"/>
          </p:nvPr>
        </p:nvSpPr>
        <p:spPr/>
        <p:txBody>
          <a:bodyPr/>
          <a:lstStyle>
            <a:lvl1pPr>
              <a:defRPr/>
            </a:lvl1pPr>
          </a:lstStyle>
          <a:p>
            <a:pPr defTabSz="973698">
              <a:defRPr/>
            </a:pPr>
            <a:fld id="{3AD7D920-DEA2-4CA0-8F35-A40F4F4612CD}"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94592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800" b="1">
                <a:latin typeface="+mj-lt"/>
              </a:defRPr>
            </a:lvl1pPr>
          </a:lstStyle>
          <a:p>
            <a:fld id="{5ABA91E8-6EBE-4BF6-8E33-00CD92C22D18}" type="slidenum">
              <a:rPr lang="en-US" altLang="en-US" smtClean="0"/>
              <a:pPr/>
              <a:t>‹#›</a:t>
            </a:fld>
            <a:endParaRPr lang="en-US" altLang="en-US" dirty="0"/>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Lst>
  <p:timing>
    <p:tnLst>
      <p:par>
        <p:cTn id="1" dur="indefinite" restart="never" nodeType="tmRoot"/>
      </p:par>
    </p:tnLst>
  </p:timing>
  <p:hf hdr="0" ftr="0" dt="0"/>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72529D-0EE5-02FF-DCDE-9CE68833F2AD}"/>
              </a:ext>
            </a:extLst>
          </p:cNvPr>
          <p:cNvSpPr>
            <a:spLocks noGrp="1"/>
          </p:cNvSpPr>
          <p:nvPr>
            <p:ph type="title"/>
          </p:nvPr>
        </p:nvSpPr>
        <p:spPr bwMode="auto">
          <a:xfrm>
            <a:off x="650240" y="292947"/>
            <a:ext cx="1170432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C69080-7D7A-D5E0-730F-6CAD52401C6E}"/>
              </a:ext>
            </a:extLst>
          </p:cNvPr>
          <p:cNvSpPr>
            <a:spLocks noGrp="1"/>
          </p:cNvSpPr>
          <p:nvPr>
            <p:ph type="body" idx="1"/>
          </p:nvPr>
        </p:nvSpPr>
        <p:spPr bwMode="auto">
          <a:xfrm>
            <a:off x="650240" y="1706880"/>
            <a:ext cx="1170432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40DDE0-90BF-4E2B-9FC4-7E037B958E87}"/>
              </a:ext>
            </a:extLst>
          </p:cNvPr>
          <p:cNvSpPr>
            <a:spLocks noGrp="1"/>
          </p:cNvSpPr>
          <p:nvPr>
            <p:ph type="dt" sz="half" idx="2"/>
          </p:nvPr>
        </p:nvSpPr>
        <p:spPr>
          <a:xfrm>
            <a:off x="182880" y="6988388"/>
            <a:ext cx="2230121" cy="389467"/>
          </a:xfrm>
          <a:prstGeom prst="rect">
            <a:avLst/>
          </a:prstGeom>
        </p:spPr>
        <p:txBody>
          <a:bodyPr vert="horz" lIns="91429" tIns="45714" rIns="91429" bIns="45714" rtlCol="0" anchor="ctr"/>
          <a:lstStyle>
            <a:lvl1pPr algn="l" defTabSz="975276" eaLnBrk="1" fontAlgn="auto" hangingPunct="1">
              <a:spcBef>
                <a:spcPts val="0"/>
              </a:spcBef>
              <a:spcAft>
                <a:spcPts val="0"/>
              </a:spcAft>
              <a:defRPr sz="1280">
                <a:solidFill>
                  <a:schemeClr val="tx1"/>
                </a:solidFill>
                <a:latin typeface="+mn-lt"/>
              </a:defRPr>
            </a:lvl1pPr>
          </a:lstStyle>
          <a:p>
            <a:pPr>
              <a:defRPr/>
            </a:pPr>
            <a:r>
              <a:rPr lang="en-US" smtClean="0">
                <a:solidFill>
                  <a:prstClr val="black"/>
                </a:solidFill>
                <a:cs typeface="+mn-cs"/>
              </a:rPr>
              <a:t>November 8, 2022</a:t>
            </a:r>
            <a:endParaRPr lang="en-US">
              <a:solidFill>
                <a:prstClr val="black"/>
              </a:solidFill>
              <a:cs typeface="+mn-cs"/>
            </a:endParaRPr>
          </a:p>
        </p:txBody>
      </p:sp>
      <p:sp>
        <p:nvSpPr>
          <p:cNvPr id="5" name="Footer Placeholder 4">
            <a:extLst>
              <a:ext uri="{FF2B5EF4-FFF2-40B4-BE49-F238E27FC236}">
                <a16:creationId xmlns:a16="http://schemas.microsoft.com/office/drawing/2014/main" id="{BCDDAC75-C590-DD07-86B2-BF50BC70ED86}"/>
              </a:ext>
            </a:extLst>
          </p:cNvPr>
          <p:cNvSpPr>
            <a:spLocks noGrp="1"/>
          </p:cNvSpPr>
          <p:nvPr>
            <p:ph type="ftr" sz="quarter" idx="3"/>
          </p:nvPr>
        </p:nvSpPr>
        <p:spPr>
          <a:xfrm>
            <a:off x="2003214" y="6996854"/>
            <a:ext cx="8994987" cy="389467"/>
          </a:xfrm>
          <a:prstGeom prst="rect">
            <a:avLst/>
          </a:prstGeom>
        </p:spPr>
        <p:txBody>
          <a:bodyPr vert="horz" lIns="91429" tIns="45714" rIns="91429" bIns="45714" rtlCol="0" anchor="ctr"/>
          <a:lstStyle>
            <a:lvl1pPr algn="ctr" defTabSz="975276" eaLnBrk="1" fontAlgn="auto" hangingPunct="1">
              <a:spcBef>
                <a:spcPts val="0"/>
              </a:spcBef>
              <a:spcAft>
                <a:spcPts val="0"/>
              </a:spcAft>
              <a:defRPr sz="1280">
                <a:solidFill>
                  <a:schemeClr val="tx1"/>
                </a:solidFill>
                <a:latin typeface="+mn-lt"/>
              </a:defRPr>
            </a:lvl1pPr>
          </a:lstStyle>
          <a:p>
            <a:pPr>
              <a:defRPr/>
            </a:pPr>
            <a:r>
              <a:rPr lang="en-US" smtClean="0">
                <a:solidFill>
                  <a:prstClr val="black"/>
                </a:solidFill>
                <a:cs typeface="+mn-cs"/>
              </a:rPr>
              <a:t>Isaiah – Welcome &amp; Introduction</a:t>
            </a:r>
            <a:endParaRPr lang="en-US">
              <a:solidFill>
                <a:prstClr val="black"/>
              </a:solidFill>
              <a:cs typeface="+mn-cs"/>
            </a:endParaRPr>
          </a:p>
        </p:txBody>
      </p:sp>
      <p:sp>
        <p:nvSpPr>
          <p:cNvPr id="6" name="Slide Number Placeholder 5">
            <a:extLst>
              <a:ext uri="{FF2B5EF4-FFF2-40B4-BE49-F238E27FC236}">
                <a16:creationId xmlns:a16="http://schemas.microsoft.com/office/drawing/2014/main" id="{6CF610A2-B326-B178-FAB9-6CE6598D62D5}"/>
              </a:ext>
            </a:extLst>
          </p:cNvPr>
          <p:cNvSpPr>
            <a:spLocks noGrp="1"/>
          </p:cNvSpPr>
          <p:nvPr>
            <p:ph type="sldNum" sz="quarter" idx="4"/>
          </p:nvPr>
        </p:nvSpPr>
        <p:spPr>
          <a:xfrm>
            <a:off x="11963401" y="6954521"/>
            <a:ext cx="975360" cy="389467"/>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80"/>
            </a:lvl1pPr>
          </a:lstStyle>
          <a:p>
            <a:pPr defTabSz="973698">
              <a:defRPr/>
            </a:pPr>
            <a:fld id="{EEEAB044-738F-4A67-A42D-2F2B953BAB25}" type="slidenum">
              <a:rPr lang="en-US" altLang="en-US" smtClean="0">
                <a:solidFill>
                  <a:prstClr val="black"/>
                </a:solidFill>
                <a:latin typeface="Calibri" panose="020F0502020204030204" pitchFamily="34" charset="0"/>
                <a:cs typeface="+mn-cs"/>
              </a:rPr>
              <a:pPr defTabSz="973698">
                <a:defRPr/>
              </a:pPr>
              <a:t>‹#›</a:t>
            </a:fld>
            <a:endParaRPr lang="en-US" altLang="en-US">
              <a:solidFill>
                <a:prstClr val="black"/>
              </a:solidFill>
              <a:latin typeface="Calibri" panose="020F0502020204030204" pitchFamily="34" charset="0"/>
              <a:cs typeface="+mn-cs"/>
            </a:endParaRPr>
          </a:p>
        </p:txBody>
      </p:sp>
      <p:pic>
        <p:nvPicPr>
          <p:cNvPr id="1031" name="Picture 3" descr="MOB logo">
            <a:extLst>
              <a:ext uri="{FF2B5EF4-FFF2-40B4-BE49-F238E27FC236}">
                <a16:creationId xmlns:a16="http://schemas.microsoft.com/office/drawing/2014/main" id="{20628BCC-D853-24F9-2109-A762FFC1569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08548" y="121921"/>
            <a:ext cx="2033693" cy="13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a:extLst>
              <a:ext uri="{FF2B5EF4-FFF2-40B4-BE49-F238E27FC236}">
                <a16:creationId xmlns:a16="http://schemas.microsoft.com/office/drawing/2014/main" id="{8AF7458B-E70D-0AF7-FF40-EF8D45A2142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9307" y="-81280"/>
            <a:ext cx="1815253"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4392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defTabSz="973698" rtl="0" eaLnBrk="0" fontAlgn="base" hangingPunct="0">
        <a:spcBef>
          <a:spcPct val="0"/>
        </a:spcBef>
        <a:spcAft>
          <a:spcPct val="0"/>
        </a:spcAft>
        <a:defRPr sz="4693" kern="1200">
          <a:solidFill>
            <a:schemeClr val="tx1"/>
          </a:solidFill>
          <a:latin typeface="+mj-lt"/>
          <a:ea typeface="+mj-ea"/>
          <a:cs typeface="+mj-cs"/>
        </a:defRPr>
      </a:lvl1pPr>
      <a:lvl2pPr algn="ctr" defTabSz="973698" rtl="0" eaLnBrk="0" fontAlgn="base" hangingPunct="0">
        <a:spcBef>
          <a:spcPct val="0"/>
        </a:spcBef>
        <a:spcAft>
          <a:spcPct val="0"/>
        </a:spcAft>
        <a:defRPr sz="4693">
          <a:solidFill>
            <a:schemeClr val="tx1"/>
          </a:solidFill>
          <a:latin typeface="Calibri" panose="020F0502020204030204" pitchFamily="34" charset="0"/>
        </a:defRPr>
      </a:lvl2pPr>
      <a:lvl3pPr algn="ctr" defTabSz="973698" rtl="0" eaLnBrk="0" fontAlgn="base" hangingPunct="0">
        <a:spcBef>
          <a:spcPct val="0"/>
        </a:spcBef>
        <a:spcAft>
          <a:spcPct val="0"/>
        </a:spcAft>
        <a:defRPr sz="4693">
          <a:solidFill>
            <a:schemeClr val="tx1"/>
          </a:solidFill>
          <a:latin typeface="Calibri" panose="020F0502020204030204" pitchFamily="34" charset="0"/>
        </a:defRPr>
      </a:lvl3pPr>
      <a:lvl4pPr algn="ctr" defTabSz="973698" rtl="0" eaLnBrk="0" fontAlgn="base" hangingPunct="0">
        <a:spcBef>
          <a:spcPct val="0"/>
        </a:spcBef>
        <a:spcAft>
          <a:spcPct val="0"/>
        </a:spcAft>
        <a:defRPr sz="4693">
          <a:solidFill>
            <a:schemeClr val="tx1"/>
          </a:solidFill>
          <a:latin typeface="Calibri" panose="020F0502020204030204" pitchFamily="34" charset="0"/>
        </a:defRPr>
      </a:lvl4pPr>
      <a:lvl5pPr algn="ctr" defTabSz="973698" rtl="0" eaLnBrk="0" fontAlgn="base" hangingPunct="0">
        <a:spcBef>
          <a:spcPct val="0"/>
        </a:spcBef>
        <a:spcAft>
          <a:spcPct val="0"/>
        </a:spcAft>
        <a:defRPr sz="4693">
          <a:solidFill>
            <a:schemeClr val="tx1"/>
          </a:solidFill>
          <a:latin typeface="Calibri" panose="020F0502020204030204" pitchFamily="34" charset="0"/>
        </a:defRPr>
      </a:lvl5pPr>
      <a:lvl6pPr marL="487695" algn="ctr" defTabSz="973698" rtl="0" fontAlgn="base">
        <a:spcBef>
          <a:spcPct val="0"/>
        </a:spcBef>
        <a:spcAft>
          <a:spcPct val="0"/>
        </a:spcAft>
        <a:defRPr sz="4693">
          <a:solidFill>
            <a:schemeClr val="tx1"/>
          </a:solidFill>
          <a:latin typeface="Calibri" panose="020F0502020204030204" pitchFamily="34" charset="0"/>
        </a:defRPr>
      </a:lvl6pPr>
      <a:lvl7pPr marL="975390" algn="ctr" defTabSz="973698" rtl="0" fontAlgn="base">
        <a:spcBef>
          <a:spcPct val="0"/>
        </a:spcBef>
        <a:spcAft>
          <a:spcPct val="0"/>
        </a:spcAft>
        <a:defRPr sz="4693">
          <a:solidFill>
            <a:schemeClr val="tx1"/>
          </a:solidFill>
          <a:latin typeface="Calibri" panose="020F0502020204030204" pitchFamily="34" charset="0"/>
        </a:defRPr>
      </a:lvl7pPr>
      <a:lvl8pPr marL="1463086" algn="ctr" defTabSz="973698" rtl="0" fontAlgn="base">
        <a:spcBef>
          <a:spcPct val="0"/>
        </a:spcBef>
        <a:spcAft>
          <a:spcPct val="0"/>
        </a:spcAft>
        <a:defRPr sz="4693">
          <a:solidFill>
            <a:schemeClr val="tx1"/>
          </a:solidFill>
          <a:latin typeface="Calibri" panose="020F0502020204030204" pitchFamily="34" charset="0"/>
        </a:defRPr>
      </a:lvl8pPr>
      <a:lvl9pPr marL="1950781" algn="ctr" defTabSz="973698" rtl="0" fontAlgn="base">
        <a:spcBef>
          <a:spcPct val="0"/>
        </a:spcBef>
        <a:spcAft>
          <a:spcPct val="0"/>
        </a:spcAft>
        <a:defRPr sz="4693">
          <a:solidFill>
            <a:schemeClr val="tx1"/>
          </a:solidFill>
          <a:latin typeface="Calibri" panose="020F0502020204030204" pitchFamily="34" charset="0"/>
        </a:defRPr>
      </a:lvl9pPr>
    </p:titleStyle>
    <p:bodyStyle>
      <a:lvl1pPr marL="364079" indent="-364079" algn="l" defTabSz="973698"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1pPr>
      <a:lvl2pPr marL="790812" indent="-303117" algn="l" defTabSz="973698" rtl="0" eaLnBrk="0" fontAlgn="base" hangingPunct="0">
        <a:spcBef>
          <a:spcPct val="20000"/>
        </a:spcBef>
        <a:spcAft>
          <a:spcPct val="0"/>
        </a:spcAft>
        <a:buFont typeface="Arial" panose="020B0604020202020204" pitchFamily="34" charset="0"/>
        <a:buChar char="–"/>
        <a:defRPr sz="2987" kern="1200">
          <a:solidFill>
            <a:schemeClr val="tx1"/>
          </a:solidFill>
          <a:latin typeface="+mn-lt"/>
          <a:ea typeface="+mn-ea"/>
          <a:cs typeface="+mn-cs"/>
        </a:defRPr>
      </a:lvl2pPr>
      <a:lvl3pPr marL="1217545" indent="-242155" algn="l" defTabSz="973698" rtl="0" eaLnBrk="0" fontAlgn="base" hangingPunct="0">
        <a:spcBef>
          <a:spcPct val="20000"/>
        </a:spcBef>
        <a:spcAft>
          <a:spcPct val="0"/>
        </a:spcAft>
        <a:buFont typeface="Arial" panose="020B0604020202020204" pitchFamily="34" charset="0"/>
        <a:buChar char="•"/>
        <a:defRPr sz="2560" kern="1200">
          <a:solidFill>
            <a:schemeClr val="tx1"/>
          </a:solidFill>
          <a:latin typeface="+mn-lt"/>
          <a:ea typeface="+mn-ea"/>
          <a:cs typeface="+mn-cs"/>
        </a:defRPr>
      </a:lvl3pPr>
      <a:lvl4pPr marL="1705240"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4pPr>
      <a:lvl5pPr marL="2192936"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5pPr>
      <a:lvl6pPr marL="2682010"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69649"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287"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4925"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276" rtl="0" eaLnBrk="1" latinLnBrk="0" hangingPunct="1">
        <a:defRPr sz="1920" kern="1200">
          <a:solidFill>
            <a:schemeClr val="tx1"/>
          </a:solidFill>
          <a:latin typeface="+mn-lt"/>
          <a:ea typeface="+mn-ea"/>
          <a:cs typeface="+mn-cs"/>
        </a:defRPr>
      </a:lvl1pPr>
      <a:lvl2pPr marL="487638" algn="l" defTabSz="975276" rtl="0" eaLnBrk="1" latinLnBrk="0" hangingPunct="1">
        <a:defRPr sz="1920" kern="1200">
          <a:solidFill>
            <a:schemeClr val="tx1"/>
          </a:solidFill>
          <a:latin typeface="+mn-lt"/>
          <a:ea typeface="+mn-ea"/>
          <a:cs typeface="+mn-cs"/>
        </a:defRPr>
      </a:lvl2pPr>
      <a:lvl3pPr marL="975276" algn="l" defTabSz="975276" rtl="0" eaLnBrk="1" latinLnBrk="0" hangingPunct="1">
        <a:defRPr sz="1920" kern="1200">
          <a:solidFill>
            <a:schemeClr val="tx1"/>
          </a:solidFill>
          <a:latin typeface="+mn-lt"/>
          <a:ea typeface="+mn-ea"/>
          <a:cs typeface="+mn-cs"/>
        </a:defRPr>
      </a:lvl3pPr>
      <a:lvl4pPr marL="1462915" algn="l" defTabSz="975276" rtl="0" eaLnBrk="1" latinLnBrk="0" hangingPunct="1">
        <a:defRPr sz="1920" kern="1200">
          <a:solidFill>
            <a:schemeClr val="tx1"/>
          </a:solidFill>
          <a:latin typeface="+mn-lt"/>
          <a:ea typeface="+mn-ea"/>
          <a:cs typeface="+mn-cs"/>
        </a:defRPr>
      </a:lvl4pPr>
      <a:lvl5pPr marL="1950553" algn="l" defTabSz="975276" rtl="0" eaLnBrk="1" latinLnBrk="0" hangingPunct="1">
        <a:defRPr sz="1920" kern="1200">
          <a:solidFill>
            <a:schemeClr val="tx1"/>
          </a:solidFill>
          <a:latin typeface="+mn-lt"/>
          <a:ea typeface="+mn-ea"/>
          <a:cs typeface="+mn-cs"/>
        </a:defRPr>
      </a:lvl5pPr>
      <a:lvl6pPr marL="2438191" algn="l" defTabSz="975276" rtl="0" eaLnBrk="1" latinLnBrk="0" hangingPunct="1">
        <a:defRPr sz="1920" kern="1200">
          <a:solidFill>
            <a:schemeClr val="tx1"/>
          </a:solidFill>
          <a:latin typeface="+mn-lt"/>
          <a:ea typeface="+mn-ea"/>
          <a:cs typeface="+mn-cs"/>
        </a:defRPr>
      </a:lvl6pPr>
      <a:lvl7pPr marL="2925829" algn="l" defTabSz="975276" rtl="0" eaLnBrk="1" latinLnBrk="0" hangingPunct="1">
        <a:defRPr sz="1920" kern="1200">
          <a:solidFill>
            <a:schemeClr val="tx1"/>
          </a:solidFill>
          <a:latin typeface="+mn-lt"/>
          <a:ea typeface="+mn-ea"/>
          <a:cs typeface="+mn-cs"/>
        </a:defRPr>
      </a:lvl7pPr>
      <a:lvl8pPr marL="3413468" algn="l" defTabSz="975276" rtl="0" eaLnBrk="1" latinLnBrk="0" hangingPunct="1">
        <a:defRPr sz="1920" kern="1200">
          <a:solidFill>
            <a:schemeClr val="tx1"/>
          </a:solidFill>
          <a:latin typeface="+mn-lt"/>
          <a:ea typeface="+mn-ea"/>
          <a:cs typeface="+mn-cs"/>
        </a:defRPr>
      </a:lvl8pPr>
      <a:lvl9pPr marL="3901105" algn="l" defTabSz="97527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michaelincontext.com/ask-dr-e-13/" TargetMode="External"/><Relationship Id="rId3" Type="http://schemas.openxmlformats.org/officeDocument/2006/relationships/image" Target="../media/image11.png"/><Relationship Id="rId7" Type="http://schemas.openxmlformats.org/officeDocument/2006/relationships/hyperlink" Target="https://michaelincontext.com/what-bible-should-i-buy-2/"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michaelincontext.com/bible-recommendations-1/" TargetMode="External"/><Relationship Id="rId11" Type="http://schemas.openxmlformats.org/officeDocument/2006/relationships/hyperlink" Target="https://www.youtube.com/watch?v=4BrCR72_rwU" TargetMode="External"/><Relationship Id="rId5" Type="http://schemas.openxmlformats.org/officeDocument/2006/relationships/hyperlink" Target="https://michaelincontext.com/the-legacy-standard-bible/" TargetMode="External"/><Relationship Id="rId10" Type="http://schemas.openxmlformats.org/officeDocument/2006/relationships/hyperlink" Target="https://www.youtube.com/watch?v=ubYd9mmz_XI" TargetMode="External"/><Relationship Id="rId4" Type="http://schemas.openxmlformats.org/officeDocument/2006/relationships/image" Target="../media/image12.png"/><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291756F-BDEE-FA35-FA9F-CD206AF201DE}"/>
              </a:ext>
            </a:extLst>
          </p:cNvPr>
          <p:cNvSpPr>
            <a:spLocks noGrp="1"/>
          </p:cNvSpPr>
          <p:nvPr>
            <p:ph type="ctrTitle"/>
          </p:nvPr>
        </p:nvSpPr>
        <p:spPr>
          <a:xfrm>
            <a:off x="975360" y="2032000"/>
            <a:ext cx="11054080" cy="1568027"/>
          </a:xfrm>
        </p:spPr>
        <p:txBody>
          <a:bodyPr/>
          <a:lstStyle/>
          <a:p>
            <a:r>
              <a:rPr lang="en-US" altLang="en-US" sz="7680" b="1">
                <a:ea typeface="MS PGothic" panose="020B0600070205080204" pitchFamily="34" charset="-128"/>
              </a:rPr>
              <a:t>WELCOME  TO  THE  MOB!</a:t>
            </a:r>
            <a:endParaRPr lang="en-US" altLang="en-US"/>
          </a:p>
        </p:txBody>
      </p:sp>
      <p:sp>
        <p:nvSpPr>
          <p:cNvPr id="3" name="Subtitle 2">
            <a:extLst>
              <a:ext uri="{FF2B5EF4-FFF2-40B4-BE49-F238E27FC236}">
                <a16:creationId xmlns:a16="http://schemas.microsoft.com/office/drawing/2014/main" id="{1703E57B-F78D-114F-792A-F855320A061E}"/>
              </a:ext>
            </a:extLst>
          </p:cNvPr>
          <p:cNvSpPr>
            <a:spLocks noGrp="1"/>
          </p:cNvSpPr>
          <p:nvPr>
            <p:ph type="subTitle" idx="1"/>
          </p:nvPr>
        </p:nvSpPr>
        <p:spPr>
          <a:xfrm>
            <a:off x="1950720" y="3904827"/>
            <a:ext cx="9103360" cy="1869440"/>
          </a:xfrm>
        </p:spPr>
        <p:txBody>
          <a:bodyPr/>
          <a:lstStyle/>
          <a:p>
            <a:pPr>
              <a:defRPr/>
            </a:pPr>
            <a:r>
              <a:rPr lang="en-US" altLang="en-US">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a:solidFill>
                  <a:schemeClr val="tx1">
                    <a:lumMod val="75000"/>
                    <a:lumOff val="25000"/>
                  </a:schemeClr>
                </a:solidFill>
                <a:ea typeface="MS PGothic" panose="020B0600070205080204" pitchFamily="34" charset="-128"/>
              </a:rPr>
              <a:t>2 Timothy 3:16-17 </a:t>
            </a:r>
            <a:r>
              <a:rPr lang="en-US" altLang="en-US" sz="2560">
                <a:solidFill>
                  <a:schemeClr val="tx1">
                    <a:lumMod val="75000"/>
                    <a:lumOff val="25000"/>
                  </a:schemeClr>
                </a:solidFill>
                <a:ea typeface="MS PGothic" panose="020B0600070205080204" pitchFamily="34" charset="-128"/>
              </a:rPr>
              <a:t>(ESV)</a:t>
            </a:r>
            <a:endParaRPr lang="en-US">
              <a:solidFill>
                <a:schemeClr val="tx1">
                  <a:lumMod val="75000"/>
                  <a:lumOff val="25000"/>
                </a:schemeClr>
              </a:solidFill>
            </a:endParaRPr>
          </a:p>
        </p:txBody>
      </p:sp>
      <p:sp>
        <p:nvSpPr>
          <p:cNvPr id="20485" name="Slide Number Placeholder 5">
            <a:extLst>
              <a:ext uri="{FF2B5EF4-FFF2-40B4-BE49-F238E27FC236}">
                <a16:creationId xmlns:a16="http://schemas.microsoft.com/office/drawing/2014/main" id="{51DDED31-5DE0-1468-4AD2-7F7915B564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3221DC25-FDA0-46C4-BCEB-D9853F4218FC}" type="slidenum">
              <a:rPr lang="en-US" altLang="en-US">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198404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10</a:t>
            </a:fld>
            <a:endParaRPr lang="en-US" altLang="en-US" smtClean="0"/>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smtClean="0">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a:t>
                      </a:r>
                      <a:r>
                        <a:rPr lang="en-US" sz="1500" b="1" i="0" u="none" strike="noStrike" smtClean="0">
                          <a:solidFill>
                            <a:schemeClr val="tx1"/>
                          </a:solidFill>
                          <a:effectLst/>
                          <a:latin typeface="Calibri" panose="020F0502020204030204" pitchFamily="34" charset="0"/>
                        </a:rPr>
                        <a:t>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smtClean="0">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smtClean="0">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smtClean="0">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smtClean="0">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a:t>
            </a:r>
            <a:r>
              <a:rPr lang="en-US" altLang="en-US" sz="1067" smtClean="0"/>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7274955">
            <a:off x="5106018" y="5288755"/>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4445000" y="5943600"/>
            <a:ext cx="1950720" cy="387798"/>
          </a:xfrm>
          <a:prstGeom prst="rect">
            <a:avLst/>
          </a:prstGeom>
          <a:noFill/>
        </p:spPr>
        <p:txBody>
          <a:bodyPr>
            <a:spAutoFit/>
          </a:bodyPr>
          <a:lstStyle/>
          <a:p>
            <a:pP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5004038" y="2317461"/>
            <a:ext cx="1143000"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30</a:t>
            </a:r>
            <a:endParaRPr lang="en-US" dirty="0"/>
          </a:p>
        </p:txBody>
      </p:sp>
      <p:sp>
        <p:nvSpPr>
          <p:cNvPr id="3" name="Content Placeholder 2"/>
          <p:cNvSpPr>
            <a:spLocks noGrp="1"/>
          </p:cNvSpPr>
          <p:nvPr>
            <p:ph idx="1"/>
          </p:nvPr>
        </p:nvSpPr>
        <p:spPr>
          <a:xfrm>
            <a:off x="619276" y="1828800"/>
            <a:ext cx="12131524" cy="3994150"/>
          </a:xfrm>
        </p:spPr>
        <p:txBody>
          <a:bodyPr/>
          <a:lstStyle/>
          <a:p>
            <a:pPr>
              <a:lnSpc>
                <a:spcPct val="150000"/>
              </a:lnSpc>
            </a:pPr>
            <a:r>
              <a:rPr lang="en-US" dirty="0"/>
              <a:t>Woe against Trusting Worthless Egypt (30:1–17)</a:t>
            </a:r>
          </a:p>
          <a:p>
            <a:pPr>
              <a:lnSpc>
                <a:spcPct val="150000"/>
              </a:lnSpc>
            </a:pPr>
            <a:r>
              <a:rPr lang="en-US" dirty="0"/>
              <a:t>God’s Future Grace Transforming Judah (30:18–26</a:t>
            </a:r>
            <a:r>
              <a:rPr lang="en-US" dirty="0" smtClean="0"/>
              <a:t>)</a:t>
            </a:r>
          </a:p>
          <a:p>
            <a:pPr>
              <a:lnSpc>
                <a:spcPct val="150000"/>
              </a:lnSpc>
            </a:pPr>
            <a:r>
              <a:rPr lang="en-US" dirty="0"/>
              <a:t>God’s Plan to Destroy Assyria (30:27–33</a:t>
            </a:r>
            <a:r>
              <a:rPr lang="en-US" dirty="0" smtClean="0"/>
              <a:t>)</a:t>
            </a:r>
          </a:p>
          <a:p>
            <a:pPr>
              <a:lnSpc>
                <a:spcPct val="150000"/>
              </a:lnSpc>
            </a:pPr>
            <a:r>
              <a:rPr lang="en-US" dirty="0" smtClean="0"/>
              <a:t>A brief primer on English Bible Translations</a:t>
            </a:r>
            <a:endParaRPr lang="en-US" dirty="0"/>
          </a:p>
        </p:txBody>
      </p:sp>
      <p:sp>
        <p:nvSpPr>
          <p:cNvPr id="4" name="Slide Number Placeholder 3"/>
          <p:cNvSpPr>
            <a:spLocks noGrp="1"/>
          </p:cNvSpPr>
          <p:nvPr>
            <p:ph type="sldNum" sz="quarter" idx="12"/>
          </p:nvPr>
        </p:nvSpPr>
        <p:spPr/>
        <p:txBody>
          <a:bodyPr/>
          <a:lstStyle/>
          <a:p>
            <a:fld id="{E82D80B4-CD89-403B-BB19-E43D76EFD309}" type="slidenum">
              <a:rPr lang="en-US" altLang="en-US" smtClean="0"/>
              <a:pPr/>
              <a:t>11</a:t>
            </a:fld>
            <a:endParaRPr lang="en-US" altLang="en-US"/>
          </a:p>
        </p:txBody>
      </p:sp>
    </p:spTree>
    <p:extLst>
      <p:ext uri="{BB962C8B-B14F-4D97-AF65-F5344CB8AC3E}">
        <p14:creationId xmlns:p14="http://schemas.microsoft.com/office/powerpoint/2010/main" val="365559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Earlier Themes </a:t>
            </a:r>
            <a:endParaRPr lang="en-US" dirty="0"/>
          </a:p>
        </p:txBody>
      </p:sp>
      <p:sp>
        <p:nvSpPr>
          <p:cNvPr id="3" name="Content Placeholder 2"/>
          <p:cNvSpPr>
            <a:spLocks noGrp="1"/>
          </p:cNvSpPr>
          <p:nvPr>
            <p:ph idx="1"/>
          </p:nvPr>
        </p:nvSpPr>
        <p:spPr/>
        <p:txBody>
          <a:bodyPr/>
          <a:lstStyle/>
          <a:p>
            <a:r>
              <a:rPr lang="en-US" dirty="0" smtClean="0"/>
              <a:t>The </a:t>
            </a:r>
            <a:r>
              <a:rPr lang="en-US" dirty="0"/>
              <a:t>flood as an image of punishment in 30:30 was used earlier in 8:7; 17:12–13; 28:2, 17; </a:t>
            </a:r>
            <a:endParaRPr lang="en-US" dirty="0" smtClean="0"/>
          </a:p>
          <a:p>
            <a:r>
              <a:rPr lang="en-US" dirty="0" smtClean="0"/>
              <a:t>The </a:t>
            </a:r>
            <a:r>
              <a:rPr lang="en-US" dirty="0"/>
              <a:t>rejection of the prophet’s words in 30:9–12 is also found in 1:10; 5:24; 28:9–10; and </a:t>
            </a:r>
            <a:endParaRPr lang="en-US" dirty="0" smtClean="0"/>
          </a:p>
          <a:p>
            <a:r>
              <a:rPr lang="en-US" dirty="0" smtClean="0"/>
              <a:t>The </a:t>
            </a:r>
            <a:r>
              <a:rPr lang="en-US" dirty="0"/>
              <a:t>need to rest in God in 30:15 is picking up a theme that was important in 11:10; 14:3; 28:12; 32:17.</a:t>
            </a:r>
          </a:p>
          <a:p>
            <a:pPr marL="369309" lvl="1" indent="0" algn="r">
              <a:buNone/>
            </a:pPr>
            <a:r>
              <a:rPr lang="en-US" sz="1800" dirty="0" smtClean="0"/>
              <a:t>Gary </a:t>
            </a:r>
            <a:r>
              <a:rPr lang="en-US" sz="1800" dirty="0"/>
              <a:t>V. Smith, Isaiah 139, ed. E. Ray </a:t>
            </a:r>
            <a:r>
              <a:rPr lang="en-US" sz="1800" dirty="0" err="1"/>
              <a:t>Clendenen</a:t>
            </a:r>
            <a:r>
              <a:rPr lang="en-US" sz="1800" dirty="0"/>
              <a:t>, The New American </a:t>
            </a:r>
            <a:r>
              <a:rPr lang="en-US" sz="1800" dirty="0" smtClean="0"/>
              <a:t>Commentary, </a:t>
            </a:r>
            <a:r>
              <a:rPr lang="en-US" sz="1800" dirty="0"/>
              <a:t>508</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E82D80B4-CD89-403B-BB19-E43D76EFD309}" type="slidenum">
              <a:rPr lang="en-US" altLang="en-US" smtClean="0"/>
              <a:pPr/>
              <a:t>12</a:t>
            </a:fld>
            <a:endParaRPr lang="en-US" altLang="en-US"/>
          </a:p>
        </p:txBody>
      </p:sp>
    </p:spTree>
    <p:extLst>
      <p:ext uri="{BB962C8B-B14F-4D97-AF65-F5344CB8AC3E}">
        <p14:creationId xmlns:p14="http://schemas.microsoft.com/office/powerpoint/2010/main" val="4052632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Motyer’s</a:t>
            </a:r>
            <a:r>
              <a:rPr lang="en-US" dirty="0" smtClean="0"/>
              <a:t> Links to Chapter 28</a:t>
            </a:r>
            <a:endParaRPr lang="en-US" dirty="0"/>
          </a:p>
        </p:txBody>
      </p:sp>
      <p:sp>
        <p:nvSpPr>
          <p:cNvPr id="3" name="Content Placeholder 2"/>
          <p:cNvSpPr>
            <a:spLocks noGrp="1"/>
          </p:cNvSpPr>
          <p:nvPr>
            <p:ph idx="1"/>
          </p:nvPr>
        </p:nvSpPr>
        <p:spPr>
          <a:xfrm>
            <a:off x="619276" y="1676400"/>
            <a:ext cx="12055324" cy="5486400"/>
          </a:xfrm>
        </p:spPr>
        <p:txBody>
          <a:bodyPr/>
          <a:lstStyle/>
          <a:p>
            <a:r>
              <a:rPr lang="en-US" sz="3200" dirty="0"/>
              <a:t>The ‘inundation’ motif also occurs at 4:6; 25:4; 32:2 but ‘hail’ only in 28:2, 17; 30:30. </a:t>
            </a:r>
            <a:endParaRPr lang="en-US" sz="3200" dirty="0" smtClean="0"/>
          </a:p>
          <a:p>
            <a:r>
              <a:rPr lang="en-US" sz="3200" dirty="0" smtClean="0"/>
              <a:t>Other </a:t>
            </a:r>
            <a:r>
              <a:rPr lang="en-US" sz="3200" dirty="0"/>
              <a:t>common </a:t>
            </a:r>
            <a:r>
              <a:rPr lang="en-US" sz="3200" dirty="0" smtClean="0"/>
              <a:t>themes:</a:t>
            </a:r>
          </a:p>
          <a:p>
            <a:pPr lvl="1"/>
            <a:r>
              <a:rPr lang="en-US" sz="2400" dirty="0" smtClean="0"/>
              <a:t>The </a:t>
            </a:r>
            <a:r>
              <a:rPr lang="en-US" sz="2400" dirty="0"/>
              <a:t>scornful rejection of the prophetic word (28:9–10; 30:9–12); </a:t>
            </a:r>
            <a:endParaRPr lang="en-US" sz="2400" dirty="0" smtClean="0"/>
          </a:p>
          <a:p>
            <a:pPr lvl="1"/>
            <a:r>
              <a:rPr lang="en-US" sz="2400" dirty="0"/>
              <a:t>R</a:t>
            </a:r>
            <a:r>
              <a:rPr lang="en-US" sz="2400" dirty="0" smtClean="0"/>
              <a:t>est </a:t>
            </a:r>
            <a:r>
              <a:rPr lang="en-US" sz="2400" dirty="0"/>
              <a:t>(28:12; 30:15); </a:t>
            </a:r>
            <a:endParaRPr lang="en-US" sz="2400" dirty="0" smtClean="0"/>
          </a:p>
          <a:p>
            <a:pPr lvl="1"/>
            <a:r>
              <a:rPr lang="en-US" sz="2400" dirty="0"/>
              <a:t>S</a:t>
            </a:r>
            <a:r>
              <a:rPr lang="en-US" sz="2400" dirty="0" smtClean="0"/>
              <a:t>eeking </a:t>
            </a:r>
            <a:r>
              <a:rPr lang="en-US" sz="2400" dirty="0"/>
              <a:t>false security (28:15; </a:t>
            </a:r>
            <a:r>
              <a:rPr lang="en-US" sz="2400" dirty="0" smtClean="0"/>
              <a:t>30:2–3); </a:t>
            </a:r>
          </a:p>
          <a:p>
            <a:pPr lvl="1"/>
            <a:r>
              <a:rPr lang="en-US" sz="2400" dirty="0"/>
              <a:t>T</a:t>
            </a:r>
            <a:r>
              <a:rPr lang="en-US" sz="2400" dirty="0" smtClean="0"/>
              <a:t>he </a:t>
            </a:r>
            <a:r>
              <a:rPr lang="en-US" sz="2400" dirty="0"/>
              <a:t>discerning God (28:26, 29; 30:18). </a:t>
            </a:r>
            <a:endParaRPr lang="en-US" sz="2400" dirty="0" smtClean="0"/>
          </a:p>
          <a:p>
            <a:r>
              <a:rPr lang="en-US" sz="3200" dirty="0" smtClean="0"/>
              <a:t>The </a:t>
            </a:r>
            <a:r>
              <a:rPr lang="en-US" sz="3200" dirty="0"/>
              <a:t>‘fringe of hope’ in 28:5–6 offers a pattern for the surprising message of hope in 30:18. </a:t>
            </a:r>
            <a:endParaRPr lang="en-US" sz="3200" i="1" dirty="0"/>
          </a:p>
          <a:p>
            <a:pPr marL="0" lvl="1" indent="0" algn="r">
              <a:buNone/>
            </a:pPr>
            <a:endParaRPr lang="en-US" sz="1800" dirty="0" smtClean="0"/>
          </a:p>
          <a:p>
            <a:pPr marL="0" lvl="1" indent="0" algn="r">
              <a:buNone/>
            </a:pPr>
            <a:r>
              <a:rPr lang="en-US" sz="1800" dirty="0" smtClean="0"/>
              <a:t> </a:t>
            </a:r>
            <a:r>
              <a:rPr lang="en-US" sz="1600" dirty="0"/>
              <a:t>J. A. Motyer, The Prophecy of Isaiah: An Introduction &amp; Commentary (Downers Grove, IL: </a:t>
            </a:r>
            <a:r>
              <a:rPr lang="en-US" sz="1600" dirty="0" err="1"/>
              <a:t>InterVarsity</a:t>
            </a:r>
            <a:r>
              <a:rPr lang="en-US" sz="1600" dirty="0"/>
              <a:t> Press, 1996), 244</a:t>
            </a:r>
            <a:r>
              <a:rPr lang="en-US" sz="1600" dirty="0" smtClean="0"/>
              <a:t>.</a:t>
            </a:r>
            <a:endParaRPr lang="en-US" sz="1800" dirty="0"/>
          </a:p>
        </p:txBody>
      </p:sp>
      <p:sp>
        <p:nvSpPr>
          <p:cNvPr id="4" name="Slide Number Placeholder 3"/>
          <p:cNvSpPr>
            <a:spLocks noGrp="1"/>
          </p:cNvSpPr>
          <p:nvPr>
            <p:ph type="sldNum" sz="quarter" idx="12"/>
          </p:nvPr>
        </p:nvSpPr>
        <p:spPr/>
        <p:txBody>
          <a:bodyPr/>
          <a:lstStyle/>
          <a:p>
            <a:fld id="{E82D80B4-CD89-403B-BB19-E43D76EFD309}" type="slidenum">
              <a:rPr lang="en-US" altLang="en-US" smtClean="0"/>
              <a:pPr/>
              <a:t>13</a:t>
            </a:fld>
            <a:endParaRPr lang="en-US" altLang="en-US"/>
          </a:p>
        </p:txBody>
      </p:sp>
    </p:spTree>
    <p:extLst>
      <p:ext uri="{BB962C8B-B14F-4D97-AF65-F5344CB8AC3E}">
        <p14:creationId xmlns:p14="http://schemas.microsoft.com/office/powerpoint/2010/main" val="2515107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4</a:t>
            </a:r>
            <a:r>
              <a:rPr lang="en-US" baseline="30000" dirty="0" smtClean="0"/>
              <a:t>th</a:t>
            </a:r>
            <a:r>
              <a:rPr lang="en-US" dirty="0" smtClean="0"/>
              <a:t> Woe…</a:t>
            </a:r>
            <a:endParaRPr lang="en-US" dirty="0"/>
          </a:p>
        </p:txBody>
      </p:sp>
      <p:sp>
        <p:nvSpPr>
          <p:cNvPr id="3" name="Content Placeholder 2"/>
          <p:cNvSpPr>
            <a:spLocks noGrp="1"/>
          </p:cNvSpPr>
          <p:nvPr>
            <p:ph idx="1"/>
          </p:nvPr>
        </p:nvSpPr>
        <p:spPr>
          <a:xfrm>
            <a:off x="330200" y="1676400"/>
            <a:ext cx="12674600" cy="5334000"/>
          </a:xfrm>
        </p:spPr>
        <p:txBody>
          <a:bodyPr/>
          <a:lstStyle/>
          <a:p>
            <a:r>
              <a:rPr lang="en-US" sz="3200" dirty="0" smtClean="0"/>
              <a:t>1</a:t>
            </a:r>
            <a:r>
              <a:rPr lang="en-US" sz="3200" baseline="30000" dirty="0" smtClean="0"/>
              <a:t>st</a:t>
            </a:r>
            <a:r>
              <a:rPr lang="en-US" sz="3200" dirty="0" smtClean="0"/>
              <a:t>: </a:t>
            </a:r>
            <a:r>
              <a:rPr lang="en-US" sz="3200" dirty="0"/>
              <a:t>Woe to the proud crown of the drunkards of </a:t>
            </a:r>
            <a:r>
              <a:rPr lang="en-US" sz="3200" dirty="0" smtClean="0"/>
              <a:t>Ephraim (28:1)</a:t>
            </a:r>
          </a:p>
          <a:p>
            <a:r>
              <a:rPr lang="en-US" sz="3200" dirty="0" smtClean="0"/>
              <a:t>2</a:t>
            </a:r>
            <a:r>
              <a:rPr lang="en-US" sz="3200" baseline="30000" dirty="0" smtClean="0"/>
              <a:t>nd</a:t>
            </a:r>
            <a:r>
              <a:rPr lang="en-US" sz="3200" dirty="0" smtClean="0"/>
              <a:t>: Woe</a:t>
            </a:r>
            <a:r>
              <a:rPr lang="en-US" sz="3200" dirty="0"/>
              <a:t>, O Ariel, Ariel the city where David once camped! Add year to year, observe your feasts on schedule</a:t>
            </a:r>
            <a:r>
              <a:rPr lang="en-US" sz="3200" dirty="0" smtClean="0"/>
              <a:t>. (29:1)</a:t>
            </a:r>
          </a:p>
          <a:p>
            <a:r>
              <a:rPr lang="en-US" sz="3200" dirty="0" smtClean="0"/>
              <a:t>3</a:t>
            </a:r>
            <a:r>
              <a:rPr lang="en-US" sz="3200" baseline="30000" dirty="0" smtClean="0"/>
              <a:t>rd</a:t>
            </a:r>
            <a:r>
              <a:rPr lang="en-US" sz="3200" dirty="0"/>
              <a:t>: Woe to those who deeply hide their plans from the L</a:t>
            </a:r>
            <a:r>
              <a:rPr lang="en-US" sz="3200" cap="small" dirty="0"/>
              <a:t>ord</a:t>
            </a:r>
            <a:r>
              <a:rPr lang="en-US" sz="3200" dirty="0"/>
              <a:t>, And whose deeds are done in a dark place, And they say, “Who sees us?” or “Who knows us</a:t>
            </a:r>
            <a:r>
              <a:rPr lang="en-US" sz="3200" dirty="0" smtClean="0"/>
              <a:t>?” (29:15)</a:t>
            </a:r>
          </a:p>
          <a:p>
            <a:r>
              <a:rPr lang="en-US" sz="3200" dirty="0" smtClean="0"/>
              <a:t>4</a:t>
            </a:r>
            <a:r>
              <a:rPr lang="en-US" sz="3200" baseline="30000" dirty="0" smtClean="0"/>
              <a:t>th</a:t>
            </a:r>
            <a:r>
              <a:rPr lang="en-US" sz="3200" dirty="0" smtClean="0"/>
              <a:t>: </a:t>
            </a:r>
            <a:r>
              <a:rPr lang="en-US" sz="3200" dirty="0"/>
              <a:t>“Woe to the rebellious children,” declares the L</a:t>
            </a:r>
            <a:r>
              <a:rPr lang="en-US" sz="3200" cap="small" dirty="0"/>
              <a:t>ord</a:t>
            </a:r>
            <a:r>
              <a:rPr lang="en-US" sz="3200" dirty="0"/>
              <a:t>, “Who execute a plan, but not Mine, And make an alliance, but not of My Spirit, In order to add sin to </a:t>
            </a:r>
            <a:r>
              <a:rPr lang="en-US" sz="3200" dirty="0" smtClean="0"/>
              <a:t>sin (30:1)</a:t>
            </a:r>
            <a:endParaRPr lang="en-US" sz="3200" dirty="0"/>
          </a:p>
          <a:p>
            <a:endParaRPr lang="en-US" sz="3200" dirty="0"/>
          </a:p>
          <a:p>
            <a:endParaRPr lang="en-US" sz="3200" dirty="0" smtClean="0"/>
          </a:p>
          <a:p>
            <a:endParaRPr lang="en-US" sz="3200" dirty="0"/>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E82D80B4-CD89-403B-BB19-E43D76EFD309}" type="slidenum">
              <a:rPr lang="en-US" altLang="en-US" smtClean="0"/>
              <a:pPr/>
              <a:t>14</a:t>
            </a:fld>
            <a:endParaRPr lang="en-US" altLang="en-US"/>
          </a:p>
        </p:txBody>
      </p:sp>
    </p:spTree>
    <p:extLst>
      <p:ext uri="{BB962C8B-B14F-4D97-AF65-F5344CB8AC3E}">
        <p14:creationId xmlns:p14="http://schemas.microsoft.com/office/powerpoint/2010/main" val="1810359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Woe against Trusting Worthless Egypt</a:t>
            </a:r>
          </a:p>
        </p:txBody>
      </p:sp>
      <p:pic>
        <p:nvPicPr>
          <p:cNvPr id="4" name="Picture 3"/>
          <p:cNvPicPr>
            <a:picLocks noChangeAspect="1"/>
          </p:cNvPicPr>
          <p:nvPr/>
        </p:nvPicPr>
        <p:blipFill rotWithShape="1">
          <a:blip r:embed="rId2"/>
          <a:srcRect t="10975" b="1832"/>
          <a:stretch/>
        </p:blipFill>
        <p:spPr>
          <a:xfrm>
            <a:off x="2235200" y="1447800"/>
            <a:ext cx="8449365" cy="5486401"/>
          </a:xfrm>
          <a:prstGeom prst="rect">
            <a:avLst/>
          </a:prstGeom>
        </p:spPr>
      </p:pic>
      <p:sp>
        <p:nvSpPr>
          <p:cNvPr id="3" name="Slide Number Placeholder 2"/>
          <p:cNvSpPr>
            <a:spLocks noGrp="1"/>
          </p:cNvSpPr>
          <p:nvPr>
            <p:ph type="sldNum" sz="quarter" idx="12"/>
          </p:nvPr>
        </p:nvSpPr>
        <p:spPr/>
        <p:txBody>
          <a:bodyPr/>
          <a:lstStyle/>
          <a:p>
            <a:fld id="{E82D80B4-CD89-403B-BB19-E43D76EFD309}" type="slidenum">
              <a:rPr lang="en-US" altLang="en-US" smtClean="0"/>
              <a:pPr/>
              <a:t>15</a:t>
            </a:fld>
            <a:endParaRPr lang="en-US" altLang="en-US"/>
          </a:p>
        </p:txBody>
      </p:sp>
    </p:spTree>
    <p:extLst>
      <p:ext uri="{BB962C8B-B14F-4D97-AF65-F5344CB8AC3E}">
        <p14:creationId xmlns:p14="http://schemas.microsoft.com/office/powerpoint/2010/main" val="2597943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Holy One of Israel (Isa 1:4)</a:t>
            </a:r>
          </a:p>
        </p:txBody>
      </p:sp>
      <p:sp>
        <p:nvSpPr>
          <p:cNvPr id="3" name="Content Placeholder 2"/>
          <p:cNvSpPr>
            <a:spLocks noGrp="1"/>
          </p:cNvSpPr>
          <p:nvPr>
            <p:ph idx="1"/>
          </p:nvPr>
        </p:nvSpPr>
        <p:spPr>
          <a:xfrm>
            <a:off x="1092200" y="1905000"/>
            <a:ext cx="11233116" cy="4724400"/>
          </a:xfrm>
        </p:spPr>
        <p:txBody>
          <a:bodyPr/>
          <a:lstStyle/>
          <a:p>
            <a:pPr marL="0" indent="0">
              <a:buNone/>
            </a:pPr>
            <a:r>
              <a:rPr lang="en-US" sz="3600" dirty="0" smtClean="0"/>
              <a:t>4 Alas</a:t>
            </a:r>
            <a:r>
              <a:rPr lang="en-US" sz="3600" dirty="0"/>
              <a:t>, sinful nation, </a:t>
            </a:r>
            <a:endParaRPr lang="en-US" sz="3600" dirty="0" smtClean="0"/>
          </a:p>
          <a:p>
            <a:pPr marL="341313" indent="0">
              <a:buNone/>
            </a:pPr>
            <a:r>
              <a:rPr lang="en-US" sz="3600" dirty="0" smtClean="0"/>
              <a:t>People </a:t>
            </a:r>
            <a:r>
              <a:rPr lang="en-US" sz="3600" dirty="0"/>
              <a:t>weighed down with iniquity, </a:t>
            </a:r>
            <a:endParaRPr lang="en-US" sz="3600" dirty="0" smtClean="0"/>
          </a:p>
          <a:p>
            <a:pPr marL="341313" indent="0">
              <a:buNone/>
            </a:pPr>
            <a:r>
              <a:rPr lang="en-US" sz="3600" dirty="0" smtClean="0"/>
              <a:t>Offspring </a:t>
            </a:r>
            <a:r>
              <a:rPr lang="en-US" sz="3600" dirty="0"/>
              <a:t>of evildoers, </a:t>
            </a:r>
            <a:endParaRPr lang="en-US" sz="3600" dirty="0" smtClean="0"/>
          </a:p>
          <a:p>
            <a:pPr marL="341313" indent="0">
              <a:buNone/>
            </a:pPr>
            <a:r>
              <a:rPr lang="en-US" sz="3600" dirty="0" smtClean="0"/>
              <a:t>Sons </a:t>
            </a:r>
            <a:r>
              <a:rPr lang="en-US" sz="3600" dirty="0"/>
              <a:t>who act corruptly! </a:t>
            </a:r>
            <a:endParaRPr lang="en-US" sz="3600" dirty="0" smtClean="0"/>
          </a:p>
          <a:p>
            <a:pPr marL="341313" indent="0">
              <a:buNone/>
            </a:pPr>
            <a:r>
              <a:rPr lang="en-US" sz="3600" dirty="0" smtClean="0"/>
              <a:t>They </a:t>
            </a:r>
            <a:r>
              <a:rPr lang="en-US" sz="3600" dirty="0"/>
              <a:t>have abandoned the </a:t>
            </a:r>
            <a:r>
              <a:rPr lang="en-US" sz="3600" dirty="0" smtClean="0"/>
              <a:t>L</a:t>
            </a:r>
            <a:r>
              <a:rPr lang="en-US" sz="3600" cap="small" dirty="0" smtClean="0"/>
              <a:t>ord</a:t>
            </a:r>
            <a:r>
              <a:rPr lang="en-US" sz="3600" dirty="0" smtClean="0"/>
              <a:t>, </a:t>
            </a:r>
          </a:p>
          <a:p>
            <a:pPr marL="341313" indent="0">
              <a:buNone/>
            </a:pPr>
            <a:r>
              <a:rPr lang="en-US" sz="3600" dirty="0" smtClean="0"/>
              <a:t>They </a:t>
            </a:r>
            <a:r>
              <a:rPr lang="en-US" sz="3600" dirty="0"/>
              <a:t>have despised the </a:t>
            </a:r>
            <a:r>
              <a:rPr lang="en-US" sz="3600" b="1" i="1" dirty="0"/>
              <a:t>Holy One of Israel</a:t>
            </a:r>
            <a:r>
              <a:rPr lang="en-US" sz="3600" dirty="0"/>
              <a:t>, </a:t>
            </a:r>
            <a:endParaRPr lang="en-US" sz="3600" dirty="0" smtClean="0"/>
          </a:p>
          <a:p>
            <a:pPr marL="341313" indent="0">
              <a:buNone/>
            </a:pPr>
            <a:r>
              <a:rPr lang="en-US" sz="3600" dirty="0" smtClean="0"/>
              <a:t>They </a:t>
            </a:r>
            <a:r>
              <a:rPr lang="en-US" sz="3600" dirty="0"/>
              <a:t>have turned away from Him.</a:t>
            </a:r>
          </a:p>
          <a:p>
            <a:pPr marL="0" indent="0">
              <a:buNone/>
            </a:pPr>
            <a:endParaRPr lang="en-US" dirty="0"/>
          </a:p>
        </p:txBody>
      </p:sp>
      <p:sp>
        <p:nvSpPr>
          <p:cNvPr id="4" name="Slide Number Placeholder 3"/>
          <p:cNvSpPr>
            <a:spLocks noGrp="1"/>
          </p:cNvSpPr>
          <p:nvPr>
            <p:ph type="sldNum" sz="quarter" idx="12"/>
          </p:nvPr>
        </p:nvSpPr>
        <p:spPr/>
        <p:txBody>
          <a:bodyPr/>
          <a:lstStyle/>
          <a:p>
            <a:fld id="{E82D80B4-CD89-403B-BB19-E43D76EFD309}" type="slidenum">
              <a:rPr lang="en-US" altLang="en-US" smtClean="0"/>
              <a:pPr/>
              <a:t>16</a:t>
            </a:fld>
            <a:endParaRPr lang="en-US" altLang="en-US"/>
          </a:p>
        </p:txBody>
      </p:sp>
    </p:spTree>
    <p:extLst>
      <p:ext uri="{BB962C8B-B14F-4D97-AF65-F5344CB8AC3E}">
        <p14:creationId xmlns:p14="http://schemas.microsoft.com/office/powerpoint/2010/main" val="501190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Woe against Trusting Worthless Egypt</a:t>
            </a:r>
          </a:p>
        </p:txBody>
      </p:sp>
      <p:sp>
        <p:nvSpPr>
          <p:cNvPr id="3" name="Content Placeholder 2"/>
          <p:cNvSpPr>
            <a:spLocks noGrp="1"/>
          </p:cNvSpPr>
          <p:nvPr>
            <p:ph idx="1"/>
          </p:nvPr>
        </p:nvSpPr>
        <p:spPr>
          <a:xfrm>
            <a:off x="619276" y="1676400"/>
            <a:ext cx="12207724" cy="5334000"/>
          </a:xfrm>
        </p:spPr>
        <p:txBody>
          <a:bodyPr/>
          <a:lstStyle/>
          <a:p>
            <a:r>
              <a:rPr lang="en-US" dirty="0" smtClean="0"/>
              <a:t>Castigate the people for </a:t>
            </a:r>
            <a:r>
              <a:rPr lang="en-US" i="1" dirty="0" smtClean="0"/>
              <a:t>misplaced </a:t>
            </a:r>
            <a:r>
              <a:rPr lang="en-US" dirty="0" smtClean="0"/>
              <a:t>faith…</a:t>
            </a:r>
          </a:p>
          <a:p>
            <a:r>
              <a:rPr lang="en-US" dirty="0" smtClean="0"/>
              <a:t>The irony and danger of the journey…</a:t>
            </a:r>
          </a:p>
          <a:p>
            <a:r>
              <a:rPr lang="en-US" dirty="0" smtClean="0"/>
              <a:t>This circumstance is forever witnessed (notice the mocking tone and imperative verbs)</a:t>
            </a:r>
          </a:p>
          <a:p>
            <a:r>
              <a:rPr lang="en-US" dirty="0" smtClean="0"/>
              <a:t>Therefore</a:t>
            </a:r>
            <a:r>
              <a:rPr lang="en-US" dirty="0" smtClean="0"/>
              <a:t>…</a:t>
            </a:r>
          </a:p>
          <a:p>
            <a:pPr lvl="1"/>
            <a:r>
              <a:rPr lang="en-US" dirty="0" smtClean="0"/>
              <a:t>Iniquity will be on you </a:t>
            </a:r>
            <a:r>
              <a:rPr lang="en-US" dirty="0" smtClean="0"/>
              <a:t>like sudden</a:t>
            </a:r>
            <a:r>
              <a:rPr lang="en-US" dirty="0" smtClean="0"/>
              <a:t>, irreversible events</a:t>
            </a:r>
          </a:p>
          <a:p>
            <a:pPr lvl="1"/>
            <a:r>
              <a:rPr lang="en-US" dirty="0" smtClean="0"/>
              <a:t>…it is futile to outrun; but you will flee from a pittance of soldiers</a:t>
            </a:r>
            <a:endParaRPr lang="en-US" dirty="0" smtClean="0"/>
          </a:p>
          <a:p>
            <a:pPr lvl="1"/>
            <a:r>
              <a:rPr lang="en-US" dirty="0" smtClean="0"/>
              <a:t>…and yet the L</a:t>
            </a:r>
            <a:r>
              <a:rPr lang="en-US" cap="small" dirty="0" smtClean="0"/>
              <a:t>ord </a:t>
            </a:r>
            <a:r>
              <a:rPr lang="en-US" dirty="0" smtClean="0"/>
              <a:t>longs to be gracious to you</a:t>
            </a:r>
            <a:endParaRPr lang="en-US" dirty="0"/>
          </a:p>
        </p:txBody>
      </p:sp>
      <p:sp>
        <p:nvSpPr>
          <p:cNvPr id="4" name="Slide Number Placeholder 7"/>
          <p:cNvSpPr>
            <a:spLocks noGrp="1"/>
          </p:cNvSpPr>
          <p:nvPr>
            <p:ph type="sldNum" sz="quarter" idx="12"/>
          </p:nvPr>
        </p:nvSpPr>
        <p:spPr>
          <a:xfrm>
            <a:off x="9319248" y="6659563"/>
            <a:ext cx="3036173" cy="487362"/>
          </a:xfrm>
        </p:spPr>
        <p:txBody>
          <a:bodyPr/>
          <a:lstStyle/>
          <a:p>
            <a:r>
              <a:rPr lang="en-US" altLang="en-US" dirty="0" smtClean="0"/>
              <a:t>17</a:t>
            </a:r>
            <a:endParaRPr lang="en-US" altLang="en-US" dirty="0"/>
          </a:p>
        </p:txBody>
      </p:sp>
    </p:spTree>
    <p:extLst>
      <p:ext uri="{BB962C8B-B14F-4D97-AF65-F5344CB8AC3E}">
        <p14:creationId xmlns:p14="http://schemas.microsoft.com/office/powerpoint/2010/main" val="386422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Future Grace Transforming </a:t>
            </a:r>
            <a:endParaRPr lang="en-US" dirty="0"/>
          </a:p>
        </p:txBody>
      </p:sp>
      <p:sp>
        <p:nvSpPr>
          <p:cNvPr id="3" name="Content Placeholder 2"/>
          <p:cNvSpPr>
            <a:spLocks noGrp="1"/>
          </p:cNvSpPr>
          <p:nvPr>
            <p:ph idx="1"/>
          </p:nvPr>
        </p:nvSpPr>
        <p:spPr>
          <a:xfrm>
            <a:off x="619276" y="1676400"/>
            <a:ext cx="12055324" cy="4527550"/>
          </a:xfrm>
        </p:spPr>
        <p:txBody>
          <a:bodyPr/>
          <a:lstStyle/>
          <a:p>
            <a:pPr>
              <a:lnSpc>
                <a:spcPct val="150000"/>
              </a:lnSpc>
            </a:pPr>
            <a:r>
              <a:rPr lang="en-US" dirty="0"/>
              <a:t>God will have compassion on helpless </a:t>
            </a:r>
            <a:r>
              <a:rPr lang="en-US" dirty="0" smtClean="0"/>
              <a:t>Zion (18–19)</a:t>
            </a:r>
            <a:endParaRPr lang="en-US" dirty="0"/>
          </a:p>
          <a:p>
            <a:pPr>
              <a:lnSpc>
                <a:spcPct val="150000"/>
              </a:lnSpc>
            </a:pPr>
            <a:r>
              <a:rPr lang="en-US" dirty="0" smtClean="0"/>
              <a:t>God </a:t>
            </a:r>
            <a:r>
              <a:rPr lang="en-US" dirty="0"/>
              <a:t>will give understanding of his </a:t>
            </a:r>
            <a:r>
              <a:rPr lang="en-US" dirty="0" smtClean="0"/>
              <a:t>ways (20-22)</a:t>
            </a:r>
          </a:p>
          <a:p>
            <a:pPr>
              <a:lnSpc>
                <a:spcPct val="150000"/>
              </a:lnSpc>
            </a:pPr>
            <a:r>
              <a:rPr lang="en-US" dirty="0" smtClean="0"/>
              <a:t>God </a:t>
            </a:r>
            <a:r>
              <a:rPr lang="en-US" dirty="0"/>
              <a:t>will give agricultural prosperity and </a:t>
            </a:r>
            <a:r>
              <a:rPr lang="en-US" dirty="0" smtClean="0"/>
              <a:t>healing (23–26)</a:t>
            </a:r>
            <a:endParaRPr lang="en-US" dirty="0"/>
          </a:p>
          <a:p>
            <a:pPr marL="369309" lvl="1" indent="0" algn="r">
              <a:buNone/>
            </a:pPr>
            <a:endParaRPr lang="en-US" sz="2400" dirty="0" smtClean="0"/>
          </a:p>
          <a:p>
            <a:pPr marL="369309" lvl="1" indent="0" algn="r">
              <a:buNone/>
            </a:pPr>
            <a:endParaRPr lang="en-US" sz="2400" dirty="0" smtClean="0"/>
          </a:p>
          <a:p>
            <a:pPr marL="369309" lvl="1" indent="0" algn="r">
              <a:buNone/>
            </a:pPr>
            <a:endParaRPr lang="en-US" sz="1600" dirty="0" smtClean="0"/>
          </a:p>
          <a:p>
            <a:pPr marL="369309" lvl="1" indent="0" algn="ctr">
              <a:buNone/>
            </a:pPr>
            <a:r>
              <a:rPr lang="en-US" sz="1600" dirty="0" smtClean="0"/>
              <a:t>Gary </a:t>
            </a:r>
            <a:r>
              <a:rPr lang="en-US" sz="1600" dirty="0"/>
              <a:t>V. Smith, Isaiah 139, ed. E. Ray </a:t>
            </a:r>
            <a:r>
              <a:rPr lang="en-US" sz="1600" dirty="0" err="1"/>
              <a:t>Clendenen</a:t>
            </a:r>
            <a:r>
              <a:rPr lang="en-US" sz="1600" dirty="0"/>
              <a:t>, The New American </a:t>
            </a:r>
            <a:r>
              <a:rPr lang="en-US" sz="1600" dirty="0" smtClean="0"/>
              <a:t>Commentary, </a:t>
            </a:r>
            <a:r>
              <a:rPr lang="en-US" sz="1600" dirty="0"/>
              <a:t>519</a:t>
            </a:r>
            <a:r>
              <a:rPr lang="en-US" sz="1600" dirty="0" smtClean="0"/>
              <a:t>.</a:t>
            </a:r>
            <a:endParaRPr lang="en-US" sz="1600" dirty="0"/>
          </a:p>
        </p:txBody>
      </p:sp>
      <p:sp>
        <p:nvSpPr>
          <p:cNvPr id="4" name="TextBox 3"/>
          <p:cNvSpPr txBox="1"/>
          <p:nvPr/>
        </p:nvSpPr>
        <p:spPr>
          <a:xfrm>
            <a:off x="2387600" y="5726896"/>
            <a:ext cx="8892553" cy="954107"/>
          </a:xfrm>
          <a:prstGeom prst="rect">
            <a:avLst/>
          </a:prstGeom>
          <a:solidFill>
            <a:schemeClr val="bg1">
              <a:lumMod val="95000"/>
            </a:schemeClr>
          </a:solidFill>
          <a:ln w="19050">
            <a:solidFill>
              <a:schemeClr val="accent1"/>
            </a:solidFill>
          </a:ln>
        </p:spPr>
        <p:txBody>
          <a:bodyPr wrap="square" rtlCol="0">
            <a:spAutoFit/>
          </a:bodyPr>
          <a:lstStyle/>
          <a:p>
            <a:pPr algn="ctr"/>
            <a:r>
              <a:rPr lang="en-US" sz="2800" dirty="0"/>
              <a:t>A logic of God is at work. Judge and punish he must, but forsake his purposes he will not</a:t>
            </a:r>
            <a:r>
              <a:rPr lang="en-US" sz="2800" dirty="0" smtClean="0"/>
              <a:t>! - Motyer</a:t>
            </a:r>
            <a:endParaRPr lang="en-US" sz="2800" dirty="0"/>
          </a:p>
        </p:txBody>
      </p:sp>
      <p:sp>
        <p:nvSpPr>
          <p:cNvPr id="5" name="Slide Number Placeholder 4"/>
          <p:cNvSpPr>
            <a:spLocks noGrp="1"/>
          </p:cNvSpPr>
          <p:nvPr>
            <p:ph type="sldNum" sz="quarter" idx="12"/>
          </p:nvPr>
        </p:nvSpPr>
        <p:spPr/>
        <p:txBody>
          <a:bodyPr/>
          <a:lstStyle/>
          <a:p>
            <a:fld id="{E82D80B4-CD89-403B-BB19-E43D76EFD309}" type="slidenum">
              <a:rPr lang="en-US" altLang="en-US" smtClean="0"/>
              <a:pPr/>
              <a:t>18</a:t>
            </a:fld>
            <a:endParaRPr lang="en-US" altLang="en-US"/>
          </a:p>
        </p:txBody>
      </p:sp>
    </p:spTree>
    <p:extLst>
      <p:ext uri="{BB962C8B-B14F-4D97-AF65-F5344CB8AC3E}">
        <p14:creationId xmlns:p14="http://schemas.microsoft.com/office/powerpoint/2010/main" val="3265127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Things to Consider </a:t>
            </a:r>
            <a:endParaRPr lang="en-US" dirty="0"/>
          </a:p>
        </p:txBody>
      </p:sp>
      <p:sp>
        <p:nvSpPr>
          <p:cNvPr id="3" name="Content Placeholder 2"/>
          <p:cNvSpPr>
            <a:spLocks noGrp="1"/>
          </p:cNvSpPr>
          <p:nvPr>
            <p:ph idx="1"/>
          </p:nvPr>
        </p:nvSpPr>
        <p:spPr>
          <a:xfrm>
            <a:off x="619276" y="1828800"/>
            <a:ext cx="12207724" cy="5306328"/>
          </a:xfrm>
        </p:spPr>
        <p:txBody>
          <a:bodyPr/>
          <a:lstStyle/>
          <a:p>
            <a:r>
              <a:rPr lang="en-US" sz="3600" i="1" dirty="0" smtClean="0"/>
              <a:t>Woe to the rebellious children</a:t>
            </a:r>
            <a:r>
              <a:rPr lang="en-US" sz="3600" dirty="0" smtClean="0"/>
              <a:t> – e.g. Judah</a:t>
            </a:r>
          </a:p>
          <a:p>
            <a:pPr lvl="1"/>
            <a:r>
              <a:rPr lang="en-US" sz="2800" dirty="0" smtClean="0"/>
              <a:t>“Let us hear no more of the Holy one of Israel” (11b)</a:t>
            </a:r>
          </a:p>
          <a:p>
            <a:r>
              <a:rPr lang="en-US" sz="3600" i="1" dirty="0" smtClean="0"/>
              <a:t>Therefore, the Lord longs to be gracious to you</a:t>
            </a:r>
          </a:p>
          <a:p>
            <a:pPr lvl="1"/>
            <a:r>
              <a:rPr lang="en-US" sz="2800" dirty="0" smtClean="0"/>
              <a:t>“How blessed are all those who long for Him” (v18)</a:t>
            </a:r>
          </a:p>
          <a:p>
            <a:r>
              <a:rPr lang="en-US" sz="3600" i="1" dirty="0" smtClean="0"/>
              <a:t>God’s promise to come in His power to destroy Assyria</a:t>
            </a:r>
          </a:p>
          <a:p>
            <a:pPr lvl="1"/>
            <a:r>
              <a:rPr lang="en-US" sz="2800" i="1" dirty="0" smtClean="0"/>
              <a:t>With fire, his voice, his scepter, his rod </a:t>
            </a:r>
            <a:r>
              <a:rPr lang="en-US" sz="2800" dirty="0" smtClean="0"/>
              <a:t>(v27, 31, 32)</a:t>
            </a:r>
          </a:p>
          <a:p>
            <a:pPr lvl="1"/>
            <a:endParaRPr lang="en-US" sz="2800" dirty="0"/>
          </a:p>
        </p:txBody>
      </p:sp>
      <p:sp>
        <p:nvSpPr>
          <p:cNvPr id="4" name="TextBox 3"/>
          <p:cNvSpPr txBox="1"/>
          <p:nvPr/>
        </p:nvSpPr>
        <p:spPr>
          <a:xfrm>
            <a:off x="8483600" y="6765796"/>
            <a:ext cx="3506153" cy="369332"/>
          </a:xfrm>
          <a:prstGeom prst="rect">
            <a:avLst/>
          </a:prstGeom>
          <a:noFill/>
        </p:spPr>
        <p:txBody>
          <a:bodyPr wrap="none" rtlCol="0">
            <a:spAutoFit/>
          </a:bodyPr>
          <a:lstStyle/>
          <a:p>
            <a:r>
              <a:rPr lang="en-US" baseline="30000" dirty="0" smtClean="0">
                <a:solidFill>
                  <a:schemeClr val="bg1"/>
                </a:solidFill>
              </a:rPr>
              <a:t>1 </a:t>
            </a:r>
            <a:r>
              <a:rPr lang="en-US" dirty="0" smtClean="0">
                <a:solidFill>
                  <a:schemeClr val="bg1"/>
                </a:solidFill>
              </a:rPr>
              <a:t>Dr. Constables notes, Page 12</a:t>
            </a:r>
          </a:p>
        </p:txBody>
      </p:sp>
      <p:sp>
        <p:nvSpPr>
          <p:cNvPr id="8" name="Slide Number Placeholder 7"/>
          <p:cNvSpPr>
            <a:spLocks noGrp="1"/>
          </p:cNvSpPr>
          <p:nvPr>
            <p:ph type="sldNum" sz="quarter" idx="12"/>
          </p:nvPr>
        </p:nvSpPr>
        <p:spPr/>
        <p:txBody>
          <a:bodyPr/>
          <a:lstStyle/>
          <a:p>
            <a:fld id="{E82D80B4-CD89-403B-BB19-E43D76EFD309}" type="slidenum">
              <a:rPr lang="en-US" altLang="en-US" smtClean="0"/>
              <a:pPr/>
              <a:t>19</a:t>
            </a:fld>
            <a:endParaRPr lang="en-US" altLang="en-US"/>
          </a:p>
        </p:txBody>
      </p:sp>
      <p:sp>
        <p:nvSpPr>
          <p:cNvPr id="5" name="Rectangle 4"/>
          <p:cNvSpPr/>
          <p:nvPr/>
        </p:nvSpPr>
        <p:spPr>
          <a:xfrm>
            <a:off x="1701800" y="5562600"/>
            <a:ext cx="9906000" cy="1203196"/>
          </a:xfrm>
          <a:prstGeom prst="rect">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The </a:t>
            </a:r>
            <a:r>
              <a:rPr lang="en-US" sz="3200" dirty="0" smtClean="0">
                <a:solidFill>
                  <a:schemeClr val="tx1"/>
                </a:solidFill>
              </a:rPr>
              <a:t>poetic </a:t>
            </a:r>
            <a:r>
              <a:rPr lang="en-US" sz="3200" dirty="0">
                <a:solidFill>
                  <a:schemeClr val="tx1"/>
                </a:solidFill>
              </a:rPr>
              <a:t>and rhetorical nature of Isaiah, again! </a:t>
            </a:r>
          </a:p>
          <a:p>
            <a:pPr lvl="1" algn="ctr"/>
            <a:r>
              <a:rPr lang="en-US" sz="2400" dirty="0">
                <a:solidFill>
                  <a:schemeClr val="tx1"/>
                </a:solidFill>
              </a:rPr>
              <a:t>Poetry – Prose </a:t>
            </a:r>
            <a:r>
              <a:rPr lang="en-US" sz="2400" dirty="0" smtClean="0">
                <a:solidFill>
                  <a:schemeClr val="tx1"/>
                </a:solidFill>
              </a:rPr>
              <a:t>– Poetry </a:t>
            </a:r>
            <a:endParaRPr lang="en-US" sz="2400" dirty="0">
              <a:solidFill>
                <a:schemeClr val="tx1"/>
              </a:solidFill>
            </a:endParaRPr>
          </a:p>
        </p:txBody>
      </p:sp>
    </p:spTree>
    <p:extLst>
      <p:ext uri="{BB962C8B-B14F-4D97-AF65-F5344CB8AC3E}">
        <p14:creationId xmlns:p14="http://schemas.microsoft.com/office/powerpoint/2010/main" val="4132069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t>Announcements</a:t>
            </a:r>
          </a:p>
        </p:txBody>
      </p:sp>
      <p:sp>
        <p:nvSpPr>
          <p:cNvPr id="21507" name="Content Placeholder 2"/>
          <p:cNvSpPr>
            <a:spLocks noGrp="1"/>
          </p:cNvSpPr>
          <p:nvPr>
            <p:ph idx="1"/>
          </p:nvPr>
        </p:nvSpPr>
        <p:spPr>
          <a:xfrm>
            <a:off x="619276" y="2057400"/>
            <a:ext cx="12055324" cy="4724400"/>
          </a:xfrm>
        </p:spPr>
        <p:txBody>
          <a:bodyPr anchor="t"/>
          <a:lstStyle/>
          <a:p>
            <a:pPr>
              <a:spcAft>
                <a:spcPts val="640"/>
              </a:spcAft>
            </a:pPr>
            <a:r>
              <a:rPr lang="en-US" altLang="en-US" sz="3800" b="1" dirty="0" smtClean="0"/>
              <a:t>MOB Website &amp; Resources:  </a:t>
            </a:r>
            <a:r>
              <a:rPr lang="en-US" altLang="en-US" sz="3800" b="1" dirty="0" smtClean="0">
                <a:hlinkClick r:id="rId3"/>
              </a:rPr>
              <a:t>www.ibcmob.net</a:t>
            </a:r>
            <a:r>
              <a:rPr lang="en-US" altLang="en-US" sz="3800" b="1" dirty="0" smtClean="0"/>
              <a:t> </a:t>
            </a:r>
          </a:p>
          <a:p>
            <a:pPr>
              <a:spcAft>
                <a:spcPts val="640"/>
              </a:spcAft>
            </a:pPr>
            <a:endParaRPr lang="en-US" altLang="en-US" sz="3800" b="1" dirty="0" smtClean="0"/>
          </a:p>
          <a:p>
            <a:pPr>
              <a:spcAft>
                <a:spcPts val="640"/>
              </a:spcAft>
            </a:pPr>
            <a:r>
              <a:rPr lang="en-US" altLang="en-US" sz="3800" b="1" dirty="0" smtClean="0"/>
              <a:t>Welcome to Immanuel Christian School! </a:t>
            </a:r>
          </a:p>
          <a:p>
            <a:pPr lvl="1">
              <a:spcAft>
                <a:spcPts val="640"/>
              </a:spcAft>
            </a:pPr>
            <a:r>
              <a:rPr lang="en-US" altLang="en-US" sz="3000" b="1" dirty="0" smtClean="0"/>
              <a:t>Substitute Teachers and Teaching Assistants always needed</a:t>
            </a:r>
          </a:p>
          <a:p>
            <a:pPr>
              <a:spcAft>
                <a:spcPts val="640"/>
              </a:spcAft>
            </a:pPr>
            <a:r>
              <a:rPr lang="en-US" altLang="en-US" sz="3800" b="1" dirty="0" smtClean="0"/>
              <a:t>Easter Pageant Tickets are available</a:t>
            </a:r>
          </a:p>
          <a:p>
            <a:pPr lvl="1">
              <a:spcAft>
                <a:spcPts val="640"/>
              </a:spcAft>
            </a:pPr>
            <a:r>
              <a:rPr lang="en-US" altLang="en-US" sz="3000" b="1" dirty="0"/>
              <a:t>https://</a:t>
            </a:r>
            <a:r>
              <a:rPr lang="en-US" altLang="en-US" sz="3000" b="1" dirty="0" smtClean="0"/>
              <a:t>immanuelbible.church/easter-pageant</a:t>
            </a:r>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a:p>
        </p:txBody>
      </p:sp>
    </p:spTree>
    <p:extLst>
      <p:ext uri="{BB962C8B-B14F-4D97-AF65-F5344CB8AC3E}">
        <p14:creationId xmlns:p14="http://schemas.microsoft.com/office/powerpoint/2010/main" val="225128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500"/>
                                        <p:tgtEl>
                                          <p:spTgt spid="2150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animEffect transition="in" filter="fade">
                                      <p:cBhvr>
                                        <p:cTn id="15" dur="500"/>
                                        <p:tgtEl>
                                          <p:spTgt spid="2150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507">
                                            <p:txEl>
                                              <p:pRg st="4" end="4"/>
                                            </p:txEl>
                                          </p:spTgt>
                                        </p:tgtEl>
                                        <p:attrNameLst>
                                          <p:attrName>style.visibility</p:attrName>
                                        </p:attrNameLst>
                                      </p:cBhvr>
                                      <p:to>
                                        <p:strVal val="visible"/>
                                      </p:to>
                                    </p:set>
                                    <p:animEffect transition="in" filter="fade">
                                      <p:cBhvr>
                                        <p:cTn id="20" dur="500"/>
                                        <p:tgtEl>
                                          <p:spTgt spid="21507">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animEffect transition="in" filter="fade">
                                      <p:cBhvr>
                                        <p:cTn id="23"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Application</a:t>
            </a:r>
            <a:endParaRPr lang="en-US" dirty="0"/>
          </a:p>
        </p:txBody>
      </p:sp>
      <p:sp>
        <p:nvSpPr>
          <p:cNvPr id="3" name="Content Placeholder 2"/>
          <p:cNvSpPr>
            <a:spLocks noGrp="1"/>
          </p:cNvSpPr>
          <p:nvPr>
            <p:ph idx="1"/>
          </p:nvPr>
        </p:nvSpPr>
        <p:spPr>
          <a:xfrm>
            <a:off x="619276" y="1676400"/>
            <a:ext cx="11706040" cy="5334000"/>
          </a:xfrm>
        </p:spPr>
        <p:txBody>
          <a:bodyPr/>
          <a:lstStyle/>
          <a:p>
            <a:pPr lvl="0"/>
            <a:r>
              <a:rPr lang="en-US" sz="2400" dirty="0"/>
              <a:t>What’s the basis for the fourth “woe” revealed in this lesson?</a:t>
            </a:r>
          </a:p>
          <a:p>
            <a:pPr lvl="0"/>
            <a:r>
              <a:rPr lang="en-US" sz="2400" dirty="0"/>
              <a:t>What’s so repugnant to God, and ironic, about Hezekiah’s advisers journeying to Egypt by way of </a:t>
            </a:r>
            <a:r>
              <a:rPr lang="en-US" sz="2400" dirty="0" err="1"/>
              <a:t>Zoan</a:t>
            </a:r>
            <a:r>
              <a:rPr lang="en-US" sz="2400" dirty="0"/>
              <a:t> and Hanes to arrange an </a:t>
            </a:r>
            <a:r>
              <a:rPr lang="en-US" sz="2400" dirty="0" smtClean="0"/>
              <a:t>alliance?</a:t>
            </a:r>
            <a:endParaRPr lang="en-US" sz="2400" dirty="0"/>
          </a:p>
          <a:p>
            <a:pPr lvl="0"/>
            <a:r>
              <a:rPr lang="en-US" sz="2400" dirty="0"/>
              <a:t>Why did the Lord instruct Isaiah to “make a two separate records” of Judah’s effort to make an alliance with Egypt, and how does it compare </a:t>
            </a:r>
            <a:r>
              <a:rPr lang="en-US" sz="2400" dirty="0" smtClean="0"/>
              <a:t>to instructions in </a:t>
            </a:r>
            <a:r>
              <a:rPr lang="en-US" sz="2400" dirty="0"/>
              <a:t>Isaiah 8:1?</a:t>
            </a:r>
          </a:p>
          <a:p>
            <a:pPr lvl="0"/>
            <a:r>
              <a:rPr lang="en-US" sz="2400" dirty="0"/>
              <a:t>What were the consequences for Judah’s rejection of God’s will regarding Egypt—and how was it portrayed and illustrated by Isaiah?</a:t>
            </a:r>
          </a:p>
          <a:p>
            <a:pPr lvl="0"/>
            <a:r>
              <a:rPr lang="en-US" sz="2400" dirty="0"/>
              <a:t>What’s your understanding of the basis for, and timing of God’s ultimate blessing for the people of Zion (beginning in verse 18)?</a:t>
            </a:r>
          </a:p>
          <a:p>
            <a:pPr lvl="0"/>
            <a:r>
              <a:rPr lang="en-US" sz="2400" dirty="0" smtClean="0"/>
              <a:t>Why </a:t>
            </a:r>
            <a:r>
              <a:rPr lang="en-US" sz="2400" dirty="0"/>
              <a:t>do you think Isaiah would close out this chapter, in verses 27-33 (as Motyer notes), by “turning from eschatology to imminent history”?</a:t>
            </a:r>
          </a:p>
          <a:p>
            <a:pPr lvl="0"/>
            <a:r>
              <a:rPr lang="en-US" sz="2400" dirty="0"/>
              <a:t>What do you know about </a:t>
            </a:r>
            <a:r>
              <a:rPr lang="en-US" sz="2400" dirty="0" err="1"/>
              <a:t>Topheth</a:t>
            </a:r>
            <a:r>
              <a:rPr lang="en-US" sz="2400" dirty="0"/>
              <a:t> (or “the Valley of </a:t>
            </a:r>
            <a:r>
              <a:rPr lang="en-US" sz="2400" dirty="0" err="1"/>
              <a:t>Hinnom</a:t>
            </a:r>
            <a:r>
              <a:rPr lang="en-US" sz="2400" dirty="0"/>
              <a:t>”) and how does it fit in with this closing passage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E82D80B4-CD89-403B-BB19-E43D76EFD309}" type="slidenum">
              <a:rPr lang="en-US" altLang="en-US" smtClean="0"/>
              <a:pPr/>
              <a:t>20</a:t>
            </a:fld>
            <a:endParaRPr lang="en-US" altLang="en-US"/>
          </a:p>
        </p:txBody>
      </p:sp>
    </p:spTree>
    <p:extLst>
      <p:ext uri="{BB962C8B-B14F-4D97-AF65-F5344CB8AC3E}">
        <p14:creationId xmlns:p14="http://schemas.microsoft.com/office/powerpoint/2010/main" val="220470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619275" y="1752600"/>
            <a:ext cx="11979125" cy="4451350"/>
          </a:xfrm>
        </p:spPr>
        <p:txBody>
          <a:bodyPr/>
          <a:lstStyle/>
          <a:p>
            <a:r>
              <a:rPr lang="en-US" dirty="0" smtClean="0"/>
              <a:t>Review the details of Motyer review of the Assyrian poem three seven line stanzas:</a:t>
            </a:r>
          </a:p>
          <a:p>
            <a:pPr marL="369309" lvl="1" indent="0">
              <a:buNone/>
            </a:pPr>
            <a:r>
              <a:rPr lang="en-US" dirty="0" smtClean="0"/>
              <a:t>A</a:t>
            </a:r>
            <a:r>
              <a:rPr lang="en-US" baseline="30000" dirty="0" smtClean="0"/>
              <a:t>1</a:t>
            </a:r>
            <a:r>
              <a:rPr lang="en-US" dirty="0" smtClean="0"/>
              <a:t> - Divine </a:t>
            </a:r>
            <a:r>
              <a:rPr lang="en-US" dirty="0"/>
              <a:t>action: the shaking of the nations (27–28)</a:t>
            </a:r>
          </a:p>
          <a:p>
            <a:pPr marL="1489075" lvl="1" indent="-574675">
              <a:buNone/>
            </a:pPr>
            <a:r>
              <a:rPr lang="en-US" dirty="0" smtClean="0"/>
              <a:t>B - The </a:t>
            </a:r>
            <a:r>
              <a:rPr lang="en-US" dirty="0"/>
              <a:t>song and the shout: Judah’s festivity and the Lord’s rage (29–30)</a:t>
            </a:r>
          </a:p>
          <a:p>
            <a:pPr marL="369309" lvl="1" indent="0">
              <a:buNone/>
            </a:pPr>
            <a:r>
              <a:rPr lang="en-US" dirty="0" smtClean="0"/>
              <a:t>A</a:t>
            </a:r>
            <a:r>
              <a:rPr lang="en-US" baseline="30000" dirty="0" smtClean="0"/>
              <a:t>2</a:t>
            </a:r>
            <a:r>
              <a:rPr lang="en-US" dirty="0" smtClean="0"/>
              <a:t> - </a:t>
            </a:r>
            <a:r>
              <a:rPr lang="en-US" dirty="0"/>
              <a:t>Divine action: the overthrow of </a:t>
            </a:r>
            <a:r>
              <a:rPr lang="en-US" dirty="0" err="1"/>
              <a:t>Asshur</a:t>
            </a:r>
            <a:r>
              <a:rPr lang="en-US" dirty="0"/>
              <a:t> and its king (31–33)</a:t>
            </a:r>
          </a:p>
          <a:p>
            <a:pPr marL="369309" lvl="1" indent="0">
              <a:buNone/>
            </a:pPr>
            <a:endParaRPr lang="en-US" sz="2000" dirty="0" smtClean="0"/>
          </a:p>
          <a:p>
            <a:pPr marL="0" lvl="1" indent="0">
              <a:buNone/>
            </a:pPr>
            <a:endParaRPr lang="en-US" sz="1800" dirty="0" smtClean="0"/>
          </a:p>
          <a:p>
            <a:pPr marL="0" lvl="1" indent="0">
              <a:buNone/>
            </a:pPr>
            <a:endParaRPr lang="en-US" sz="1800" dirty="0"/>
          </a:p>
          <a:p>
            <a:pPr marL="0" lvl="1" indent="0">
              <a:buNone/>
            </a:pPr>
            <a:r>
              <a:rPr lang="en-US" sz="1800" dirty="0" smtClean="0"/>
              <a:t>J</a:t>
            </a:r>
            <a:r>
              <a:rPr lang="en-US" sz="1800" dirty="0"/>
              <a:t>. A. Motyer, The Prophecy of Isaiah: An Introduction &amp; Commentary (Downers Grove, IL: </a:t>
            </a:r>
            <a:r>
              <a:rPr lang="en-US" sz="1800" dirty="0" err="1"/>
              <a:t>InterVarsity</a:t>
            </a:r>
            <a:r>
              <a:rPr lang="en-US" sz="1800" dirty="0"/>
              <a:t> Press, 1996), 251.</a:t>
            </a:r>
          </a:p>
        </p:txBody>
      </p:sp>
      <p:sp>
        <p:nvSpPr>
          <p:cNvPr id="4" name="Slide Number Placeholder 3"/>
          <p:cNvSpPr>
            <a:spLocks noGrp="1"/>
          </p:cNvSpPr>
          <p:nvPr>
            <p:ph type="sldNum" sz="quarter" idx="12"/>
          </p:nvPr>
        </p:nvSpPr>
        <p:spPr/>
        <p:txBody>
          <a:bodyPr/>
          <a:lstStyle/>
          <a:p>
            <a:fld id="{E82D80B4-CD89-403B-BB19-E43D76EFD309}" type="slidenum">
              <a:rPr lang="en-US" altLang="en-US" smtClean="0"/>
              <a:pPr/>
              <a:t>21</a:t>
            </a:fld>
            <a:endParaRPr lang="en-US" altLang="en-US"/>
          </a:p>
        </p:txBody>
      </p:sp>
    </p:spTree>
    <p:extLst>
      <p:ext uri="{BB962C8B-B14F-4D97-AF65-F5344CB8AC3E}">
        <p14:creationId xmlns:p14="http://schemas.microsoft.com/office/powerpoint/2010/main" val="4174743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question…</a:t>
            </a:r>
            <a:endParaRPr lang="en-US" dirty="0"/>
          </a:p>
        </p:txBody>
      </p:sp>
      <p:sp>
        <p:nvSpPr>
          <p:cNvPr id="3" name="Content Placeholder 2"/>
          <p:cNvSpPr>
            <a:spLocks noGrp="1"/>
          </p:cNvSpPr>
          <p:nvPr>
            <p:ph idx="1"/>
          </p:nvPr>
        </p:nvSpPr>
        <p:spPr>
          <a:xfrm>
            <a:off x="672592" y="2514600"/>
            <a:ext cx="11549888" cy="3745767"/>
          </a:xfrm>
        </p:spPr>
        <p:txBody>
          <a:bodyPr>
            <a:noAutofit/>
          </a:bodyPr>
          <a:lstStyle/>
          <a:p>
            <a:pPr marL="0" indent="0" algn="ctr">
              <a:buNone/>
            </a:pPr>
            <a:r>
              <a:rPr lang="en-US" sz="6000" dirty="0"/>
              <a:t>The best </a:t>
            </a:r>
            <a:r>
              <a:rPr lang="en-US" sz="6000" dirty="0" smtClean="0"/>
              <a:t>bible translation </a:t>
            </a:r>
            <a:r>
              <a:rPr lang="en-US" sz="6000" dirty="0"/>
              <a:t>for personal growth and ministry is one that you _______.</a:t>
            </a:r>
          </a:p>
        </p:txBody>
      </p:sp>
      <p:sp>
        <p:nvSpPr>
          <p:cNvPr id="4" name="Slide Number Placeholder 3"/>
          <p:cNvSpPr>
            <a:spLocks noGrp="1"/>
          </p:cNvSpPr>
          <p:nvPr>
            <p:ph type="sldNum" sz="quarter" idx="12"/>
          </p:nvPr>
        </p:nvSpPr>
        <p:spPr/>
        <p:txBody>
          <a:bodyPr/>
          <a:lstStyle/>
          <a:p>
            <a:fld id="{E82D80B4-CD89-403B-BB19-E43D76EFD309}" type="slidenum">
              <a:rPr lang="en-US" altLang="en-US" smtClean="0"/>
              <a:pPr/>
              <a:t>22</a:t>
            </a:fld>
            <a:endParaRPr lang="en-US" altLang="en-US"/>
          </a:p>
        </p:txBody>
      </p:sp>
    </p:spTree>
    <p:extLst>
      <p:ext uri="{BB962C8B-B14F-4D97-AF65-F5344CB8AC3E}">
        <p14:creationId xmlns:p14="http://schemas.microsoft.com/office/powerpoint/2010/main" val="13018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 Verbal View of Inspiration </a:t>
            </a:r>
            <a:endParaRPr lang="en-US" dirty="0"/>
          </a:p>
        </p:txBody>
      </p:sp>
      <p:sp>
        <p:nvSpPr>
          <p:cNvPr id="3" name="Content Placeholder 2"/>
          <p:cNvSpPr>
            <a:spLocks noGrp="1"/>
          </p:cNvSpPr>
          <p:nvPr>
            <p:ph idx="1"/>
          </p:nvPr>
        </p:nvSpPr>
        <p:spPr/>
        <p:txBody>
          <a:bodyPr/>
          <a:lstStyle/>
          <a:p>
            <a:r>
              <a:rPr lang="en-US" dirty="0"/>
              <a:t>The plenary verbal perspective describes Scripture as being the </a:t>
            </a:r>
            <a:r>
              <a:rPr lang="en-US" i="1" dirty="0" smtClean="0"/>
              <a:t>very </a:t>
            </a:r>
            <a:r>
              <a:rPr lang="en-US" dirty="0" smtClean="0"/>
              <a:t>Word </a:t>
            </a:r>
            <a:r>
              <a:rPr lang="en-US" dirty="0"/>
              <a:t>of God. </a:t>
            </a:r>
            <a:endParaRPr lang="en-US" dirty="0" smtClean="0"/>
          </a:p>
          <a:p>
            <a:pPr lvl="1"/>
            <a:r>
              <a:rPr lang="en-US" dirty="0" smtClean="0"/>
              <a:t>“Plenary</a:t>
            </a:r>
            <a:r>
              <a:rPr lang="en-US" dirty="0"/>
              <a:t>” means </a:t>
            </a:r>
            <a:r>
              <a:rPr lang="en-US" dirty="0" smtClean="0"/>
              <a:t>that it fully extends to </a:t>
            </a:r>
            <a:r>
              <a:rPr lang="en-US" u="sng" dirty="0" smtClean="0"/>
              <a:t>all parts</a:t>
            </a:r>
            <a:r>
              <a:rPr lang="en-US" dirty="0" smtClean="0"/>
              <a:t> </a:t>
            </a:r>
          </a:p>
          <a:p>
            <a:pPr lvl="1"/>
            <a:r>
              <a:rPr lang="en-US" dirty="0" smtClean="0"/>
              <a:t>“Verbal</a:t>
            </a:r>
            <a:r>
              <a:rPr lang="en-US" dirty="0"/>
              <a:t>” emphasizes that inspiration extends to </a:t>
            </a:r>
            <a:r>
              <a:rPr lang="en-US" u="sng" dirty="0"/>
              <a:t>the very words </a:t>
            </a:r>
            <a:r>
              <a:rPr lang="en-US" u="sng" dirty="0" smtClean="0"/>
              <a:t>themselves</a:t>
            </a:r>
          </a:p>
          <a:p>
            <a:r>
              <a:rPr lang="en-US" dirty="0" smtClean="0"/>
              <a:t>…So that </a:t>
            </a:r>
            <a:r>
              <a:rPr lang="en-US" dirty="0"/>
              <a:t>every word of the Bible is inspired. </a:t>
            </a:r>
          </a:p>
        </p:txBody>
      </p:sp>
      <p:sp>
        <p:nvSpPr>
          <p:cNvPr id="4" name="Slide Number Placeholder 3"/>
          <p:cNvSpPr>
            <a:spLocks noGrp="1"/>
          </p:cNvSpPr>
          <p:nvPr>
            <p:ph type="sldNum" sz="quarter" idx="12"/>
          </p:nvPr>
        </p:nvSpPr>
        <p:spPr/>
        <p:txBody>
          <a:bodyPr/>
          <a:lstStyle/>
          <a:p>
            <a:fld id="{E82D80B4-CD89-403B-BB19-E43D76EFD309}" type="slidenum">
              <a:rPr lang="en-US" altLang="en-US" smtClean="0"/>
              <a:pPr/>
              <a:t>23</a:t>
            </a:fld>
            <a:endParaRPr lang="en-US" altLang="en-US"/>
          </a:p>
        </p:txBody>
      </p:sp>
    </p:spTree>
    <p:extLst>
      <p:ext uri="{BB962C8B-B14F-4D97-AF65-F5344CB8AC3E}">
        <p14:creationId xmlns:p14="http://schemas.microsoft.com/office/powerpoint/2010/main" val="2719359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Equivalence</a:t>
            </a:r>
            <a:endParaRPr lang="en-US" dirty="0"/>
          </a:p>
        </p:txBody>
      </p:sp>
      <p:sp>
        <p:nvSpPr>
          <p:cNvPr id="3" name="Content Placeholder 2"/>
          <p:cNvSpPr>
            <a:spLocks noGrp="1"/>
          </p:cNvSpPr>
          <p:nvPr>
            <p:ph idx="1"/>
          </p:nvPr>
        </p:nvSpPr>
        <p:spPr/>
        <p:txBody>
          <a:bodyPr/>
          <a:lstStyle/>
          <a:p>
            <a:r>
              <a:rPr lang="en-US" dirty="0"/>
              <a:t>Dynamic equivalence (or functional equivalence) is popularly referred to as “thought for thought” because the approach prioritizes conveying the thoughts or ideas of the source text over reproducing the linguistic form or structure of the source</a:t>
            </a:r>
            <a:r>
              <a:rPr lang="en-US" dirty="0" smtClean="0"/>
              <a:t>.</a:t>
            </a:r>
            <a:endParaRPr lang="en-US" dirty="0"/>
          </a:p>
        </p:txBody>
      </p:sp>
      <p:sp>
        <p:nvSpPr>
          <p:cNvPr id="4" name="Slide Number Placeholder 3"/>
          <p:cNvSpPr>
            <a:spLocks noGrp="1"/>
          </p:cNvSpPr>
          <p:nvPr>
            <p:ph type="sldNum" sz="quarter" idx="12"/>
          </p:nvPr>
        </p:nvSpPr>
        <p:spPr/>
        <p:txBody>
          <a:bodyPr/>
          <a:lstStyle/>
          <a:p>
            <a:fld id="{E82D80B4-CD89-403B-BB19-E43D76EFD309}" type="slidenum">
              <a:rPr lang="en-US" altLang="en-US" smtClean="0"/>
              <a:pPr/>
              <a:t>24</a:t>
            </a:fld>
            <a:endParaRPr lang="en-US" altLang="en-US"/>
          </a:p>
        </p:txBody>
      </p:sp>
    </p:spTree>
    <p:extLst>
      <p:ext uri="{BB962C8B-B14F-4D97-AF65-F5344CB8AC3E}">
        <p14:creationId xmlns:p14="http://schemas.microsoft.com/office/powerpoint/2010/main" val="3263080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Equivalence</a:t>
            </a:r>
            <a:endParaRPr lang="en-US" dirty="0"/>
          </a:p>
        </p:txBody>
      </p:sp>
      <p:sp>
        <p:nvSpPr>
          <p:cNvPr id="3" name="Content Placeholder 2"/>
          <p:cNvSpPr>
            <a:spLocks noGrp="1"/>
          </p:cNvSpPr>
          <p:nvPr>
            <p:ph idx="1"/>
          </p:nvPr>
        </p:nvSpPr>
        <p:spPr/>
        <p:txBody>
          <a:bodyPr/>
          <a:lstStyle/>
          <a:p>
            <a:r>
              <a:rPr lang="en-US" dirty="0"/>
              <a:t>Formal equivalence is characterized by an attempt to match the structure and word choice of the translation with the structure and word choice of the source text as much as possible. For this reason, it is often popularly called “word for word” translation. </a:t>
            </a:r>
          </a:p>
        </p:txBody>
      </p:sp>
      <p:sp>
        <p:nvSpPr>
          <p:cNvPr id="4" name="TextBox 3"/>
          <p:cNvSpPr txBox="1"/>
          <p:nvPr/>
        </p:nvSpPr>
        <p:spPr>
          <a:xfrm>
            <a:off x="1168400" y="6096000"/>
            <a:ext cx="11049000" cy="523220"/>
          </a:xfrm>
          <a:prstGeom prst="rect">
            <a:avLst/>
          </a:prstGeom>
          <a:noFill/>
        </p:spPr>
        <p:txBody>
          <a:bodyPr wrap="square" rtlCol="0">
            <a:spAutoFit/>
          </a:bodyPr>
          <a:lstStyle/>
          <a:p>
            <a:pPr algn="ctr"/>
            <a:r>
              <a:rPr lang="en-US" sz="2800" dirty="0" smtClean="0"/>
              <a:t>Is it really possible to have a “word-for-word” translation of the bible?</a:t>
            </a:r>
            <a:endParaRPr lang="en-US" sz="2800" dirty="0"/>
          </a:p>
        </p:txBody>
      </p:sp>
      <p:sp>
        <p:nvSpPr>
          <p:cNvPr id="5" name="Slide Number Placeholder 4"/>
          <p:cNvSpPr>
            <a:spLocks noGrp="1"/>
          </p:cNvSpPr>
          <p:nvPr>
            <p:ph type="sldNum" sz="quarter" idx="12"/>
          </p:nvPr>
        </p:nvSpPr>
        <p:spPr/>
        <p:txBody>
          <a:bodyPr/>
          <a:lstStyle/>
          <a:p>
            <a:fld id="{E82D80B4-CD89-403B-BB19-E43D76EFD309}" type="slidenum">
              <a:rPr lang="en-US" altLang="en-US" smtClean="0"/>
              <a:pPr/>
              <a:t>25</a:t>
            </a:fld>
            <a:endParaRPr lang="en-US" altLang="en-US"/>
          </a:p>
        </p:txBody>
      </p:sp>
    </p:spTree>
    <p:extLst>
      <p:ext uri="{BB962C8B-B14F-4D97-AF65-F5344CB8AC3E}">
        <p14:creationId xmlns:p14="http://schemas.microsoft.com/office/powerpoint/2010/main" val="4261658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Translations</a:t>
            </a:r>
            <a:endParaRPr lang="en-US" dirty="0"/>
          </a:p>
        </p:txBody>
      </p:sp>
      <p:pic>
        <p:nvPicPr>
          <p:cNvPr id="9" name="Content Placeholder 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2235200" y="1343501"/>
            <a:ext cx="8001000" cy="560070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94BC33E0-110E-435F-9BD3-B0E65100DECC}" type="slidenum">
              <a:rPr lang="en-US" altLang="en-US" smtClean="0"/>
              <a:pPr/>
              <a:t>26</a:t>
            </a:fld>
            <a:endParaRPr lang="en-US" altLang="en-US"/>
          </a:p>
        </p:txBody>
      </p:sp>
    </p:spTree>
    <p:extLst>
      <p:ext uri="{BB962C8B-B14F-4D97-AF65-F5344CB8AC3E}">
        <p14:creationId xmlns:p14="http://schemas.microsoft.com/office/powerpoint/2010/main" val="2922799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30</a:t>
            </a:r>
            <a:endParaRPr lang="en-US" dirty="0"/>
          </a:p>
        </p:txBody>
      </p:sp>
      <p:pic>
        <p:nvPicPr>
          <p:cNvPr id="5" name="Picture 4"/>
          <p:cNvPicPr>
            <a:picLocks noChangeAspect="1"/>
          </p:cNvPicPr>
          <p:nvPr/>
        </p:nvPicPr>
        <p:blipFill>
          <a:blip r:embed="rId2"/>
          <a:stretch>
            <a:fillRect/>
          </a:stretch>
        </p:blipFill>
        <p:spPr>
          <a:xfrm>
            <a:off x="254000" y="1829025"/>
            <a:ext cx="12249418" cy="4800600"/>
          </a:xfrm>
          <a:prstGeom prst="rect">
            <a:avLst/>
          </a:prstGeom>
        </p:spPr>
      </p:pic>
      <p:pic>
        <p:nvPicPr>
          <p:cNvPr id="6" name="Picture 5"/>
          <p:cNvPicPr>
            <a:picLocks noChangeAspect="1"/>
          </p:cNvPicPr>
          <p:nvPr/>
        </p:nvPicPr>
        <p:blipFill>
          <a:blip r:embed="rId3"/>
          <a:stretch>
            <a:fillRect/>
          </a:stretch>
        </p:blipFill>
        <p:spPr>
          <a:xfrm>
            <a:off x="939800" y="6553425"/>
            <a:ext cx="10747577" cy="456975"/>
          </a:xfrm>
          <a:prstGeom prst="rect">
            <a:avLst/>
          </a:prstGeom>
        </p:spPr>
      </p:pic>
      <p:sp>
        <p:nvSpPr>
          <p:cNvPr id="3" name="Slide Number Placeholder 2"/>
          <p:cNvSpPr>
            <a:spLocks noGrp="1"/>
          </p:cNvSpPr>
          <p:nvPr>
            <p:ph type="sldNum" sz="quarter" idx="12"/>
          </p:nvPr>
        </p:nvSpPr>
        <p:spPr/>
        <p:txBody>
          <a:bodyPr/>
          <a:lstStyle/>
          <a:p>
            <a:fld id="{E82D80B4-CD89-403B-BB19-E43D76EFD309}" type="slidenum">
              <a:rPr lang="en-US" altLang="en-US" smtClean="0"/>
              <a:pPr/>
              <a:t>27</a:t>
            </a:fld>
            <a:endParaRPr lang="en-US" altLang="en-US"/>
          </a:p>
        </p:txBody>
      </p:sp>
    </p:spTree>
    <p:extLst>
      <p:ext uri="{BB962C8B-B14F-4D97-AF65-F5344CB8AC3E}">
        <p14:creationId xmlns:p14="http://schemas.microsoft.com/office/powerpoint/2010/main" val="4072550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Bible Translation Insights</a:t>
            </a:r>
            <a:endParaRPr lang="en-US" dirty="0"/>
          </a:p>
        </p:txBody>
      </p:sp>
      <p:pic>
        <p:nvPicPr>
          <p:cNvPr id="4" name="Picture 3"/>
          <p:cNvPicPr>
            <a:picLocks noChangeAspect="1"/>
          </p:cNvPicPr>
          <p:nvPr/>
        </p:nvPicPr>
        <p:blipFill>
          <a:blip r:embed="rId2"/>
          <a:stretch>
            <a:fillRect/>
          </a:stretch>
        </p:blipFill>
        <p:spPr>
          <a:xfrm>
            <a:off x="6807200" y="1905000"/>
            <a:ext cx="4801536" cy="123448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6426200" y="4362330"/>
            <a:ext cx="2584490" cy="1447800"/>
          </a:xfrm>
          <a:prstGeom prst="rect">
            <a:avLst/>
          </a:prstGeom>
        </p:spPr>
      </p:pic>
      <p:sp>
        <p:nvSpPr>
          <p:cNvPr id="7" name="TextBox 6"/>
          <p:cNvSpPr txBox="1"/>
          <p:nvPr/>
        </p:nvSpPr>
        <p:spPr>
          <a:xfrm>
            <a:off x="6807200" y="3543135"/>
            <a:ext cx="4932825" cy="738664"/>
          </a:xfrm>
          <a:prstGeom prst="rect">
            <a:avLst/>
          </a:prstGeom>
          <a:noFill/>
        </p:spPr>
        <p:txBody>
          <a:bodyPr wrap="none" rtlCol="0">
            <a:spAutoFit/>
          </a:bodyPr>
          <a:lstStyle/>
          <a:p>
            <a:pPr algn="ctr"/>
            <a:r>
              <a:rPr lang="en-US" sz="2400" b="1" dirty="0" smtClean="0"/>
              <a:t>Dr. Mark Ward</a:t>
            </a:r>
          </a:p>
          <a:p>
            <a:pPr algn="ctr"/>
            <a:r>
              <a:rPr lang="en-US" dirty="0" smtClean="0"/>
              <a:t>https</a:t>
            </a:r>
            <a:r>
              <a:rPr lang="en-US" dirty="0"/>
              <a:t>://www.youtube.com/@markwardonwords</a:t>
            </a:r>
          </a:p>
        </p:txBody>
      </p:sp>
      <p:pic>
        <p:nvPicPr>
          <p:cNvPr id="8" name="Picture 7"/>
          <p:cNvPicPr>
            <a:picLocks noChangeAspect="1"/>
          </p:cNvPicPr>
          <p:nvPr/>
        </p:nvPicPr>
        <p:blipFill>
          <a:blip r:embed="rId4"/>
          <a:stretch>
            <a:fillRect/>
          </a:stretch>
        </p:blipFill>
        <p:spPr>
          <a:xfrm>
            <a:off x="1168400" y="1958221"/>
            <a:ext cx="2819794" cy="118126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292893" y="3530566"/>
            <a:ext cx="3159839" cy="738664"/>
          </a:xfrm>
          <a:prstGeom prst="rect">
            <a:avLst/>
          </a:prstGeom>
          <a:noFill/>
        </p:spPr>
        <p:txBody>
          <a:bodyPr wrap="none" rtlCol="0">
            <a:spAutoFit/>
          </a:bodyPr>
          <a:lstStyle/>
          <a:p>
            <a:pPr algn="ctr"/>
            <a:r>
              <a:rPr lang="en-US" sz="2400" b="1" dirty="0" smtClean="0"/>
              <a:t>Dr. Michael Easley</a:t>
            </a:r>
          </a:p>
          <a:p>
            <a:pPr algn="ctr"/>
            <a:r>
              <a:rPr lang="en-US" dirty="0"/>
              <a:t>https://michaelincontext.com/</a:t>
            </a:r>
          </a:p>
        </p:txBody>
      </p:sp>
      <p:sp>
        <p:nvSpPr>
          <p:cNvPr id="10" name="TextBox 9"/>
          <p:cNvSpPr txBox="1"/>
          <p:nvPr/>
        </p:nvSpPr>
        <p:spPr>
          <a:xfrm>
            <a:off x="787400" y="4648200"/>
            <a:ext cx="4583306" cy="2031325"/>
          </a:xfrm>
          <a:prstGeom prst="rect">
            <a:avLst/>
          </a:prstGeom>
          <a:noFill/>
        </p:spPr>
        <p:txBody>
          <a:bodyPr wrap="none" rtlCol="0">
            <a:spAutoFit/>
          </a:bodyPr>
          <a:lstStyle/>
          <a:p>
            <a:r>
              <a:rPr lang="en-US" dirty="0" smtClean="0">
                <a:hlinkClick r:id="rId5"/>
              </a:rPr>
              <a:t>The Legacy Standard Bible </a:t>
            </a:r>
            <a:endParaRPr lang="en-US" dirty="0" smtClean="0"/>
          </a:p>
          <a:p>
            <a:endParaRPr lang="en-US" dirty="0"/>
          </a:p>
          <a:p>
            <a:r>
              <a:rPr lang="en-US" dirty="0">
                <a:hlinkClick r:id="rId6"/>
              </a:rPr>
              <a:t>What Bible should I buy? - Part 1</a:t>
            </a:r>
            <a:endParaRPr lang="en-US" dirty="0"/>
          </a:p>
          <a:p>
            <a:endParaRPr lang="en-US" dirty="0"/>
          </a:p>
          <a:p>
            <a:r>
              <a:rPr lang="en-US" dirty="0" smtClean="0">
                <a:hlinkClick r:id="rId7"/>
              </a:rPr>
              <a:t>What Bible should I buy? - Part 2</a:t>
            </a:r>
            <a:endParaRPr lang="en-US" dirty="0" smtClean="0"/>
          </a:p>
          <a:p>
            <a:endParaRPr lang="en-US" dirty="0"/>
          </a:p>
          <a:p>
            <a:r>
              <a:rPr lang="en-US" dirty="0" smtClean="0">
                <a:hlinkClick r:id="rId8"/>
              </a:rPr>
              <a:t>Ask </a:t>
            </a:r>
            <a:r>
              <a:rPr lang="en-US" dirty="0" err="1" smtClean="0">
                <a:hlinkClick r:id="rId8"/>
              </a:rPr>
              <a:t>Dr</a:t>
            </a:r>
            <a:r>
              <a:rPr lang="en-US" dirty="0" smtClean="0">
                <a:hlinkClick r:id="rId8"/>
              </a:rPr>
              <a:t> E - Bible inerrancy and translations </a:t>
            </a:r>
            <a:endParaRPr lang="en-US" dirty="0"/>
          </a:p>
        </p:txBody>
      </p:sp>
      <p:pic>
        <p:nvPicPr>
          <p:cNvPr id="11" name="Picture 10"/>
          <p:cNvPicPr>
            <a:picLocks noChangeAspect="1"/>
          </p:cNvPicPr>
          <p:nvPr/>
        </p:nvPicPr>
        <p:blipFill>
          <a:blip r:embed="rId9"/>
          <a:stretch>
            <a:fillRect/>
          </a:stretch>
        </p:blipFill>
        <p:spPr>
          <a:xfrm>
            <a:off x="9779000" y="4375031"/>
            <a:ext cx="2647552" cy="1409939"/>
          </a:xfrm>
          <a:prstGeom prst="rect">
            <a:avLst/>
          </a:prstGeom>
          <a:ln>
            <a:solidFill>
              <a:schemeClr val="tx1"/>
            </a:solidFill>
          </a:ln>
        </p:spPr>
      </p:pic>
      <p:sp>
        <p:nvSpPr>
          <p:cNvPr id="13" name="Rectangle 12"/>
          <p:cNvSpPr/>
          <p:nvPr/>
        </p:nvSpPr>
        <p:spPr>
          <a:xfrm>
            <a:off x="6807200" y="6010870"/>
            <a:ext cx="6197599" cy="923330"/>
          </a:xfrm>
          <a:prstGeom prst="rect">
            <a:avLst/>
          </a:prstGeom>
        </p:spPr>
        <p:txBody>
          <a:bodyPr wrap="square">
            <a:spAutoFit/>
          </a:bodyPr>
          <a:lstStyle/>
          <a:p>
            <a:r>
              <a:rPr lang="en-US" dirty="0" smtClean="0">
                <a:hlinkClick r:id="rId10"/>
              </a:rPr>
              <a:t>Fragments of Truth Dr. Evans</a:t>
            </a:r>
            <a:endParaRPr lang="en-US" dirty="0" smtClean="0"/>
          </a:p>
          <a:p>
            <a:endParaRPr lang="en-US" dirty="0" smtClean="0"/>
          </a:p>
          <a:p>
            <a:r>
              <a:rPr lang="en-US" dirty="0" smtClean="0">
                <a:hlinkClick r:id="rId11"/>
              </a:rPr>
              <a:t>Authorized: The Use and Misuse of the King James Bible </a:t>
            </a:r>
            <a:endParaRPr lang="en-US" dirty="0"/>
          </a:p>
        </p:txBody>
      </p:sp>
      <p:sp>
        <p:nvSpPr>
          <p:cNvPr id="3" name="Slide Number Placeholder 2"/>
          <p:cNvSpPr>
            <a:spLocks noGrp="1"/>
          </p:cNvSpPr>
          <p:nvPr>
            <p:ph type="sldNum" sz="quarter" idx="12"/>
          </p:nvPr>
        </p:nvSpPr>
        <p:spPr/>
        <p:txBody>
          <a:bodyPr/>
          <a:lstStyle/>
          <a:p>
            <a:fld id="{E82D80B4-CD89-403B-BB19-E43D76EFD309}" type="slidenum">
              <a:rPr lang="en-US" altLang="en-US" smtClean="0"/>
              <a:pPr/>
              <a:t>28</a:t>
            </a:fld>
            <a:endParaRPr lang="en-US" altLang="en-US"/>
          </a:p>
        </p:txBody>
      </p:sp>
    </p:spTree>
    <p:extLst>
      <p:ext uri="{BB962C8B-B14F-4D97-AF65-F5344CB8AC3E}">
        <p14:creationId xmlns:p14="http://schemas.microsoft.com/office/powerpoint/2010/main" val="3458409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1914A4B-80AA-CEF1-2685-3C594E11EF20}"/>
              </a:ext>
            </a:extLst>
          </p:cNvPr>
          <p:cNvSpPr>
            <a:spLocks noGrp="1"/>
          </p:cNvSpPr>
          <p:nvPr>
            <p:ph type="title"/>
          </p:nvPr>
        </p:nvSpPr>
        <p:spPr>
          <a:xfrm>
            <a:off x="2158999" y="325120"/>
            <a:ext cx="10222653" cy="1219200"/>
          </a:xfrm>
        </p:spPr>
        <p:txBody>
          <a:bodyPr/>
          <a:lstStyle/>
          <a:p>
            <a:r>
              <a:rPr lang="en-US" altLang="en-US" sz="5760" b="1" dirty="0"/>
              <a:t>Next Meeting – </a:t>
            </a:r>
            <a:r>
              <a:rPr lang="en-US" altLang="en-US" sz="5760" b="1" dirty="0" smtClean="0"/>
              <a:t>Mar 14</a:t>
            </a:r>
            <a:endParaRPr lang="en-US" altLang="en-US" sz="5760" b="1" dirty="0"/>
          </a:p>
        </p:txBody>
      </p:sp>
      <p:sp>
        <p:nvSpPr>
          <p:cNvPr id="3" name="Content Placeholder 2">
            <a:extLst>
              <a:ext uri="{FF2B5EF4-FFF2-40B4-BE49-F238E27FC236}">
                <a16:creationId xmlns:a16="http://schemas.microsoft.com/office/drawing/2014/main" id="{879C6822-6388-F65E-BBE8-4D5CE5E00456}"/>
              </a:ext>
            </a:extLst>
          </p:cNvPr>
          <p:cNvSpPr>
            <a:spLocks noGrp="1"/>
          </p:cNvSpPr>
          <p:nvPr>
            <p:ph idx="1"/>
          </p:nvPr>
        </p:nvSpPr>
        <p:spPr>
          <a:xfrm>
            <a:off x="405487" y="1869440"/>
            <a:ext cx="12533274" cy="4665133"/>
          </a:xfrm>
        </p:spPr>
        <p:txBody>
          <a:bodyPr/>
          <a:lstStyle/>
          <a:p>
            <a:pPr marL="0" indent="0">
              <a:spcBef>
                <a:spcPts val="0"/>
              </a:spcBef>
              <a:spcAft>
                <a:spcPts val="0"/>
              </a:spcAft>
              <a:buNone/>
              <a:defRPr/>
            </a:pPr>
            <a:r>
              <a:rPr lang="fr-FR" altLang="en-US" sz="2800" b="1" dirty="0" err="1">
                <a:cs typeface="Arial" panose="020B0604020202020204" pitchFamily="34" charset="0"/>
              </a:rPr>
              <a:t>Review</a:t>
            </a:r>
            <a:r>
              <a:rPr lang="fr-FR" altLang="en-US" sz="2800" b="1" dirty="0">
                <a:cs typeface="Arial" panose="020B0604020202020204" pitchFamily="34" charset="0"/>
              </a:rPr>
              <a:t>:</a:t>
            </a:r>
          </a:p>
          <a:p>
            <a:pPr>
              <a:spcBef>
                <a:spcPts val="0"/>
              </a:spcBef>
              <a:spcAft>
                <a:spcPts val="0"/>
              </a:spcAft>
              <a:defRPr/>
            </a:pPr>
            <a:r>
              <a:rPr lang="fr-FR" altLang="en-US" sz="2800" b="1" dirty="0">
                <a:cs typeface="Arial" panose="020B0604020202020204" pitchFamily="34" charset="0"/>
              </a:rPr>
              <a:t>Isaiah 30 – Do Not Go to </a:t>
            </a:r>
            <a:r>
              <a:rPr lang="fr-FR" altLang="en-US" sz="2800" b="1" dirty="0" err="1">
                <a:cs typeface="Arial" panose="020B0604020202020204" pitchFamily="34" charset="0"/>
              </a:rPr>
              <a:t>Egypt</a:t>
            </a:r>
            <a:r>
              <a:rPr lang="fr-FR" altLang="en-US" sz="2800" b="1" dirty="0">
                <a:cs typeface="Arial" panose="020B0604020202020204" pitchFamily="34" charset="0"/>
              </a:rPr>
              <a:t>, </a:t>
            </a:r>
            <a:r>
              <a:rPr lang="fr-FR" altLang="en-US" sz="2800" b="1" dirty="0" err="1">
                <a:cs typeface="Arial" panose="020B0604020202020204" pitchFamily="34" charset="0"/>
              </a:rPr>
              <a:t>Rebellious</a:t>
            </a:r>
            <a:r>
              <a:rPr lang="fr-FR" altLang="en-US" sz="2800" b="1" dirty="0">
                <a:cs typeface="Arial" panose="020B0604020202020204" pitchFamily="34" charset="0"/>
              </a:rPr>
              <a:t> People, </a:t>
            </a:r>
            <a:r>
              <a:rPr lang="fr-FR" altLang="en-US" sz="2800" b="1" dirty="0" err="1">
                <a:cs typeface="Arial" panose="020B0604020202020204" pitchFamily="34" charset="0"/>
              </a:rPr>
              <a:t>God</a:t>
            </a:r>
            <a:r>
              <a:rPr lang="fr-FR" altLang="en-US" sz="2800" b="1" dirty="0">
                <a:cs typeface="Arial" panose="020B0604020202020204" pitchFamily="34" charset="0"/>
              </a:rPr>
              <a:t> </a:t>
            </a:r>
            <a:r>
              <a:rPr lang="fr-FR" altLang="en-US" sz="2800" b="1" dirty="0" err="1">
                <a:cs typeface="Arial" panose="020B0604020202020204" pitchFamily="34" charset="0"/>
              </a:rPr>
              <a:t>is</a:t>
            </a:r>
            <a:r>
              <a:rPr lang="fr-FR" altLang="en-US" sz="2800" b="1" dirty="0">
                <a:cs typeface="Arial" panose="020B0604020202020204" pitchFamily="34" charset="0"/>
              </a:rPr>
              <a:t> </a:t>
            </a:r>
            <a:r>
              <a:rPr lang="fr-FR" altLang="en-US" sz="2800" b="1" dirty="0" err="1">
                <a:cs typeface="Arial" panose="020B0604020202020204" pitchFamily="34" charset="0"/>
              </a:rPr>
              <a:t>Gracious</a:t>
            </a:r>
            <a:endParaRPr lang="fr-FR" altLang="en-US" sz="2800" b="1" dirty="0">
              <a:cs typeface="Arial" panose="020B0604020202020204" pitchFamily="34" charset="0"/>
            </a:endParaRPr>
          </a:p>
          <a:p>
            <a:pPr>
              <a:spcBef>
                <a:spcPts val="0"/>
              </a:spcBef>
              <a:spcAft>
                <a:spcPts val="0"/>
              </a:spcAft>
              <a:defRPr/>
            </a:pPr>
            <a:r>
              <a:rPr lang="fr-FR" altLang="en-US" sz="2800" b="1" dirty="0">
                <a:cs typeface="Arial" panose="020B0604020202020204" pitchFamily="34" charset="0"/>
              </a:rPr>
              <a:t>Memory Verse: Isaiah 30:1</a:t>
            </a:r>
          </a:p>
          <a:p>
            <a:pPr>
              <a:spcBef>
                <a:spcPts val="0"/>
              </a:spcBef>
              <a:spcAft>
                <a:spcPts val="0"/>
              </a:spcAft>
              <a:defRPr/>
            </a:pPr>
            <a:r>
              <a:rPr lang="fr-FR" altLang="en-US" sz="2800" b="1" i="1" dirty="0">
                <a:cs typeface="Arial" panose="020B0604020202020204" pitchFamily="34" charset="0"/>
              </a:rPr>
              <a:t>Dr. </a:t>
            </a:r>
            <a:r>
              <a:rPr lang="fr-FR" altLang="en-US" sz="2800" b="1" i="1" dirty="0" err="1">
                <a:cs typeface="Arial" panose="020B0604020202020204" pitchFamily="34" charset="0"/>
              </a:rPr>
              <a:t>Constable’s</a:t>
            </a:r>
            <a:r>
              <a:rPr lang="fr-FR" altLang="en-US" sz="2800" b="1" i="1" dirty="0">
                <a:cs typeface="Arial" panose="020B0604020202020204" pitchFamily="34" charset="0"/>
              </a:rPr>
              <a:t> Notes, 2022 Ed., pp.196-204; Motyer, pp. 244-253</a:t>
            </a:r>
          </a:p>
          <a:p>
            <a:pPr marL="365771" indent="-365771">
              <a:spcBef>
                <a:spcPts val="0"/>
              </a:spcBef>
              <a:spcAft>
                <a:spcPts val="0"/>
              </a:spcAft>
              <a:defRPr/>
            </a:pPr>
            <a:endParaRPr lang="fr-FR" altLang="en-US" sz="2800" b="1" dirty="0">
              <a:cs typeface="Arial" panose="020B0604020202020204" pitchFamily="34" charset="0"/>
            </a:endParaRPr>
          </a:p>
          <a:p>
            <a:pPr marL="0" indent="0">
              <a:spcBef>
                <a:spcPts val="0"/>
              </a:spcBef>
              <a:spcAft>
                <a:spcPts val="0"/>
              </a:spcAft>
              <a:buNone/>
              <a:defRPr/>
            </a:pPr>
            <a:r>
              <a:rPr lang="fr-FR" altLang="en-US" sz="2800" b="1" dirty="0" err="1" smtClean="0">
                <a:cs typeface="Arial" panose="020B0604020202020204" pitchFamily="34" charset="0"/>
              </a:rPr>
              <a:t>Study</a:t>
            </a:r>
            <a:endParaRPr lang="fr-FR" altLang="en-US" sz="2800" b="1" dirty="0" smtClean="0">
              <a:cs typeface="Arial" panose="020B0604020202020204" pitchFamily="34" charset="0"/>
            </a:endParaRPr>
          </a:p>
          <a:p>
            <a:pPr marL="365771" indent="-365771">
              <a:spcBef>
                <a:spcPts val="0"/>
              </a:spcBef>
              <a:spcAft>
                <a:spcPts val="0"/>
              </a:spcAft>
              <a:defRPr/>
            </a:pPr>
            <a:r>
              <a:rPr lang="en-US" altLang="en-US" sz="2800" b="1" dirty="0">
                <a:cs typeface="Arial" panose="020B0604020202020204" pitchFamily="34" charset="0"/>
              </a:rPr>
              <a:t>Isaiah </a:t>
            </a:r>
            <a:r>
              <a:rPr lang="en-US" altLang="en-US" sz="2800" b="1" dirty="0" smtClean="0">
                <a:cs typeface="Arial" panose="020B0604020202020204" pitchFamily="34" charset="0"/>
              </a:rPr>
              <a:t>31, Woe to Egypt Travelers, Righteous Kin, Women Warned</a:t>
            </a:r>
            <a:endParaRPr lang="en-US" altLang="en-US" sz="2800" b="1" dirty="0">
              <a:cs typeface="Arial" panose="020B0604020202020204" pitchFamily="34" charset="0"/>
            </a:endParaRPr>
          </a:p>
          <a:p>
            <a:pPr marL="365771" indent="-365771">
              <a:spcBef>
                <a:spcPts val="0"/>
              </a:spcBef>
              <a:spcAft>
                <a:spcPts val="0"/>
              </a:spcAft>
              <a:defRPr/>
            </a:pPr>
            <a:r>
              <a:rPr lang="en-US" altLang="en-US" sz="2800" b="1" dirty="0">
                <a:cs typeface="Arial" panose="020B0604020202020204" pitchFamily="34" charset="0"/>
              </a:rPr>
              <a:t>Memory Verse: Isaiah </a:t>
            </a:r>
            <a:r>
              <a:rPr lang="en-US" altLang="en-US" sz="2800" b="1" dirty="0" smtClean="0">
                <a:cs typeface="Arial" panose="020B0604020202020204" pitchFamily="34" charset="0"/>
              </a:rPr>
              <a:t>31:1</a:t>
            </a:r>
            <a:endParaRPr lang="en-US" altLang="en-US" sz="2800" b="1" dirty="0">
              <a:cs typeface="Arial" panose="020B0604020202020204" pitchFamily="34" charset="0"/>
            </a:endParaRPr>
          </a:p>
          <a:p>
            <a:pPr marL="365771" indent="-365771">
              <a:spcBef>
                <a:spcPts val="0"/>
              </a:spcBef>
              <a:spcAft>
                <a:spcPts val="0"/>
              </a:spcAft>
              <a:defRPr/>
            </a:pPr>
            <a:r>
              <a:rPr lang="en-US" altLang="en-US" sz="2800" b="1" i="1" dirty="0">
                <a:cs typeface="Arial" panose="020B0604020202020204" pitchFamily="34" charset="0"/>
              </a:rPr>
              <a:t>Dr. Constable’s Notes, 2022 Ed., </a:t>
            </a:r>
            <a:r>
              <a:rPr lang="en-US" altLang="en-US" sz="2800" b="1" i="1" dirty="0" smtClean="0">
                <a:cs typeface="Arial" panose="020B0604020202020204" pitchFamily="34" charset="0"/>
              </a:rPr>
              <a:t>pp.205-211; </a:t>
            </a:r>
            <a:r>
              <a:rPr lang="en-US" altLang="en-US" sz="2800" b="1" i="1" dirty="0" err="1">
                <a:cs typeface="Arial" panose="020B0604020202020204" pitchFamily="34" charset="0"/>
              </a:rPr>
              <a:t>Motyer</a:t>
            </a:r>
            <a:r>
              <a:rPr lang="en-US" altLang="en-US" sz="2800" b="1" i="1" dirty="0">
                <a:cs typeface="Arial" panose="020B0604020202020204" pitchFamily="34" charset="0"/>
              </a:rPr>
              <a:t>, </a:t>
            </a:r>
            <a:r>
              <a:rPr lang="en-US" altLang="en-US" sz="2800" b="1" i="1" dirty="0" smtClean="0">
                <a:cs typeface="Arial" panose="020B0604020202020204" pitchFamily="34" charset="0"/>
              </a:rPr>
              <a:t>pp.253-261</a:t>
            </a:r>
            <a:endParaRPr lang="fr-FR" altLang="en-US" sz="2800" b="1" dirty="0">
              <a:cs typeface="Arial" panose="020B0604020202020204" pitchFamily="34" charset="0"/>
            </a:endParaRPr>
          </a:p>
        </p:txBody>
      </p:sp>
      <p:sp>
        <p:nvSpPr>
          <p:cNvPr id="64517" name="Slide Number Placeholder 5">
            <a:extLst>
              <a:ext uri="{FF2B5EF4-FFF2-40B4-BE49-F238E27FC236}">
                <a16:creationId xmlns:a16="http://schemas.microsoft.com/office/drawing/2014/main" id="{14FF552B-0FBB-D60E-D9D4-70A5AAD7A5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B4D8E948-26DC-4F2E-822F-C296E317BD7A}" type="slidenum">
              <a:rPr lang="en-US" altLang="en-US">
                <a:solidFill>
                  <a:prstClr val="black"/>
                </a:solidFill>
                <a:latin typeface="Calibri" panose="020F0502020204030204" pitchFamily="34" charset="0"/>
                <a:cs typeface="+mn-cs"/>
              </a:rPr>
              <a:pPr defTabSz="973698"/>
              <a:t>29</a:t>
            </a:fld>
            <a:endParaRPr lang="en-US" altLang="en-US">
              <a:solidFill>
                <a:prstClr val="black"/>
              </a:solidFill>
              <a:latin typeface="Calibri" panose="020F0502020204030204" pitchFamily="34" charset="0"/>
              <a:cs typeface="+mn-cs"/>
            </a:endParaRPr>
          </a:p>
        </p:txBody>
      </p:sp>
      <p:cxnSp>
        <p:nvCxnSpPr>
          <p:cNvPr id="2" name="Straight Connector 1">
            <a:extLst>
              <a:ext uri="{FF2B5EF4-FFF2-40B4-BE49-F238E27FC236}">
                <a16:creationId xmlns:a16="http://schemas.microsoft.com/office/drawing/2014/main" id="{9B3D9662-FCEE-CA87-CAC8-792E1A7F5282}"/>
              </a:ext>
            </a:extLst>
          </p:cNvPr>
          <p:cNvCxnSpPr/>
          <p:nvPr/>
        </p:nvCxnSpPr>
        <p:spPr>
          <a:xfrm>
            <a:off x="650240" y="1706880"/>
            <a:ext cx="1170432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38669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Please Rise</a:t>
            </a:r>
          </a:p>
        </p:txBody>
      </p:sp>
      <p:sp>
        <p:nvSpPr>
          <p:cNvPr id="3" name="Content Placeholder 2"/>
          <p:cNvSpPr>
            <a:spLocks noGrp="1"/>
          </p:cNvSpPr>
          <p:nvPr>
            <p:ph idx="1"/>
          </p:nvPr>
        </p:nvSpPr>
        <p:spPr/>
        <p:txBody>
          <a:bodyPr/>
          <a:lstStyle/>
          <a:p>
            <a:pPr>
              <a:spcAft>
                <a:spcPts val="640"/>
              </a:spcAft>
              <a:defRPr/>
            </a:pPr>
            <a:r>
              <a:rPr lang="en-US" altLang="en-US" sz="4800" b="1" dirty="0"/>
              <a:t>Invocation/Prayer.</a:t>
            </a:r>
          </a:p>
          <a:p>
            <a:pPr>
              <a:spcAft>
                <a:spcPts val="640"/>
              </a:spcAft>
              <a:defRPr/>
            </a:pPr>
            <a:endParaRPr lang="en-US" altLang="en-US" sz="3200" b="1" dirty="0"/>
          </a:p>
          <a:p>
            <a:pPr>
              <a:spcAft>
                <a:spcPts val="640"/>
              </a:spcAft>
              <a:defRPr/>
            </a:pPr>
            <a:r>
              <a:rPr lang="en-US" altLang="en-US" sz="4800" b="1" dirty="0" smtClean="0"/>
              <a:t>Song:</a:t>
            </a:r>
            <a:endParaRPr lang="en-US" altLang="en-US" sz="4800" b="1" dirty="0"/>
          </a:p>
          <a:p>
            <a:pPr>
              <a:spcAft>
                <a:spcPts val="640"/>
              </a:spcAft>
              <a:defRPr/>
            </a:pPr>
            <a:endParaRPr lang="en-US" altLang="en-US" sz="500" b="1" dirty="0"/>
          </a:p>
          <a:p>
            <a:pPr marL="0" indent="0" algn="ctr">
              <a:spcAft>
                <a:spcPts val="640"/>
              </a:spcAft>
              <a:buNone/>
              <a:defRPr/>
            </a:pPr>
            <a:r>
              <a:rPr lang="en-US" altLang="en-US" sz="4800" b="1" dirty="0" smtClean="0"/>
              <a:t>“</a:t>
            </a:r>
            <a:r>
              <a:rPr lang="en-US" altLang="en-US" sz="4800" b="1" i="1" dirty="0" smtClean="0">
                <a:solidFill>
                  <a:srgbClr val="0000FF"/>
                </a:solidFill>
              </a:rPr>
              <a:t>Blessed Assurance</a:t>
            </a:r>
            <a:r>
              <a:rPr lang="en-US" altLang="en-US" sz="4800" b="1" dirty="0" smtClean="0"/>
              <a:t>”</a:t>
            </a:r>
            <a:endParaRPr lang="en-US" altLang="en-US" sz="4800" b="1" dirty="0"/>
          </a:p>
          <a:p>
            <a:pPr>
              <a:defRPr/>
            </a:pPr>
            <a:endParaRPr lang="en-US" sz="4800" dirty="0"/>
          </a:p>
        </p:txBody>
      </p:sp>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97DB6-B669-40D3-ADAE-5E4EAA179F76}" type="slidenum">
              <a:rPr lang="en-US" altLang="en-US"/>
              <a:pPr/>
              <a:t>3</a:t>
            </a:fld>
            <a:endParaRPr lang="en-US" altLang="en-US"/>
          </a:p>
        </p:txBody>
      </p:sp>
    </p:spTree>
    <p:extLst>
      <p:ext uri="{BB962C8B-B14F-4D97-AF65-F5344CB8AC3E}">
        <p14:creationId xmlns:p14="http://schemas.microsoft.com/office/powerpoint/2010/main" val="187674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30</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2022 – Spring 2023</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December 30, </a:t>
            </a:r>
            <a:r>
              <a:rPr lang="en-US" altLang="en-US" sz="1600" b="1" i="1" dirty="0">
                <a:solidFill>
                  <a:srgbClr val="0000FF"/>
                </a:solidFill>
                <a:latin typeface="Times New Roman" panose="02020603050405020304" pitchFamily="18" charset="0"/>
                <a:cs typeface="Calibri" panose="020F0502020204030204" pitchFamily="34" charset="0"/>
              </a:rPr>
              <a:t>2022</a:t>
            </a:r>
            <a:endParaRPr lang="en-US" altLang="en-US" sz="1100" i="1" dirty="0">
              <a:solidFill>
                <a:srgbClr val="0000FF"/>
              </a:solidFill>
            </a:endParaRPr>
          </a:p>
        </p:txBody>
      </p:sp>
      <p:pic>
        <p:nvPicPr>
          <p:cNvPr id="2" name="Picture 1"/>
          <p:cNvPicPr>
            <a:picLocks noChangeAspect="1"/>
          </p:cNvPicPr>
          <p:nvPr/>
        </p:nvPicPr>
        <p:blipFill rotWithShape="1">
          <a:blip r:embed="rId3"/>
          <a:srcRect b="86790"/>
          <a:stretch/>
        </p:blipFill>
        <p:spPr>
          <a:xfrm>
            <a:off x="1397000" y="1956073"/>
            <a:ext cx="10687946" cy="634728"/>
          </a:xfrm>
          <a:prstGeom prst="rect">
            <a:avLst/>
          </a:prstGeom>
        </p:spPr>
      </p:pic>
      <p:pic>
        <p:nvPicPr>
          <p:cNvPr id="3" name="Picture 2"/>
          <p:cNvPicPr>
            <a:picLocks noChangeAspect="1"/>
          </p:cNvPicPr>
          <p:nvPr/>
        </p:nvPicPr>
        <p:blipFill rotWithShape="1">
          <a:blip r:embed="rId4"/>
          <a:srcRect b="1102"/>
          <a:stretch/>
        </p:blipFill>
        <p:spPr>
          <a:xfrm>
            <a:off x="1397000" y="2525487"/>
            <a:ext cx="10687946" cy="4180114"/>
          </a:xfrm>
          <a:prstGeom prst="rect">
            <a:avLst/>
          </a:prstGeom>
        </p:spPr>
      </p:pic>
    </p:spTree>
    <p:extLst>
      <p:ext uri="{BB962C8B-B14F-4D97-AF65-F5344CB8AC3E}">
        <p14:creationId xmlns:p14="http://schemas.microsoft.com/office/powerpoint/2010/main" val="1734967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Backup</a:t>
            </a:r>
            <a:endParaRPr lang="en-US" dirty="0"/>
          </a:p>
        </p:txBody>
      </p:sp>
      <p:sp>
        <p:nvSpPr>
          <p:cNvPr id="2" name="Subtitle 1"/>
          <p:cNvSpPr>
            <a:spLocks noGrp="1"/>
          </p:cNvSpPr>
          <p:nvPr>
            <p:ph type="subTitle" idx="1"/>
          </p:nvPr>
        </p:nvSpPr>
        <p:spPr/>
        <p:txBody>
          <a:bodyPr/>
          <a:lstStyle/>
          <a:p>
            <a:endParaRPr lang="en-US"/>
          </a:p>
        </p:txBody>
      </p:sp>
      <p:sp>
        <p:nvSpPr>
          <p:cNvPr id="3" name="Slide Number Placeholder 2"/>
          <p:cNvSpPr>
            <a:spLocks noGrp="1"/>
          </p:cNvSpPr>
          <p:nvPr>
            <p:ph type="sldNum" sz="quarter" idx="4"/>
          </p:nvPr>
        </p:nvSpPr>
        <p:spPr/>
        <p:txBody>
          <a:body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smtClean="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31</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Tree>
    <p:extLst>
      <p:ext uri="{BB962C8B-B14F-4D97-AF65-F5344CB8AC3E}">
        <p14:creationId xmlns:p14="http://schemas.microsoft.com/office/powerpoint/2010/main" val="3744429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32</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2022 – Spring 2023</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December 30, </a:t>
            </a:r>
            <a:r>
              <a:rPr lang="en-US" altLang="en-US" sz="1600" b="1" i="1" dirty="0">
                <a:solidFill>
                  <a:srgbClr val="0000FF"/>
                </a:solidFill>
                <a:latin typeface="Times New Roman" panose="02020603050405020304" pitchFamily="18" charset="0"/>
                <a:cs typeface="Calibri" panose="020F0502020204030204" pitchFamily="34" charset="0"/>
              </a:rPr>
              <a:t>2022</a:t>
            </a:r>
            <a:endParaRPr lang="en-US" altLang="en-US" sz="1100" i="1" dirty="0">
              <a:solidFill>
                <a:srgbClr val="0000FF"/>
              </a:solidFill>
            </a:endParaRPr>
          </a:p>
        </p:txBody>
      </p:sp>
      <p:pic>
        <p:nvPicPr>
          <p:cNvPr id="2" name="Picture 1"/>
          <p:cNvPicPr>
            <a:picLocks noChangeAspect="1"/>
          </p:cNvPicPr>
          <p:nvPr/>
        </p:nvPicPr>
        <p:blipFill rotWithShape="1">
          <a:blip r:embed="rId3"/>
          <a:srcRect b="86790"/>
          <a:stretch/>
        </p:blipFill>
        <p:spPr>
          <a:xfrm>
            <a:off x="1397000" y="1956073"/>
            <a:ext cx="10687946" cy="634728"/>
          </a:xfrm>
          <a:prstGeom prst="rect">
            <a:avLst/>
          </a:prstGeom>
        </p:spPr>
      </p:pic>
      <p:pic>
        <p:nvPicPr>
          <p:cNvPr id="4" name="Picture 3"/>
          <p:cNvPicPr>
            <a:picLocks noChangeAspect="1"/>
          </p:cNvPicPr>
          <p:nvPr/>
        </p:nvPicPr>
        <p:blipFill>
          <a:blip r:embed="rId4"/>
          <a:stretch>
            <a:fillRect/>
          </a:stretch>
        </p:blipFill>
        <p:spPr>
          <a:xfrm>
            <a:off x="1397000" y="2558145"/>
            <a:ext cx="10687946" cy="4539696"/>
          </a:xfrm>
          <a:prstGeom prst="rect">
            <a:avLst/>
          </a:prstGeom>
        </p:spPr>
      </p:pic>
    </p:spTree>
    <p:extLst>
      <p:ext uri="{BB962C8B-B14F-4D97-AF65-F5344CB8AC3E}">
        <p14:creationId xmlns:p14="http://schemas.microsoft.com/office/powerpoint/2010/main" val="2453333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13">
                <a:solidFill>
                  <a:schemeClr val="tx1"/>
                </a:solidFill>
                <a:latin typeface="Calibri" panose="020F0502020204030204" pitchFamily="34" charset="0"/>
              </a:defRPr>
            </a:lvl1pPr>
            <a:lvl2pPr marL="792505" indent="-304810">
              <a:spcBef>
                <a:spcPct val="20000"/>
              </a:spcBef>
              <a:buFont typeface="Arial" panose="020B0604020202020204" pitchFamily="34" charset="0"/>
              <a:buChar char="–"/>
              <a:defRPr sz="2987">
                <a:solidFill>
                  <a:schemeClr val="tx1"/>
                </a:solidFill>
                <a:latin typeface="Calibri" panose="020F0502020204030204" pitchFamily="34" charset="0"/>
              </a:defRPr>
            </a:lvl2pPr>
            <a:lvl3pPr marL="1219238" indent="-243848">
              <a:spcBef>
                <a:spcPct val="20000"/>
              </a:spcBef>
              <a:buFont typeface="Arial" panose="020B0604020202020204" pitchFamily="34" charset="0"/>
              <a:buChar char="•"/>
              <a:defRPr sz="2560">
                <a:solidFill>
                  <a:schemeClr val="tx1"/>
                </a:solidFill>
                <a:latin typeface="Calibri" panose="020F0502020204030204" pitchFamily="34" charset="0"/>
              </a:defRPr>
            </a:lvl3pPr>
            <a:lvl4pPr marL="1706933" indent="-243848">
              <a:spcBef>
                <a:spcPct val="20000"/>
              </a:spcBef>
              <a:buFont typeface="Arial" panose="020B0604020202020204" pitchFamily="34" charset="0"/>
              <a:buChar char="–"/>
              <a:defRPr sz="2133">
                <a:solidFill>
                  <a:schemeClr val="tx1"/>
                </a:solidFill>
                <a:latin typeface="Calibri" panose="020F0502020204030204" pitchFamily="34" charset="0"/>
              </a:defRPr>
            </a:lvl4pPr>
            <a:lvl5pPr marL="2194629" indent="-243848">
              <a:spcBef>
                <a:spcPct val="20000"/>
              </a:spcBef>
              <a:buFont typeface="Arial" panose="020B0604020202020204" pitchFamily="34" charset="0"/>
              <a:buChar char="»"/>
              <a:defRPr sz="2133">
                <a:solidFill>
                  <a:schemeClr val="tx1"/>
                </a:solidFill>
                <a:latin typeface="Calibri" panose="020F0502020204030204" pitchFamily="34" charset="0"/>
              </a:defRPr>
            </a:lvl5pPr>
            <a:lvl6pPr marL="2682324"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6pPr>
            <a:lvl7pPr marL="3170019"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7pPr>
            <a:lvl8pPr marL="3657714"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8pPr>
            <a:lvl9pPr marL="4145410"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9pPr>
          </a:lstStyle>
          <a:p>
            <a:pPr>
              <a:spcBef>
                <a:spcPct val="0"/>
              </a:spcBef>
              <a:buFontTx/>
              <a:buNone/>
            </a:pPr>
            <a:fld id="{DE415D91-848D-463E-BB5D-20DF894E4BAB}" type="slidenum">
              <a:rPr lang="en-US" altLang="en-US" sz="1800">
                <a:latin typeface="+mj-lt"/>
              </a:rPr>
              <a:pPr>
                <a:spcBef>
                  <a:spcPct val="0"/>
                </a:spcBef>
                <a:buFontTx/>
                <a:buNone/>
              </a:pPr>
              <a:t>4</a:t>
            </a:fld>
            <a:endParaRPr lang="en-US" altLang="en-US" sz="1800">
              <a:latin typeface="+mj-lt"/>
            </a:endParaRPr>
          </a:p>
        </p:txBody>
      </p:sp>
      <p:sp>
        <p:nvSpPr>
          <p:cNvPr id="10243" name="Rectangle 2"/>
          <p:cNvSpPr>
            <a:spLocks noChangeArrowheads="1"/>
          </p:cNvSpPr>
          <p:nvPr/>
        </p:nvSpPr>
        <p:spPr bwMode="auto">
          <a:xfrm>
            <a:off x="2958254" y="1722121"/>
            <a:ext cx="7113693" cy="481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413"/>
              <a:t>Blessed assurance, Jesus is mine!</a:t>
            </a:r>
            <a:br>
              <a:rPr lang="en-US" altLang="en-US" sz="3413"/>
            </a:br>
            <a:r>
              <a:rPr lang="en-US" altLang="en-US" sz="3413"/>
              <a:t>O what a foretaste of glory divine!</a:t>
            </a:r>
            <a:br>
              <a:rPr lang="en-US" altLang="en-US" sz="3413"/>
            </a:br>
            <a:r>
              <a:rPr lang="en-US" altLang="en-US" sz="3413"/>
              <a:t>Heir of salvation, purchase of God,</a:t>
            </a:r>
            <a:br>
              <a:rPr lang="en-US" altLang="en-US" sz="3413"/>
            </a:br>
            <a:r>
              <a:rPr lang="en-US" altLang="en-US" sz="3413"/>
              <a:t>born of his Spirit, washed in his blood.</a:t>
            </a:r>
            <a:br>
              <a:rPr lang="en-US" altLang="en-US" sz="3413"/>
            </a:br>
            <a:r>
              <a:rPr lang="en-US" altLang="en-US" sz="3413"/>
              <a:t/>
            </a:r>
            <a:br>
              <a:rPr lang="en-US" altLang="en-US" sz="3413"/>
            </a:br>
            <a:r>
              <a:rPr lang="en-US" altLang="en-US" sz="3413"/>
              <a:t>This is my story, this is my song,</a:t>
            </a:r>
            <a:br>
              <a:rPr lang="en-US" altLang="en-US" sz="3413"/>
            </a:br>
            <a:r>
              <a:rPr lang="en-US" altLang="en-US" sz="3413"/>
              <a:t>praising my Savior all the day long;</a:t>
            </a:r>
            <a:br>
              <a:rPr lang="en-US" altLang="en-US" sz="3413"/>
            </a:br>
            <a:r>
              <a:rPr lang="en-US" altLang="en-US" sz="3413"/>
              <a:t>this is my story, this is my song,</a:t>
            </a:r>
            <a:br>
              <a:rPr lang="en-US" altLang="en-US" sz="3413"/>
            </a:br>
            <a:r>
              <a:rPr lang="en-US" altLang="en-US" sz="3413"/>
              <a:t>praising my Savior all the day long.</a:t>
            </a:r>
          </a:p>
        </p:txBody>
      </p:sp>
      <p:sp>
        <p:nvSpPr>
          <p:cNvPr id="10244" name="Rectangle 3"/>
          <p:cNvSpPr>
            <a:spLocks noChangeArrowheads="1"/>
          </p:cNvSpPr>
          <p:nvPr/>
        </p:nvSpPr>
        <p:spPr bwMode="auto">
          <a:xfrm>
            <a:off x="4524914" y="389467"/>
            <a:ext cx="393126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840" b="1"/>
              <a:t>Blessed Assurance</a:t>
            </a:r>
            <a:endParaRPr lang="en-US" altLang="en-US" sz="3840"/>
          </a:p>
        </p:txBody>
      </p:sp>
    </p:spTree>
    <p:extLst>
      <p:ext uri="{BB962C8B-B14F-4D97-AF65-F5344CB8AC3E}">
        <p14:creationId xmlns:p14="http://schemas.microsoft.com/office/powerpoint/2010/main" val="3003733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13">
                <a:solidFill>
                  <a:schemeClr val="tx1"/>
                </a:solidFill>
                <a:latin typeface="Calibri" panose="020F0502020204030204" pitchFamily="34" charset="0"/>
              </a:defRPr>
            </a:lvl1pPr>
            <a:lvl2pPr marL="792505" indent="-304810">
              <a:spcBef>
                <a:spcPct val="20000"/>
              </a:spcBef>
              <a:buFont typeface="Arial" panose="020B0604020202020204" pitchFamily="34" charset="0"/>
              <a:buChar char="–"/>
              <a:defRPr sz="2987">
                <a:solidFill>
                  <a:schemeClr val="tx1"/>
                </a:solidFill>
                <a:latin typeface="Calibri" panose="020F0502020204030204" pitchFamily="34" charset="0"/>
              </a:defRPr>
            </a:lvl2pPr>
            <a:lvl3pPr marL="1219238" indent="-243848">
              <a:spcBef>
                <a:spcPct val="20000"/>
              </a:spcBef>
              <a:buFont typeface="Arial" panose="020B0604020202020204" pitchFamily="34" charset="0"/>
              <a:buChar char="•"/>
              <a:defRPr sz="2560">
                <a:solidFill>
                  <a:schemeClr val="tx1"/>
                </a:solidFill>
                <a:latin typeface="Calibri" panose="020F0502020204030204" pitchFamily="34" charset="0"/>
              </a:defRPr>
            </a:lvl3pPr>
            <a:lvl4pPr marL="1706933" indent="-243848">
              <a:spcBef>
                <a:spcPct val="20000"/>
              </a:spcBef>
              <a:buFont typeface="Arial" panose="020B0604020202020204" pitchFamily="34" charset="0"/>
              <a:buChar char="–"/>
              <a:defRPr sz="2133">
                <a:solidFill>
                  <a:schemeClr val="tx1"/>
                </a:solidFill>
                <a:latin typeface="Calibri" panose="020F0502020204030204" pitchFamily="34" charset="0"/>
              </a:defRPr>
            </a:lvl4pPr>
            <a:lvl5pPr marL="2194629" indent="-243848">
              <a:spcBef>
                <a:spcPct val="20000"/>
              </a:spcBef>
              <a:buFont typeface="Arial" panose="020B0604020202020204" pitchFamily="34" charset="0"/>
              <a:buChar char="»"/>
              <a:defRPr sz="2133">
                <a:solidFill>
                  <a:schemeClr val="tx1"/>
                </a:solidFill>
                <a:latin typeface="Calibri" panose="020F0502020204030204" pitchFamily="34" charset="0"/>
              </a:defRPr>
            </a:lvl5pPr>
            <a:lvl6pPr marL="2682324"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6pPr>
            <a:lvl7pPr marL="3170019"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7pPr>
            <a:lvl8pPr marL="3657714"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8pPr>
            <a:lvl9pPr marL="4145410"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9pPr>
          </a:lstStyle>
          <a:p>
            <a:pPr>
              <a:spcBef>
                <a:spcPct val="0"/>
              </a:spcBef>
              <a:buFontTx/>
              <a:buNone/>
            </a:pPr>
            <a:fld id="{B87A3F1A-8A3D-472F-A2FC-1D2956695D71}" type="slidenum">
              <a:rPr lang="en-US" altLang="en-US" sz="1800">
                <a:latin typeface="+mj-lt"/>
              </a:rPr>
              <a:pPr>
                <a:spcBef>
                  <a:spcPct val="0"/>
                </a:spcBef>
                <a:buFontTx/>
                <a:buNone/>
              </a:pPr>
              <a:t>5</a:t>
            </a:fld>
            <a:endParaRPr lang="en-US" altLang="en-US" sz="1800">
              <a:latin typeface="+mj-lt"/>
            </a:endParaRPr>
          </a:p>
        </p:txBody>
      </p:sp>
      <p:sp>
        <p:nvSpPr>
          <p:cNvPr id="12291" name="Rectangle 10"/>
          <p:cNvSpPr>
            <a:spLocks noChangeArrowheads="1"/>
          </p:cNvSpPr>
          <p:nvPr/>
        </p:nvSpPr>
        <p:spPr bwMode="auto">
          <a:xfrm>
            <a:off x="2958254" y="1722121"/>
            <a:ext cx="7445586" cy="481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413" dirty="0"/>
              <a:t>Perfect submission, perfect delight,</a:t>
            </a:r>
            <a:br>
              <a:rPr lang="en-US" altLang="en-US" sz="3413" dirty="0"/>
            </a:br>
            <a:r>
              <a:rPr lang="en-US" altLang="en-US" sz="3413" dirty="0"/>
              <a:t>visions of rapture now burst on my sight;</a:t>
            </a:r>
            <a:br>
              <a:rPr lang="en-US" altLang="en-US" sz="3413" dirty="0"/>
            </a:br>
            <a:r>
              <a:rPr lang="en-US" altLang="en-US" sz="3413" dirty="0"/>
              <a:t>angels descending, bring from above</a:t>
            </a:r>
            <a:br>
              <a:rPr lang="en-US" altLang="en-US" sz="3413" dirty="0"/>
            </a:br>
            <a:r>
              <a:rPr lang="en-US" altLang="en-US" sz="3413" dirty="0"/>
              <a:t>echoes of mercy, whispers of love.</a:t>
            </a:r>
          </a:p>
          <a:p>
            <a:pPr>
              <a:spcBef>
                <a:spcPct val="0"/>
              </a:spcBef>
              <a:buFontTx/>
              <a:buNone/>
            </a:pPr>
            <a:r>
              <a:rPr lang="en-US" altLang="en-US" sz="3413" dirty="0"/>
              <a:t/>
            </a:r>
            <a:br>
              <a:rPr lang="en-US" altLang="en-US" sz="3413" dirty="0"/>
            </a:br>
            <a:r>
              <a:rPr lang="en-US" altLang="en-US" sz="3413" dirty="0"/>
              <a:t>This is my story, this is my song,</a:t>
            </a:r>
            <a:br>
              <a:rPr lang="en-US" altLang="en-US" sz="3413" dirty="0"/>
            </a:br>
            <a:r>
              <a:rPr lang="en-US" altLang="en-US" sz="3413" dirty="0"/>
              <a:t>praising my Savior all the day long;</a:t>
            </a:r>
            <a:br>
              <a:rPr lang="en-US" altLang="en-US" sz="3413" dirty="0"/>
            </a:br>
            <a:r>
              <a:rPr lang="en-US" altLang="en-US" sz="3413" dirty="0"/>
              <a:t>this is my story, this is my song,</a:t>
            </a:r>
            <a:br>
              <a:rPr lang="en-US" altLang="en-US" sz="3413" dirty="0"/>
            </a:br>
            <a:r>
              <a:rPr lang="en-US" altLang="en-US" sz="3413" dirty="0"/>
              <a:t>praising my Savior all the day long.</a:t>
            </a:r>
          </a:p>
        </p:txBody>
      </p:sp>
      <p:sp>
        <p:nvSpPr>
          <p:cNvPr id="12292" name="Rectangle 11"/>
          <p:cNvSpPr>
            <a:spLocks noChangeArrowheads="1"/>
          </p:cNvSpPr>
          <p:nvPr/>
        </p:nvSpPr>
        <p:spPr bwMode="auto">
          <a:xfrm>
            <a:off x="4524914" y="389467"/>
            <a:ext cx="393126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840" b="1"/>
              <a:t>Blessed Assurance</a:t>
            </a:r>
            <a:endParaRPr lang="en-US" altLang="en-US" sz="3840"/>
          </a:p>
        </p:txBody>
      </p:sp>
    </p:spTree>
    <p:extLst>
      <p:ext uri="{BB962C8B-B14F-4D97-AF65-F5344CB8AC3E}">
        <p14:creationId xmlns:p14="http://schemas.microsoft.com/office/powerpoint/2010/main" val="289611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13">
                <a:solidFill>
                  <a:schemeClr val="tx1"/>
                </a:solidFill>
                <a:latin typeface="Calibri" panose="020F0502020204030204" pitchFamily="34" charset="0"/>
              </a:defRPr>
            </a:lvl1pPr>
            <a:lvl2pPr marL="792505" indent="-304810">
              <a:spcBef>
                <a:spcPct val="20000"/>
              </a:spcBef>
              <a:buFont typeface="Arial" panose="020B0604020202020204" pitchFamily="34" charset="0"/>
              <a:buChar char="–"/>
              <a:defRPr sz="2987">
                <a:solidFill>
                  <a:schemeClr val="tx1"/>
                </a:solidFill>
                <a:latin typeface="Calibri" panose="020F0502020204030204" pitchFamily="34" charset="0"/>
              </a:defRPr>
            </a:lvl2pPr>
            <a:lvl3pPr marL="1219238" indent="-243848">
              <a:spcBef>
                <a:spcPct val="20000"/>
              </a:spcBef>
              <a:buFont typeface="Arial" panose="020B0604020202020204" pitchFamily="34" charset="0"/>
              <a:buChar char="•"/>
              <a:defRPr sz="2560">
                <a:solidFill>
                  <a:schemeClr val="tx1"/>
                </a:solidFill>
                <a:latin typeface="Calibri" panose="020F0502020204030204" pitchFamily="34" charset="0"/>
              </a:defRPr>
            </a:lvl3pPr>
            <a:lvl4pPr marL="1706933" indent="-243848">
              <a:spcBef>
                <a:spcPct val="20000"/>
              </a:spcBef>
              <a:buFont typeface="Arial" panose="020B0604020202020204" pitchFamily="34" charset="0"/>
              <a:buChar char="–"/>
              <a:defRPr sz="2133">
                <a:solidFill>
                  <a:schemeClr val="tx1"/>
                </a:solidFill>
                <a:latin typeface="Calibri" panose="020F0502020204030204" pitchFamily="34" charset="0"/>
              </a:defRPr>
            </a:lvl4pPr>
            <a:lvl5pPr marL="2194629" indent="-243848">
              <a:spcBef>
                <a:spcPct val="20000"/>
              </a:spcBef>
              <a:buFont typeface="Arial" panose="020B0604020202020204" pitchFamily="34" charset="0"/>
              <a:buChar char="»"/>
              <a:defRPr sz="2133">
                <a:solidFill>
                  <a:schemeClr val="tx1"/>
                </a:solidFill>
                <a:latin typeface="Calibri" panose="020F0502020204030204" pitchFamily="34" charset="0"/>
              </a:defRPr>
            </a:lvl5pPr>
            <a:lvl6pPr marL="2682324"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6pPr>
            <a:lvl7pPr marL="3170019"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7pPr>
            <a:lvl8pPr marL="3657714"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8pPr>
            <a:lvl9pPr marL="4145410" indent="-243848" eaLnBrk="0" fontAlgn="base" hangingPunct="0">
              <a:spcBef>
                <a:spcPct val="20000"/>
              </a:spcBef>
              <a:spcAft>
                <a:spcPct val="0"/>
              </a:spcAft>
              <a:buFont typeface="Arial" panose="020B0604020202020204" pitchFamily="34" charset="0"/>
              <a:buChar char="»"/>
              <a:defRPr sz="2133">
                <a:solidFill>
                  <a:schemeClr val="tx1"/>
                </a:solidFill>
                <a:latin typeface="Calibri" panose="020F0502020204030204" pitchFamily="34" charset="0"/>
              </a:defRPr>
            </a:lvl9pPr>
          </a:lstStyle>
          <a:p>
            <a:pPr>
              <a:spcBef>
                <a:spcPct val="0"/>
              </a:spcBef>
              <a:buFontTx/>
              <a:buNone/>
            </a:pPr>
            <a:fld id="{02151BD5-6E75-4A7E-8986-D263A961E66D}" type="slidenum">
              <a:rPr lang="en-US" altLang="en-US" sz="1800">
                <a:latin typeface="+mj-lt"/>
              </a:rPr>
              <a:pPr>
                <a:spcBef>
                  <a:spcPct val="0"/>
                </a:spcBef>
                <a:buFontTx/>
                <a:buNone/>
              </a:pPr>
              <a:t>6</a:t>
            </a:fld>
            <a:endParaRPr lang="en-US" altLang="en-US" sz="1800">
              <a:latin typeface="+mj-lt"/>
            </a:endParaRPr>
          </a:p>
        </p:txBody>
      </p:sp>
      <p:sp>
        <p:nvSpPr>
          <p:cNvPr id="13315" name="Rectangle 6"/>
          <p:cNvSpPr>
            <a:spLocks noChangeArrowheads="1"/>
          </p:cNvSpPr>
          <p:nvPr/>
        </p:nvSpPr>
        <p:spPr bwMode="auto">
          <a:xfrm>
            <a:off x="2958254" y="1722121"/>
            <a:ext cx="7227147" cy="481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413"/>
              <a:t>Perfect submission, all is at rest,</a:t>
            </a:r>
            <a:br>
              <a:rPr lang="en-US" altLang="en-US" sz="3413"/>
            </a:br>
            <a:r>
              <a:rPr lang="en-US" altLang="en-US" sz="3413"/>
              <a:t>I in my Savior am happy and blest,</a:t>
            </a:r>
            <a:br>
              <a:rPr lang="en-US" altLang="en-US" sz="3413"/>
            </a:br>
            <a:r>
              <a:rPr lang="en-US" altLang="en-US" sz="3413"/>
              <a:t>watching and waiting, looking above,</a:t>
            </a:r>
            <a:br>
              <a:rPr lang="en-US" altLang="en-US" sz="3413"/>
            </a:br>
            <a:r>
              <a:rPr lang="en-US" altLang="en-US" sz="3413"/>
              <a:t>filled with his goodness, lost in his love.</a:t>
            </a:r>
          </a:p>
          <a:p>
            <a:pPr>
              <a:spcBef>
                <a:spcPct val="0"/>
              </a:spcBef>
              <a:buFontTx/>
              <a:buNone/>
            </a:pPr>
            <a:r>
              <a:rPr lang="en-US" altLang="en-US" sz="3413"/>
              <a:t/>
            </a:r>
            <a:br>
              <a:rPr lang="en-US" altLang="en-US" sz="3413"/>
            </a:br>
            <a:r>
              <a:rPr lang="en-US" altLang="en-US" sz="3413"/>
              <a:t>This is my story, this is my song,</a:t>
            </a:r>
            <a:br>
              <a:rPr lang="en-US" altLang="en-US" sz="3413"/>
            </a:br>
            <a:r>
              <a:rPr lang="en-US" altLang="en-US" sz="3413"/>
              <a:t>praising my Savior all the day long;</a:t>
            </a:r>
            <a:br>
              <a:rPr lang="en-US" altLang="en-US" sz="3413"/>
            </a:br>
            <a:r>
              <a:rPr lang="en-US" altLang="en-US" sz="3413"/>
              <a:t>this is my story, this is my song,</a:t>
            </a:r>
            <a:br>
              <a:rPr lang="en-US" altLang="en-US" sz="3413"/>
            </a:br>
            <a:r>
              <a:rPr lang="en-US" altLang="en-US" sz="3413"/>
              <a:t>praising my Savior all the day long.</a:t>
            </a:r>
          </a:p>
        </p:txBody>
      </p:sp>
      <p:sp>
        <p:nvSpPr>
          <p:cNvPr id="13316" name="Rectangle 13"/>
          <p:cNvSpPr>
            <a:spLocks noChangeArrowheads="1"/>
          </p:cNvSpPr>
          <p:nvPr/>
        </p:nvSpPr>
        <p:spPr bwMode="auto">
          <a:xfrm>
            <a:off x="4524914" y="389467"/>
            <a:ext cx="393126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840" b="1"/>
              <a:t>Blessed Assurance</a:t>
            </a:r>
            <a:endParaRPr lang="en-US" altLang="en-US" sz="3840"/>
          </a:p>
        </p:txBody>
      </p:sp>
    </p:spTree>
    <p:extLst>
      <p:ext uri="{BB962C8B-B14F-4D97-AF65-F5344CB8AC3E}">
        <p14:creationId xmlns:p14="http://schemas.microsoft.com/office/powerpoint/2010/main" val="2465346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214F8C1-D5F3-B23D-0DFA-BEB36E30F1EE}"/>
              </a:ext>
            </a:extLst>
          </p:cNvPr>
          <p:cNvSpPr>
            <a:spLocks noGrp="1"/>
          </p:cNvSpPr>
          <p:nvPr>
            <p:ph type="title"/>
          </p:nvPr>
        </p:nvSpPr>
        <p:spPr/>
        <p:txBody>
          <a:bodyPr/>
          <a:lstStyle/>
          <a:p>
            <a:r>
              <a:rPr lang="en-US" altLang="en-US" sz="5760" b="1"/>
              <a:t>Our Study of Isaiah</a:t>
            </a:r>
          </a:p>
        </p:txBody>
      </p:sp>
      <p:sp>
        <p:nvSpPr>
          <p:cNvPr id="3" name="Content Placeholder 2">
            <a:extLst>
              <a:ext uri="{FF2B5EF4-FFF2-40B4-BE49-F238E27FC236}">
                <a16:creationId xmlns:a16="http://schemas.microsoft.com/office/drawing/2014/main" id="{4F7BE69C-ABE1-1FAE-6116-519E1586792E}"/>
              </a:ext>
            </a:extLst>
          </p:cNvPr>
          <p:cNvSpPr>
            <a:spLocks noGrp="1"/>
          </p:cNvSpPr>
          <p:nvPr>
            <p:ph idx="1"/>
          </p:nvPr>
        </p:nvSpPr>
        <p:spPr>
          <a:xfrm>
            <a:off x="640080" y="1908387"/>
            <a:ext cx="11704320" cy="4827693"/>
          </a:xfrm>
        </p:spPr>
        <p:txBody>
          <a:bodyPr/>
          <a:lstStyle/>
          <a:p>
            <a:pPr marL="0" indent="0">
              <a:spcBef>
                <a:spcPts val="0"/>
              </a:spcBef>
              <a:spcAft>
                <a:spcPts val="0"/>
              </a:spcAft>
              <a:buNone/>
              <a:defRPr/>
            </a:pPr>
            <a:r>
              <a:rPr lang="fr-FR" altLang="en-US" sz="2987" b="1" dirty="0">
                <a:cs typeface="Arial" panose="020B0604020202020204" pitchFamily="34" charset="0"/>
              </a:rPr>
              <a:t>Last Meeting:</a:t>
            </a:r>
          </a:p>
          <a:p>
            <a:pPr marL="365771" indent="-365771">
              <a:spcBef>
                <a:spcPts val="0"/>
              </a:spcBef>
              <a:spcAft>
                <a:spcPts val="0"/>
              </a:spcAft>
              <a:defRPr/>
            </a:pPr>
            <a:r>
              <a:rPr lang="en-US" altLang="en-US" sz="2987" b="1" dirty="0" smtClean="0">
                <a:cs typeface="Arial" panose="020B0604020202020204" pitchFamily="34" charset="0"/>
              </a:rPr>
              <a:t>Isaiah </a:t>
            </a:r>
            <a:r>
              <a:rPr lang="en-US" altLang="en-US" sz="2987" b="1" dirty="0">
                <a:cs typeface="Arial" panose="020B0604020202020204" pitchFamily="34" charset="0"/>
              </a:rPr>
              <a:t>29, The Siege of Jerusalem</a:t>
            </a:r>
          </a:p>
          <a:p>
            <a:pPr marL="365771" indent="-365771">
              <a:spcBef>
                <a:spcPts val="0"/>
              </a:spcBef>
              <a:spcAft>
                <a:spcPts val="0"/>
              </a:spcAft>
              <a:defRPr/>
            </a:pPr>
            <a:r>
              <a:rPr lang="en-US" altLang="en-US" sz="2987" b="1" dirty="0">
                <a:cs typeface="Arial" panose="020B0604020202020204" pitchFamily="34" charset="0"/>
              </a:rPr>
              <a:t>Memory Verse: Isaiah 29:16</a:t>
            </a:r>
          </a:p>
          <a:p>
            <a:pPr marL="365771" indent="-365771">
              <a:spcBef>
                <a:spcPts val="0"/>
              </a:spcBef>
              <a:spcAft>
                <a:spcPts val="0"/>
              </a:spcAft>
              <a:defRPr/>
            </a:pPr>
            <a:r>
              <a:rPr lang="en-US" altLang="en-US" sz="2987" b="1" i="1" dirty="0">
                <a:cs typeface="Arial" panose="020B0604020202020204" pitchFamily="34" charset="0"/>
              </a:rPr>
              <a:t>Dr. </a:t>
            </a:r>
            <a:r>
              <a:rPr lang="en-US" altLang="en-US" sz="2800" b="1" i="1" dirty="0">
                <a:cs typeface="Arial" panose="020B0604020202020204" pitchFamily="34" charset="0"/>
              </a:rPr>
              <a:t>Constable’s</a:t>
            </a:r>
            <a:r>
              <a:rPr lang="en-US" altLang="en-US" sz="2987" b="1" i="1" dirty="0">
                <a:cs typeface="Arial" panose="020B0604020202020204" pitchFamily="34" charset="0"/>
              </a:rPr>
              <a:t> Notes, 2022 Ed., pp. 189-196; </a:t>
            </a:r>
            <a:r>
              <a:rPr lang="en-US" altLang="en-US" sz="2987" b="1" i="1" dirty="0" err="1">
                <a:cs typeface="Arial" panose="020B0604020202020204" pitchFamily="34" charset="0"/>
              </a:rPr>
              <a:t>Motyer</a:t>
            </a:r>
            <a:r>
              <a:rPr lang="en-US" altLang="en-US" sz="2987" b="1" i="1" dirty="0">
                <a:cs typeface="Arial" panose="020B0604020202020204" pitchFamily="34" charset="0"/>
              </a:rPr>
              <a:t>, pp. 236-244</a:t>
            </a:r>
          </a:p>
          <a:p>
            <a:pPr marL="365771" indent="-365771">
              <a:spcBef>
                <a:spcPts val="0"/>
              </a:spcBef>
              <a:spcAft>
                <a:spcPts val="0"/>
              </a:spcAft>
              <a:defRPr/>
            </a:pPr>
            <a:r>
              <a:rPr lang="en-US" altLang="en-US" sz="2987" b="1" dirty="0">
                <a:cs typeface="Arial" panose="020B0604020202020204" pitchFamily="34" charset="0"/>
              </a:rPr>
              <a:t>Refreshment Host:  Small Group </a:t>
            </a:r>
            <a:r>
              <a:rPr lang="en-US" altLang="en-US" sz="2987" b="1" dirty="0" smtClean="0">
                <a:cs typeface="Arial" panose="020B0604020202020204" pitchFamily="34" charset="0"/>
              </a:rPr>
              <a:t>C</a:t>
            </a:r>
          </a:p>
          <a:p>
            <a:pPr marL="365771" indent="-365771">
              <a:spcBef>
                <a:spcPts val="0"/>
              </a:spcBef>
              <a:spcAft>
                <a:spcPts val="0"/>
              </a:spcAft>
              <a:defRPr/>
            </a:pPr>
            <a:endParaRPr lang="en-US" altLang="en-US" sz="2987" b="1" dirty="0">
              <a:cs typeface="Arial" panose="020B0604020202020204" pitchFamily="34" charset="0"/>
            </a:endParaRPr>
          </a:p>
          <a:p>
            <a:pPr marL="0" indent="0">
              <a:spcBef>
                <a:spcPts val="0"/>
              </a:spcBef>
              <a:spcAft>
                <a:spcPts val="0"/>
              </a:spcAft>
              <a:buNone/>
              <a:defRPr/>
            </a:pPr>
            <a:r>
              <a:rPr lang="en-US" altLang="en-US" sz="2987" b="1" dirty="0" smtClean="0">
                <a:cs typeface="Arial" panose="020B0604020202020204" pitchFamily="34" charset="0"/>
              </a:rPr>
              <a:t>This Meeting</a:t>
            </a:r>
          </a:p>
          <a:p>
            <a:pPr>
              <a:spcBef>
                <a:spcPts val="0"/>
              </a:spcBef>
              <a:spcAft>
                <a:spcPts val="0"/>
              </a:spcAft>
              <a:defRPr/>
            </a:pPr>
            <a:r>
              <a:rPr lang="fr-FR" altLang="en-US" sz="2800" b="1" dirty="0">
                <a:cs typeface="Arial" panose="020B0604020202020204" pitchFamily="34" charset="0"/>
              </a:rPr>
              <a:t>Isaiah 30 – Do Not Go to </a:t>
            </a:r>
            <a:r>
              <a:rPr lang="fr-FR" altLang="en-US" sz="2800" b="1" dirty="0" err="1">
                <a:cs typeface="Arial" panose="020B0604020202020204" pitchFamily="34" charset="0"/>
              </a:rPr>
              <a:t>Egypt</a:t>
            </a:r>
            <a:r>
              <a:rPr lang="fr-FR" altLang="en-US" sz="2800" b="1" dirty="0">
                <a:cs typeface="Arial" panose="020B0604020202020204" pitchFamily="34" charset="0"/>
              </a:rPr>
              <a:t>, </a:t>
            </a:r>
            <a:r>
              <a:rPr lang="fr-FR" altLang="en-US" sz="2800" b="1" dirty="0" err="1">
                <a:cs typeface="Arial" panose="020B0604020202020204" pitchFamily="34" charset="0"/>
              </a:rPr>
              <a:t>Rebellious</a:t>
            </a:r>
            <a:r>
              <a:rPr lang="fr-FR" altLang="en-US" sz="2800" b="1" dirty="0">
                <a:cs typeface="Arial" panose="020B0604020202020204" pitchFamily="34" charset="0"/>
              </a:rPr>
              <a:t> People, </a:t>
            </a:r>
            <a:r>
              <a:rPr lang="fr-FR" altLang="en-US" sz="2800" b="1" dirty="0" err="1">
                <a:cs typeface="Arial" panose="020B0604020202020204" pitchFamily="34" charset="0"/>
              </a:rPr>
              <a:t>God</a:t>
            </a:r>
            <a:r>
              <a:rPr lang="fr-FR" altLang="en-US" sz="2800" b="1" dirty="0">
                <a:cs typeface="Arial" panose="020B0604020202020204" pitchFamily="34" charset="0"/>
              </a:rPr>
              <a:t> </a:t>
            </a:r>
            <a:r>
              <a:rPr lang="fr-FR" altLang="en-US" sz="2800" b="1" dirty="0" err="1">
                <a:cs typeface="Arial" panose="020B0604020202020204" pitchFamily="34" charset="0"/>
              </a:rPr>
              <a:t>is</a:t>
            </a:r>
            <a:r>
              <a:rPr lang="fr-FR" altLang="en-US" sz="2800" b="1" dirty="0">
                <a:cs typeface="Arial" panose="020B0604020202020204" pitchFamily="34" charset="0"/>
              </a:rPr>
              <a:t> </a:t>
            </a:r>
            <a:r>
              <a:rPr lang="fr-FR" altLang="en-US" sz="2800" b="1" dirty="0" err="1">
                <a:cs typeface="Arial" panose="020B0604020202020204" pitchFamily="34" charset="0"/>
              </a:rPr>
              <a:t>Gracious</a:t>
            </a:r>
            <a:endParaRPr lang="fr-FR" altLang="en-US" sz="2800" b="1" dirty="0">
              <a:cs typeface="Arial" panose="020B0604020202020204" pitchFamily="34" charset="0"/>
            </a:endParaRPr>
          </a:p>
          <a:p>
            <a:pPr>
              <a:spcBef>
                <a:spcPts val="0"/>
              </a:spcBef>
              <a:spcAft>
                <a:spcPts val="0"/>
              </a:spcAft>
              <a:defRPr/>
            </a:pPr>
            <a:r>
              <a:rPr lang="fr-FR" altLang="en-US" sz="2800" b="1" dirty="0">
                <a:cs typeface="Arial" panose="020B0604020202020204" pitchFamily="34" charset="0"/>
              </a:rPr>
              <a:t>Memory Verse: Isaiah 30:1</a:t>
            </a:r>
          </a:p>
          <a:p>
            <a:pPr>
              <a:spcBef>
                <a:spcPts val="0"/>
              </a:spcBef>
              <a:spcAft>
                <a:spcPts val="0"/>
              </a:spcAft>
              <a:defRPr/>
            </a:pPr>
            <a:r>
              <a:rPr lang="fr-FR" altLang="en-US" sz="2800" b="1" i="1" dirty="0">
                <a:cs typeface="Arial" panose="020B0604020202020204" pitchFamily="34" charset="0"/>
              </a:rPr>
              <a:t>Dr. </a:t>
            </a:r>
            <a:r>
              <a:rPr lang="fr-FR" altLang="en-US" sz="2800" b="1" i="1" dirty="0" err="1">
                <a:cs typeface="Arial" panose="020B0604020202020204" pitchFamily="34" charset="0"/>
              </a:rPr>
              <a:t>Constable’s</a:t>
            </a:r>
            <a:r>
              <a:rPr lang="fr-FR" altLang="en-US" sz="2800" b="1" i="1" dirty="0">
                <a:cs typeface="Arial" panose="020B0604020202020204" pitchFamily="34" charset="0"/>
              </a:rPr>
              <a:t> Notes, 2022 Ed., pp.196-204; Motyer, pp. 244-253</a:t>
            </a:r>
          </a:p>
          <a:p>
            <a:pPr>
              <a:spcBef>
                <a:spcPts val="0"/>
              </a:spcBef>
              <a:spcAft>
                <a:spcPts val="0"/>
              </a:spcAft>
              <a:defRPr/>
            </a:pPr>
            <a:r>
              <a:rPr lang="fr-FR" altLang="en-US" sz="2800" b="1" dirty="0" err="1">
                <a:cs typeface="Arial" panose="020B0604020202020204" pitchFamily="34" charset="0"/>
              </a:rPr>
              <a:t>Refreshment</a:t>
            </a:r>
            <a:r>
              <a:rPr lang="fr-FR" altLang="en-US" sz="2800" b="1" dirty="0">
                <a:cs typeface="Arial" panose="020B0604020202020204" pitchFamily="34" charset="0"/>
              </a:rPr>
              <a:t> Host: Group D</a:t>
            </a:r>
          </a:p>
          <a:p>
            <a:pPr marL="0" indent="0">
              <a:spcBef>
                <a:spcPts val="0"/>
              </a:spcBef>
              <a:spcAft>
                <a:spcPts val="0"/>
              </a:spcAft>
              <a:buNone/>
              <a:defRPr/>
            </a:pPr>
            <a:endParaRPr lang="en-US" altLang="en-US" sz="2800" b="1" dirty="0">
              <a:cs typeface="Arial" panose="020B0604020202020204" pitchFamily="34" charset="0"/>
            </a:endParaRPr>
          </a:p>
        </p:txBody>
      </p:sp>
      <p:sp>
        <p:nvSpPr>
          <p:cNvPr id="37893" name="Slide Number Placeholder 5">
            <a:extLst>
              <a:ext uri="{FF2B5EF4-FFF2-40B4-BE49-F238E27FC236}">
                <a16:creationId xmlns:a16="http://schemas.microsoft.com/office/drawing/2014/main" id="{80F1DBCE-AA72-219E-FCAA-238CF83EB7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4958A2FD-52ED-4C6C-A552-49FC3DA78AA4}" type="slidenum">
              <a:rPr lang="en-US" altLang="en-US">
                <a:solidFill>
                  <a:prstClr val="black"/>
                </a:solidFill>
                <a:latin typeface="Calibri" panose="020F0502020204030204" pitchFamily="34" charset="0"/>
                <a:cs typeface="+mn-cs"/>
              </a:rPr>
              <a:pPr defTabSz="973698"/>
              <a:t>7</a:t>
            </a:fld>
            <a:endParaRPr lang="en-US" altLang="en-US" dirty="0">
              <a:solidFill>
                <a:prstClr val="black"/>
              </a:solidFill>
              <a:latin typeface="Calibri" panose="020F0502020204030204" pitchFamily="34" charset="0"/>
              <a:cs typeface="+mn-cs"/>
            </a:endParaRPr>
          </a:p>
        </p:txBody>
      </p:sp>
      <p:cxnSp>
        <p:nvCxnSpPr>
          <p:cNvPr id="2" name="Straight Connector 1">
            <a:extLst>
              <a:ext uri="{FF2B5EF4-FFF2-40B4-BE49-F238E27FC236}">
                <a16:creationId xmlns:a16="http://schemas.microsoft.com/office/drawing/2014/main" id="{DA718196-D8FF-D0CB-668C-CE05FBC01906}"/>
              </a:ext>
            </a:extLst>
          </p:cNvPr>
          <p:cNvCxnSpPr/>
          <p:nvPr/>
        </p:nvCxnSpPr>
        <p:spPr>
          <a:xfrm>
            <a:off x="650240" y="1706880"/>
            <a:ext cx="1170432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6359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Memory Verse</a:t>
            </a:r>
          </a:p>
        </p:txBody>
      </p:sp>
      <p:sp>
        <p:nvSpPr>
          <p:cNvPr id="3" name="Content Placeholder 2"/>
          <p:cNvSpPr>
            <a:spLocks noGrp="1"/>
          </p:cNvSpPr>
          <p:nvPr>
            <p:ph idx="1"/>
          </p:nvPr>
        </p:nvSpPr>
        <p:spPr/>
        <p:txBody>
          <a:bodyPr/>
          <a:lstStyle/>
          <a:p>
            <a:pPr marL="0" indent="0">
              <a:spcAft>
                <a:spcPts val="640"/>
              </a:spcAft>
              <a:buNone/>
              <a:defRPr/>
            </a:pPr>
            <a:endParaRPr lang="en-US" altLang="en-US" sz="3840" b="1" dirty="0"/>
          </a:p>
          <a:p>
            <a:pPr marL="0" indent="0">
              <a:spcAft>
                <a:spcPts val="640"/>
              </a:spcAft>
              <a:buNone/>
              <a:defRPr/>
            </a:pPr>
            <a:r>
              <a:rPr lang="en-US" altLang="en-US" sz="3840" b="1" dirty="0" smtClean="0"/>
              <a:t>Isaiah 30:1 </a:t>
            </a:r>
            <a:r>
              <a:rPr lang="en-US" altLang="en-US" sz="3840" b="1" dirty="0"/>
              <a:t>(ESV)</a:t>
            </a:r>
          </a:p>
          <a:p>
            <a:pPr marL="0" indent="0" algn="ctr">
              <a:spcAft>
                <a:spcPts val="640"/>
              </a:spcAft>
              <a:buNone/>
              <a:defRPr/>
            </a:pPr>
            <a:r>
              <a:rPr lang="en-US" altLang="en-US" sz="3840" b="1" i="1" dirty="0">
                <a:solidFill>
                  <a:srgbClr val="0000FF"/>
                </a:solidFill>
              </a:rPr>
              <a:t>“Ah, stubborn children, ‘declares the Lord, </a:t>
            </a:r>
            <a:r>
              <a:rPr lang="en-US" altLang="en-US" sz="3840" b="1" i="1" dirty="0" smtClean="0">
                <a:solidFill>
                  <a:srgbClr val="0000FF"/>
                </a:solidFill>
              </a:rPr>
              <a:t>‘</a:t>
            </a:r>
            <a:r>
              <a:rPr lang="en-US" altLang="en-US" sz="3840" b="1" i="1" dirty="0">
                <a:solidFill>
                  <a:srgbClr val="0000FF"/>
                </a:solidFill>
              </a:rPr>
              <a:t>who carry out a plan, but not mine, and who make an alliance, but not of My </a:t>
            </a:r>
            <a:r>
              <a:rPr lang="en-US" altLang="en-US" sz="3840" b="1" i="1" dirty="0" smtClean="0">
                <a:solidFill>
                  <a:srgbClr val="0000FF"/>
                </a:solidFill>
              </a:rPr>
              <a:t>Spirit</a:t>
            </a:r>
            <a:r>
              <a:rPr lang="en-US" altLang="en-US" sz="3840" b="1" i="1" dirty="0">
                <a:solidFill>
                  <a:srgbClr val="0000FF"/>
                </a:solidFill>
              </a:rPr>
              <a:t>, that they may add sin to sin!”</a:t>
            </a:r>
            <a:endParaRPr lang="en-US" altLang="en-US" sz="3840" b="1" dirty="0"/>
          </a:p>
          <a:p>
            <a:pPr marL="0" indent="0" algn="r">
              <a:spcAft>
                <a:spcPts val="640"/>
              </a:spcAft>
              <a:buNone/>
              <a:defRPr/>
            </a:pPr>
            <a:r>
              <a:rPr lang="en-US" altLang="en-US" sz="3840" b="1" dirty="0" smtClean="0"/>
              <a:t>Isaiah 30:1 (ESV</a:t>
            </a:r>
            <a:r>
              <a:rPr lang="en-US" altLang="en-US" sz="3840" b="1" dirty="0"/>
              <a:t>)</a:t>
            </a:r>
          </a:p>
          <a:p>
            <a:pPr>
              <a:defRPr/>
            </a:pPr>
            <a:endParaRPr lang="en-US" sz="3840" dirty="0"/>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8</a:t>
            </a:fld>
            <a:endParaRPr lang="en-US" altLang="en-US" dirty="0"/>
          </a:p>
        </p:txBody>
      </p:sp>
    </p:spTree>
    <p:extLst>
      <p:ext uri="{BB962C8B-B14F-4D97-AF65-F5344CB8AC3E}">
        <p14:creationId xmlns:p14="http://schemas.microsoft.com/office/powerpoint/2010/main" val="340025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itle 1">
            <a:extLst>
              <a:ext uri="{FF2B5EF4-FFF2-40B4-BE49-F238E27FC236}">
                <a16:creationId xmlns:a16="http://schemas.microsoft.com/office/drawing/2014/main" id="{5FB44E9B-EDB1-FC1E-2FBA-6D3F6CE7D6B9}"/>
              </a:ext>
            </a:extLst>
          </p:cNvPr>
          <p:cNvSpPr>
            <a:spLocks noGrp="1"/>
          </p:cNvSpPr>
          <p:nvPr>
            <p:ph type="title"/>
          </p:nvPr>
        </p:nvSpPr>
        <p:spPr>
          <a:xfrm>
            <a:off x="2082801" y="220133"/>
            <a:ext cx="7902787" cy="1837267"/>
          </a:xfrm>
        </p:spPr>
        <p:txBody>
          <a:bodyPr/>
          <a:lstStyle/>
          <a:p>
            <a:pPr>
              <a:defRPr/>
            </a:pPr>
            <a:r>
              <a:rPr lang="en-US" altLang="en-US" sz="4400" b="1" dirty="0">
                <a:latin typeface="Times New Roman" panose="02020603050405020304" pitchFamily="18" charset="0"/>
                <a:cs typeface="Calibri" panose="020F0502020204030204" pitchFamily="34" charset="0"/>
              </a:rPr>
              <a:t>Isaiah Bible Study Schedule </a:t>
            </a:r>
            <a:br>
              <a:rPr lang="en-US" altLang="en-US" sz="4400" b="1" dirty="0">
                <a:latin typeface="Times New Roman" panose="02020603050405020304" pitchFamily="18" charset="0"/>
                <a:cs typeface="Calibri" panose="020F0502020204030204" pitchFamily="34" charset="0"/>
              </a:rPr>
            </a:br>
            <a:r>
              <a:rPr lang="en-US" altLang="en-US" sz="4400" b="1" dirty="0">
                <a:latin typeface="Times New Roman" panose="02020603050405020304" pitchFamily="18" charset="0"/>
                <a:cs typeface="Calibri" panose="020F0502020204030204" pitchFamily="34" charset="0"/>
              </a:rPr>
              <a:t>for Spring 2023</a:t>
            </a:r>
            <a:br>
              <a:rPr lang="en-US" altLang="en-US" sz="4400" b="1" dirty="0">
                <a:latin typeface="Times New Roman" panose="02020603050405020304" pitchFamily="18" charset="0"/>
                <a:cs typeface="Calibri" panose="020F0502020204030204" pitchFamily="34" charset="0"/>
              </a:rPr>
            </a:br>
            <a:endParaRPr lang="en-US" altLang="en-US" sz="1100" i="1" dirty="0">
              <a:solidFill>
                <a:srgbClr val="0000FF"/>
              </a:solidFill>
            </a:endParaRPr>
          </a:p>
        </p:txBody>
      </p:sp>
      <p:sp>
        <p:nvSpPr>
          <p:cNvPr id="71682" name="Slide Number Placeholder 5">
            <a:extLst>
              <a:ext uri="{FF2B5EF4-FFF2-40B4-BE49-F238E27FC236}">
                <a16:creationId xmlns:a16="http://schemas.microsoft.com/office/drawing/2014/main" id="{13E03A53-A90C-9550-BF83-3555375248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EA12C6C9-E6D5-44DF-A0BB-80FD1ED24701}" type="slidenum">
              <a:rPr lang="en-US" altLang="en-US">
                <a:solidFill>
                  <a:prstClr val="black"/>
                </a:solidFill>
                <a:latin typeface="Calibri" panose="020F0502020204030204" pitchFamily="34" charset="0"/>
                <a:cs typeface="+mn-cs"/>
              </a:rPr>
              <a:pPr defTabSz="973698"/>
              <a:t>9</a:t>
            </a:fld>
            <a:endParaRPr lang="en-US" altLang="en-US">
              <a:solidFill>
                <a:prstClr val="black"/>
              </a:solidFill>
              <a:latin typeface="Calibri" panose="020F0502020204030204" pitchFamily="34" charset="0"/>
              <a:cs typeface="+mn-cs"/>
            </a:endParaRPr>
          </a:p>
        </p:txBody>
      </p:sp>
      <p:sp>
        <p:nvSpPr>
          <p:cNvPr id="2" name="Right Arrow 3">
            <a:extLst>
              <a:ext uri="{FF2B5EF4-FFF2-40B4-BE49-F238E27FC236}">
                <a16:creationId xmlns:a16="http://schemas.microsoft.com/office/drawing/2014/main" id="{4685A5B9-AB65-560B-BEA4-FBC904CA3ABB}"/>
              </a:ext>
            </a:extLst>
          </p:cNvPr>
          <p:cNvSpPr/>
          <p:nvPr/>
        </p:nvSpPr>
        <p:spPr>
          <a:xfrm>
            <a:off x="358418" y="5410200"/>
            <a:ext cx="6096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pic>
        <p:nvPicPr>
          <p:cNvPr id="7" name="Picture 6">
            <a:extLst>
              <a:ext uri="{FF2B5EF4-FFF2-40B4-BE49-F238E27FC236}">
                <a16:creationId xmlns:a16="http://schemas.microsoft.com/office/drawing/2014/main" id="{A350696D-03E0-F041-8316-911A48A39A9D}"/>
              </a:ext>
            </a:extLst>
          </p:cNvPr>
          <p:cNvPicPr>
            <a:picLocks noChangeAspect="1"/>
          </p:cNvPicPr>
          <p:nvPr/>
        </p:nvPicPr>
        <p:blipFill>
          <a:blip r:embed="rId3"/>
          <a:stretch>
            <a:fillRect/>
          </a:stretch>
        </p:blipFill>
        <p:spPr>
          <a:xfrm>
            <a:off x="1168983" y="2086477"/>
            <a:ext cx="11400476" cy="5125140"/>
          </a:xfrm>
          <a:prstGeom prst="rect">
            <a:avLst/>
          </a:prstGeom>
          <a:solidFill>
            <a:schemeClr val="tx1"/>
          </a:solidFill>
        </p:spPr>
      </p:pic>
      <p:pic>
        <p:nvPicPr>
          <p:cNvPr id="4" name="Picture 3">
            <a:extLst>
              <a:ext uri="{FF2B5EF4-FFF2-40B4-BE49-F238E27FC236}">
                <a16:creationId xmlns:a16="http://schemas.microsoft.com/office/drawing/2014/main" id="{E604C242-BA6F-4649-B6A3-3B3E510B91E7}"/>
              </a:ext>
            </a:extLst>
          </p:cNvPr>
          <p:cNvPicPr>
            <a:picLocks/>
          </p:cNvPicPr>
          <p:nvPr/>
        </p:nvPicPr>
        <p:blipFill>
          <a:blip r:embed="rId4"/>
          <a:stretch>
            <a:fillRect/>
          </a:stretch>
        </p:blipFill>
        <p:spPr>
          <a:xfrm>
            <a:off x="1158179" y="2660514"/>
            <a:ext cx="11431219" cy="4584192"/>
          </a:xfrm>
          <a:prstGeom prst="rect">
            <a:avLst/>
          </a:prstGeom>
        </p:spPr>
      </p:pic>
    </p:spTree>
    <p:extLst>
      <p:ext uri="{BB962C8B-B14F-4D97-AF65-F5344CB8AC3E}">
        <p14:creationId xmlns:p14="http://schemas.microsoft.com/office/powerpoint/2010/main" val="1051934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2" grpId="0" animBg="1"/>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31253</TotalTime>
  <Words>2027</Words>
  <Application>Microsoft Office PowerPoint</Application>
  <PresentationFormat>Custom</PresentationFormat>
  <Paragraphs>283</Paragraphs>
  <Slides>32</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MS PGothic</vt:lpstr>
      <vt:lpstr>Arial</vt:lpstr>
      <vt:lpstr>Calibri</vt:lpstr>
      <vt:lpstr>Cambria</vt:lpstr>
      <vt:lpstr>Courier New</vt:lpstr>
      <vt:lpstr>Garamond</vt:lpstr>
      <vt:lpstr>Times New Roman</vt:lpstr>
      <vt:lpstr>Wingdings</vt:lpstr>
      <vt:lpstr>Edge</vt:lpstr>
      <vt:lpstr>Office Theme</vt:lpstr>
      <vt:lpstr>WELCOME  TO  THE  MOB!</vt:lpstr>
      <vt:lpstr>Announcements</vt:lpstr>
      <vt:lpstr>Please Rise</vt:lpstr>
      <vt:lpstr>PowerPoint Presentation</vt:lpstr>
      <vt:lpstr>PowerPoint Presentation</vt:lpstr>
      <vt:lpstr>PowerPoint Presentation</vt:lpstr>
      <vt:lpstr>Our Study of Isaiah</vt:lpstr>
      <vt:lpstr>Memory Verse</vt:lpstr>
      <vt:lpstr>Isaiah Bible Study Schedule  for Spring 2023 </vt:lpstr>
      <vt:lpstr>Isaiah Outline</vt:lpstr>
      <vt:lpstr>Isaiah 30</vt:lpstr>
      <vt:lpstr>Earlier Themes </vt:lpstr>
      <vt:lpstr>Motyer’s Links to Chapter 28</vt:lpstr>
      <vt:lpstr>The 4th Woe…</vt:lpstr>
      <vt:lpstr>Woe against Trusting Worthless Egypt</vt:lpstr>
      <vt:lpstr>O Holy One of Israel (Isa 1:4)</vt:lpstr>
      <vt:lpstr>Woe against Trusting Worthless Egypt</vt:lpstr>
      <vt:lpstr>God’s Future Grace Transforming </vt:lpstr>
      <vt:lpstr>Key Things to Consider </vt:lpstr>
      <vt:lpstr>Discussion and Application</vt:lpstr>
      <vt:lpstr>Exercise</vt:lpstr>
      <vt:lpstr>Starter question…</vt:lpstr>
      <vt:lpstr>Plenary Verbal View of Inspiration </vt:lpstr>
      <vt:lpstr>Dynamic Equivalence</vt:lpstr>
      <vt:lpstr>Formal Equivalence</vt:lpstr>
      <vt:lpstr>Translations</vt:lpstr>
      <vt:lpstr>Isaiah 30</vt:lpstr>
      <vt:lpstr>Bible Translation Insights</vt:lpstr>
      <vt:lpstr>Next Meeting – Mar 14</vt:lpstr>
      <vt:lpstr>Isaiah Bible Study Schedule  for Fall 2022 – Spring 2023 as of December 30, 2022</vt:lpstr>
      <vt:lpstr>Backup</vt:lpstr>
      <vt:lpstr>Isaiah Bible Study Schedule  for Fall 2022 – Spring 2023 as of December 30, 2022</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streitmaterk</cp:lastModifiedBy>
  <cp:revision>490</cp:revision>
  <cp:lastPrinted>2023-01-03T03:53:51Z</cp:lastPrinted>
  <dcterms:created xsi:type="dcterms:W3CDTF">2006-08-27T02:03:17Z</dcterms:created>
  <dcterms:modified xsi:type="dcterms:W3CDTF">2023-03-05T03:23:06Z</dcterms:modified>
</cp:coreProperties>
</file>