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handoutMasterIdLst>
    <p:handoutMasterId r:id="rId28"/>
  </p:handoutMasterIdLst>
  <p:sldIdLst>
    <p:sldId id="597" r:id="rId2"/>
    <p:sldId id="615" r:id="rId3"/>
    <p:sldId id="308" r:id="rId4"/>
    <p:sldId id="266" r:id="rId5"/>
    <p:sldId id="599" r:id="rId6"/>
    <p:sldId id="587" r:id="rId7"/>
    <p:sldId id="510" r:id="rId8"/>
    <p:sldId id="595" r:id="rId9"/>
    <p:sldId id="590" r:id="rId10"/>
    <p:sldId id="596" r:id="rId11"/>
    <p:sldId id="429" r:id="rId12"/>
    <p:sldId id="512" r:id="rId13"/>
    <p:sldId id="557" r:id="rId14"/>
    <p:sldId id="604" r:id="rId15"/>
    <p:sldId id="605" r:id="rId16"/>
    <p:sldId id="608" r:id="rId17"/>
    <p:sldId id="606" r:id="rId18"/>
    <p:sldId id="607" r:id="rId19"/>
    <p:sldId id="612" r:id="rId20"/>
    <p:sldId id="613" r:id="rId21"/>
    <p:sldId id="614" r:id="rId22"/>
    <p:sldId id="588" r:id="rId23"/>
    <p:sldId id="616" r:id="rId24"/>
    <p:sldId id="589" r:id="rId25"/>
    <p:sldId id="293" r:id="rId26"/>
  </p:sldIdLst>
  <p:sldSz cx="9144000" cy="6858000" type="letter"/>
  <p:notesSz cx="6985000" cy="9283700"/>
  <p:defaultTextStyle>
    <a:defPPr>
      <a:defRPr lang="en-US"/>
    </a:defPPr>
    <a:lvl1pPr marL="0" algn="l" defTabSz="914293" rtl="0" eaLnBrk="1" latinLnBrk="0" hangingPunct="1">
      <a:defRPr sz="1800" kern="1200">
        <a:solidFill>
          <a:schemeClr val="tx1"/>
        </a:solidFill>
        <a:latin typeface="+mn-lt"/>
        <a:ea typeface="+mn-ea"/>
        <a:cs typeface="+mn-cs"/>
      </a:defRPr>
    </a:lvl1pPr>
    <a:lvl2pPr marL="457146" algn="l" defTabSz="914293" rtl="0" eaLnBrk="1" latinLnBrk="0" hangingPunct="1">
      <a:defRPr sz="1800" kern="1200">
        <a:solidFill>
          <a:schemeClr val="tx1"/>
        </a:solidFill>
        <a:latin typeface="+mn-lt"/>
        <a:ea typeface="+mn-ea"/>
        <a:cs typeface="+mn-cs"/>
      </a:defRPr>
    </a:lvl2pPr>
    <a:lvl3pPr marL="914293" algn="l" defTabSz="914293" rtl="0" eaLnBrk="1" latinLnBrk="0" hangingPunct="1">
      <a:defRPr sz="1800" kern="1200">
        <a:solidFill>
          <a:schemeClr val="tx1"/>
        </a:solidFill>
        <a:latin typeface="+mn-lt"/>
        <a:ea typeface="+mn-ea"/>
        <a:cs typeface="+mn-cs"/>
      </a:defRPr>
    </a:lvl3pPr>
    <a:lvl4pPr marL="1371440" algn="l" defTabSz="914293" rtl="0" eaLnBrk="1" latinLnBrk="0" hangingPunct="1">
      <a:defRPr sz="1800" kern="1200">
        <a:solidFill>
          <a:schemeClr val="tx1"/>
        </a:solidFill>
        <a:latin typeface="+mn-lt"/>
        <a:ea typeface="+mn-ea"/>
        <a:cs typeface="+mn-cs"/>
      </a:defRPr>
    </a:lvl4pPr>
    <a:lvl5pPr marL="1828586" algn="l" defTabSz="914293" rtl="0" eaLnBrk="1" latinLnBrk="0" hangingPunct="1">
      <a:defRPr sz="1800" kern="1200">
        <a:solidFill>
          <a:schemeClr val="tx1"/>
        </a:solidFill>
        <a:latin typeface="+mn-lt"/>
        <a:ea typeface="+mn-ea"/>
        <a:cs typeface="+mn-cs"/>
      </a:defRPr>
    </a:lvl5pPr>
    <a:lvl6pPr marL="2285733" algn="l" defTabSz="914293" rtl="0" eaLnBrk="1" latinLnBrk="0" hangingPunct="1">
      <a:defRPr sz="1800" kern="1200">
        <a:solidFill>
          <a:schemeClr val="tx1"/>
        </a:solidFill>
        <a:latin typeface="+mn-lt"/>
        <a:ea typeface="+mn-ea"/>
        <a:cs typeface="+mn-cs"/>
      </a:defRPr>
    </a:lvl6pPr>
    <a:lvl7pPr marL="2742879" algn="l" defTabSz="914293" rtl="0" eaLnBrk="1" latinLnBrk="0" hangingPunct="1">
      <a:defRPr sz="1800" kern="1200">
        <a:solidFill>
          <a:schemeClr val="tx1"/>
        </a:solidFill>
        <a:latin typeface="+mn-lt"/>
        <a:ea typeface="+mn-ea"/>
        <a:cs typeface="+mn-cs"/>
      </a:defRPr>
    </a:lvl7pPr>
    <a:lvl8pPr marL="3200026" algn="l" defTabSz="914293" rtl="0" eaLnBrk="1" latinLnBrk="0" hangingPunct="1">
      <a:defRPr sz="1800" kern="1200">
        <a:solidFill>
          <a:schemeClr val="tx1"/>
        </a:solidFill>
        <a:latin typeface="+mn-lt"/>
        <a:ea typeface="+mn-ea"/>
        <a:cs typeface="+mn-cs"/>
      </a:defRPr>
    </a:lvl8pPr>
    <a:lvl9pPr marL="3657172" algn="l" defTabSz="914293"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4">
          <p15:clr>
            <a:srgbClr val="A4A3A4"/>
          </p15:clr>
        </p15:guide>
        <p15:guide id="2" pos="220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000" autoAdjust="0"/>
    <p:restoredTop sz="99140" autoAdjust="0"/>
  </p:normalViewPr>
  <p:slideViewPr>
    <p:cSldViewPr>
      <p:cViewPr>
        <p:scale>
          <a:sx n="66" d="100"/>
          <a:sy n="66" d="100"/>
        </p:scale>
        <p:origin x="1446" y="174"/>
      </p:cViewPr>
      <p:guideLst>
        <p:guide orient="horz" pos="2160"/>
        <p:guide pos="2880"/>
      </p:guideLst>
    </p:cSldViewPr>
  </p:slideViewPr>
  <p:notesTextViewPr>
    <p:cViewPr>
      <p:scale>
        <a:sx n="100" d="100"/>
        <a:sy n="100" d="100"/>
      </p:scale>
      <p:origin x="0" y="0"/>
    </p:cViewPr>
  </p:notesTextViewPr>
  <p:sorterViewPr>
    <p:cViewPr varScale="1">
      <p:scale>
        <a:sx n="100" d="100"/>
        <a:sy n="100" d="100"/>
      </p:scale>
      <p:origin x="0" y="-6534"/>
    </p:cViewPr>
  </p:sorterViewPr>
  <p:notesViewPr>
    <p:cSldViewPr>
      <p:cViewPr varScale="1">
        <p:scale>
          <a:sx n="62" d="100"/>
          <a:sy n="62" d="100"/>
        </p:scale>
        <p:origin x="-2602" y="-91"/>
      </p:cViewPr>
      <p:guideLst>
        <p:guide orient="horz" pos="2924"/>
        <p:guide pos="220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75326463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7363"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956050" y="0"/>
            <a:ext cx="3027363" cy="463550"/>
          </a:xfrm>
          <a:prstGeom prst="rect">
            <a:avLst/>
          </a:prstGeom>
        </p:spPr>
        <p:txBody>
          <a:bodyPr vert="horz" lIns="91440" tIns="45720" rIns="91440" bIns="45720" rtlCol="0"/>
          <a:lstStyle>
            <a:lvl1pPr algn="r">
              <a:defRPr sz="1200"/>
            </a:lvl1pPr>
          </a:lstStyle>
          <a:p>
            <a:fld id="{63806ED6-219B-43DC-810C-C25DBE02FC02}" type="datetimeFigureOut">
              <a:rPr lang="en-US" smtClean="0"/>
              <a:pPr/>
              <a:t>4/26/2015</a:t>
            </a:fld>
            <a:endParaRPr lang="en-US" dirty="0"/>
          </a:p>
        </p:txBody>
      </p:sp>
      <p:sp>
        <p:nvSpPr>
          <p:cNvPr id="4" name="Slide Image Placeholder 3"/>
          <p:cNvSpPr>
            <a:spLocks noGrp="1" noRot="1" noChangeAspect="1"/>
          </p:cNvSpPr>
          <p:nvPr>
            <p:ph type="sldImg" idx="2"/>
          </p:nvPr>
        </p:nvSpPr>
        <p:spPr>
          <a:xfrm>
            <a:off x="1171575" y="696913"/>
            <a:ext cx="4641850" cy="3481387"/>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98500" y="4410075"/>
            <a:ext cx="5588000" cy="417671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18563"/>
            <a:ext cx="3027363" cy="46355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56050" y="8818563"/>
            <a:ext cx="3027363" cy="463550"/>
          </a:xfrm>
          <a:prstGeom prst="rect">
            <a:avLst/>
          </a:prstGeom>
        </p:spPr>
        <p:txBody>
          <a:bodyPr vert="horz" lIns="91440" tIns="45720" rIns="91440" bIns="45720" rtlCol="0" anchor="b"/>
          <a:lstStyle>
            <a:lvl1pPr algn="r">
              <a:defRPr sz="1200"/>
            </a:lvl1pPr>
          </a:lstStyle>
          <a:p>
            <a:fld id="{F02CA1EB-B427-4E05-97C7-BF0A56AD723F}" type="slidenum">
              <a:rPr lang="en-US" smtClean="0"/>
              <a:pPr/>
              <a:t>‹#›</a:t>
            </a:fld>
            <a:endParaRPr lang="en-US" dirty="0"/>
          </a:p>
        </p:txBody>
      </p:sp>
    </p:spTree>
    <p:extLst>
      <p:ext uri="{BB962C8B-B14F-4D97-AF65-F5344CB8AC3E}">
        <p14:creationId xmlns:p14="http://schemas.microsoft.com/office/powerpoint/2010/main" val="639550026"/>
      </p:ext>
    </p:extLst>
  </p:cSld>
  <p:clrMap bg1="lt1" tx1="dk1" bg2="lt2" tx2="dk2" accent1="accent1" accent2="accent2" accent3="accent3" accent4="accent4" accent5="accent5" accent6="accent6" hlink="hlink" folHlink="folHlink"/>
  <p:notesStyle>
    <a:lvl1pPr marL="0" algn="l" defTabSz="914293" rtl="0" eaLnBrk="1" latinLnBrk="0" hangingPunct="1">
      <a:defRPr sz="1200" kern="1200">
        <a:solidFill>
          <a:schemeClr val="tx1"/>
        </a:solidFill>
        <a:latin typeface="+mn-lt"/>
        <a:ea typeface="+mn-ea"/>
        <a:cs typeface="+mn-cs"/>
      </a:defRPr>
    </a:lvl1pPr>
    <a:lvl2pPr marL="457146" algn="l" defTabSz="914293" rtl="0" eaLnBrk="1" latinLnBrk="0" hangingPunct="1">
      <a:defRPr sz="1200" kern="1200">
        <a:solidFill>
          <a:schemeClr val="tx1"/>
        </a:solidFill>
        <a:latin typeface="+mn-lt"/>
        <a:ea typeface="+mn-ea"/>
        <a:cs typeface="+mn-cs"/>
      </a:defRPr>
    </a:lvl2pPr>
    <a:lvl3pPr marL="914293" algn="l" defTabSz="914293" rtl="0" eaLnBrk="1" latinLnBrk="0" hangingPunct="1">
      <a:defRPr sz="1200" kern="1200">
        <a:solidFill>
          <a:schemeClr val="tx1"/>
        </a:solidFill>
        <a:latin typeface="+mn-lt"/>
        <a:ea typeface="+mn-ea"/>
        <a:cs typeface="+mn-cs"/>
      </a:defRPr>
    </a:lvl3pPr>
    <a:lvl4pPr marL="1371440" algn="l" defTabSz="914293" rtl="0" eaLnBrk="1" latinLnBrk="0" hangingPunct="1">
      <a:defRPr sz="1200" kern="1200">
        <a:solidFill>
          <a:schemeClr val="tx1"/>
        </a:solidFill>
        <a:latin typeface="+mn-lt"/>
        <a:ea typeface="+mn-ea"/>
        <a:cs typeface="+mn-cs"/>
      </a:defRPr>
    </a:lvl4pPr>
    <a:lvl5pPr marL="1828586" algn="l" defTabSz="914293" rtl="0" eaLnBrk="1" latinLnBrk="0" hangingPunct="1">
      <a:defRPr sz="1200" kern="1200">
        <a:solidFill>
          <a:schemeClr val="tx1"/>
        </a:solidFill>
        <a:latin typeface="+mn-lt"/>
        <a:ea typeface="+mn-ea"/>
        <a:cs typeface="+mn-cs"/>
      </a:defRPr>
    </a:lvl5pPr>
    <a:lvl6pPr marL="2285733" algn="l" defTabSz="914293" rtl="0" eaLnBrk="1" latinLnBrk="0" hangingPunct="1">
      <a:defRPr sz="1200" kern="1200">
        <a:solidFill>
          <a:schemeClr val="tx1"/>
        </a:solidFill>
        <a:latin typeface="+mn-lt"/>
        <a:ea typeface="+mn-ea"/>
        <a:cs typeface="+mn-cs"/>
      </a:defRPr>
    </a:lvl6pPr>
    <a:lvl7pPr marL="2742879" algn="l" defTabSz="914293" rtl="0" eaLnBrk="1" latinLnBrk="0" hangingPunct="1">
      <a:defRPr sz="1200" kern="1200">
        <a:solidFill>
          <a:schemeClr val="tx1"/>
        </a:solidFill>
        <a:latin typeface="+mn-lt"/>
        <a:ea typeface="+mn-ea"/>
        <a:cs typeface="+mn-cs"/>
      </a:defRPr>
    </a:lvl7pPr>
    <a:lvl8pPr marL="3200026" algn="l" defTabSz="914293" rtl="0" eaLnBrk="1" latinLnBrk="0" hangingPunct="1">
      <a:defRPr sz="1200" kern="1200">
        <a:solidFill>
          <a:schemeClr val="tx1"/>
        </a:solidFill>
        <a:latin typeface="+mn-lt"/>
        <a:ea typeface="+mn-ea"/>
        <a:cs typeface="+mn-cs"/>
      </a:defRPr>
    </a:lvl8pPr>
    <a:lvl9pPr marL="3657172" algn="l" defTabSz="914293"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02CA1EB-B427-4E05-97C7-BF0A56AD723F}" type="slidenum">
              <a:rPr lang="en-US" smtClean="0"/>
              <a:pPr/>
              <a:t>1</a:t>
            </a:fld>
            <a:endParaRPr lang="en-US" dirty="0"/>
          </a:p>
        </p:txBody>
      </p:sp>
    </p:spTree>
    <p:extLst>
      <p:ext uri="{BB962C8B-B14F-4D97-AF65-F5344CB8AC3E}">
        <p14:creationId xmlns:p14="http://schemas.microsoft.com/office/powerpoint/2010/main" val="368532548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02CA1EB-B427-4E05-97C7-BF0A56AD723F}" type="slidenum">
              <a:rPr lang="en-US" smtClean="0"/>
              <a:pPr/>
              <a:t>23</a:t>
            </a:fld>
            <a:endParaRPr lang="en-US" dirty="0"/>
          </a:p>
        </p:txBody>
      </p:sp>
    </p:spTree>
    <p:extLst>
      <p:ext uri="{BB962C8B-B14F-4D97-AF65-F5344CB8AC3E}">
        <p14:creationId xmlns:p14="http://schemas.microsoft.com/office/powerpoint/2010/main" val="194999060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02CA1EB-B427-4E05-97C7-BF0A56AD723F}" type="slidenum">
              <a:rPr lang="en-US" smtClean="0"/>
              <a:pPr/>
              <a:t>25</a:t>
            </a:fld>
            <a:endParaRPr lang="en-US" dirty="0"/>
          </a:p>
        </p:txBody>
      </p:sp>
    </p:spTree>
    <p:extLst>
      <p:ext uri="{BB962C8B-B14F-4D97-AF65-F5344CB8AC3E}">
        <p14:creationId xmlns:p14="http://schemas.microsoft.com/office/powerpoint/2010/main" val="18748763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02CA1EB-B427-4E05-97C7-BF0A56AD723F}" type="slidenum">
              <a:rPr lang="en-US" smtClean="0"/>
              <a:pPr/>
              <a:t>2</a:t>
            </a:fld>
            <a:endParaRPr lang="en-US" dirty="0"/>
          </a:p>
        </p:txBody>
      </p:sp>
    </p:spTree>
    <p:extLst>
      <p:ext uri="{BB962C8B-B14F-4D97-AF65-F5344CB8AC3E}">
        <p14:creationId xmlns:p14="http://schemas.microsoft.com/office/powerpoint/2010/main" val="34675770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02CA1EB-B427-4E05-97C7-BF0A56AD723F}" type="slidenum">
              <a:rPr lang="en-US" smtClean="0"/>
              <a:pPr/>
              <a:t>4</a:t>
            </a:fld>
            <a:endParaRPr lang="en-US" dirty="0"/>
          </a:p>
        </p:txBody>
      </p:sp>
    </p:spTree>
    <p:extLst>
      <p:ext uri="{BB962C8B-B14F-4D97-AF65-F5344CB8AC3E}">
        <p14:creationId xmlns:p14="http://schemas.microsoft.com/office/powerpoint/2010/main" val="8208581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02CA1EB-B427-4E05-97C7-BF0A56AD723F}" type="slidenum">
              <a:rPr lang="en-US" smtClean="0"/>
              <a:pPr/>
              <a:t>5</a:t>
            </a:fld>
            <a:endParaRPr lang="en-US" dirty="0"/>
          </a:p>
        </p:txBody>
      </p:sp>
    </p:spTree>
    <p:extLst>
      <p:ext uri="{BB962C8B-B14F-4D97-AF65-F5344CB8AC3E}">
        <p14:creationId xmlns:p14="http://schemas.microsoft.com/office/powerpoint/2010/main" val="180662514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02CA1EB-B427-4E05-97C7-BF0A56AD723F}" type="slidenum">
              <a:rPr lang="en-US" smtClean="0"/>
              <a:pPr/>
              <a:t>7</a:t>
            </a:fld>
            <a:endParaRPr lang="en-US" dirty="0"/>
          </a:p>
        </p:txBody>
      </p:sp>
    </p:spTree>
    <p:extLst>
      <p:ext uri="{BB962C8B-B14F-4D97-AF65-F5344CB8AC3E}">
        <p14:creationId xmlns:p14="http://schemas.microsoft.com/office/powerpoint/2010/main" val="136213002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02CA1EB-B427-4E05-97C7-BF0A56AD723F}" type="slidenum">
              <a:rPr lang="en-US" smtClean="0"/>
              <a:pPr/>
              <a:t>8</a:t>
            </a:fld>
            <a:endParaRPr lang="en-US" dirty="0"/>
          </a:p>
        </p:txBody>
      </p:sp>
    </p:spTree>
    <p:extLst>
      <p:ext uri="{BB962C8B-B14F-4D97-AF65-F5344CB8AC3E}">
        <p14:creationId xmlns:p14="http://schemas.microsoft.com/office/powerpoint/2010/main" val="402915083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02CA1EB-B427-4E05-97C7-BF0A56AD723F}" type="slidenum">
              <a:rPr lang="en-US" smtClean="0"/>
              <a:pPr/>
              <a:t>9</a:t>
            </a:fld>
            <a:endParaRPr lang="en-US" dirty="0"/>
          </a:p>
        </p:txBody>
      </p:sp>
    </p:spTree>
    <p:extLst>
      <p:ext uri="{BB962C8B-B14F-4D97-AF65-F5344CB8AC3E}">
        <p14:creationId xmlns:p14="http://schemas.microsoft.com/office/powerpoint/2010/main" val="165149587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02CA1EB-B427-4E05-97C7-BF0A56AD723F}" type="slidenum">
              <a:rPr lang="en-US" smtClean="0"/>
              <a:pPr/>
              <a:t>10</a:t>
            </a:fld>
            <a:endParaRPr lang="en-US" dirty="0"/>
          </a:p>
        </p:txBody>
      </p:sp>
    </p:spTree>
    <p:extLst>
      <p:ext uri="{BB962C8B-B14F-4D97-AF65-F5344CB8AC3E}">
        <p14:creationId xmlns:p14="http://schemas.microsoft.com/office/powerpoint/2010/main" val="280554600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02CA1EB-B427-4E05-97C7-BF0A56AD723F}" type="slidenum">
              <a:rPr lang="en-US" smtClean="0"/>
              <a:pPr/>
              <a:t>12</a:t>
            </a:fld>
            <a:endParaRPr lang="en-US" dirty="0"/>
          </a:p>
        </p:txBody>
      </p:sp>
    </p:spTree>
    <p:extLst>
      <p:ext uri="{BB962C8B-B14F-4D97-AF65-F5344CB8AC3E}">
        <p14:creationId xmlns:p14="http://schemas.microsoft.com/office/powerpoint/2010/main" val="369141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146" indent="0" algn="ctr">
              <a:buNone/>
              <a:defRPr>
                <a:solidFill>
                  <a:schemeClr val="tx1">
                    <a:tint val="75000"/>
                  </a:schemeClr>
                </a:solidFill>
              </a:defRPr>
            </a:lvl2pPr>
            <a:lvl3pPr marL="914293" indent="0" algn="ctr">
              <a:buNone/>
              <a:defRPr>
                <a:solidFill>
                  <a:schemeClr val="tx1">
                    <a:tint val="75000"/>
                  </a:schemeClr>
                </a:solidFill>
              </a:defRPr>
            </a:lvl3pPr>
            <a:lvl4pPr marL="1371440" indent="0" algn="ctr">
              <a:buNone/>
              <a:defRPr>
                <a:solidFill>
                  <a:schemeClr val="tx1">
                    <a:tint val="75000"/>
                  </a:schemeClr>
                </a:solidFill>
              </a:defRPr>
            </a:lvl4pPr>
            <a:lvl5pPr marL="1828586" indent="0" algn="ctr">
              <a:buNone/>
              <a:defRPr>
                <a:solidFill>
                  <a:schemeClr val="tx1">
                    <a:tint val="75000"/>
                  </a:schemeClr>
                </a:solidFill>
              </a:defRPr>
            </a:lvl5pPr>
            <a:lvl6pPr marL="2285733" indent="0" algn="ctr">
              <a:buNone/>
              <a:defRPr>
                <a:solidFill>
                  <a:schemeClr val="tx1">
                    <a:tint val="75000"/>
                  </a:schemeClr>
                </a:solidFill>
              </a:defRPr>
            </a:lvl6pPr>
            <a:lvl7pPr marL="2742879" indent="0" algn="ctr">
              <a:buNone/>
              <a:defRPr>
                <a:solidFill>
                  <a:schemeClr val="tx1">
                    <a:tint val="75000"/>
                  </a:schemeClr>
                </a:solidFill>
              </a:defRPr>
            </a:lvl7pPr>
            <a:lvl8pPr marL="3200026" indent="0" algn="ctr">
              <a:buNone/>
              <a:defRPr>
                <a:solidFill>
                  <a:schemeClr val="tx1">
                    <a:tint val="75000"/>
                  </a:schemeClr>
                </a:solidFill>
              </a:defRPr>
            </a:lvl8pPr>
            <a:lvl9pPr marL="3657172"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dirty="0" smtClean="0"/>
              <a:t>April 28, 2015</a:t>
            </a:r>
            <a:endParaRPr lang="en-US" dirty="0"/>
          </a:p>
        </p:txBody>
      </p:sp>
      <p:sp>
        <p:nvSpPr>
          <p:cNvPr id="5" name="Footer Placeholder 4"/>
          <p:cNvSpPr>
            <a:spLocks noGrp="1"/>
          </p:cNvSpPr>
          <p:nvPr>
            <p:ph type="ftr" sz="quarter" idx="11"/>
          </p:nvPr>
        </p:nvSpPr>
        <p:spPr/>
        <p:txBody>
          <a:bodyPr/>
          <a:lstStyle/>
          <a:p>
            <a:r>
              <a:rPr lang="en-US" dirty="0" smtClean="0"/>
              <a:t>Lesson 27 - John 14:1-31</a:t>
            </a:r>
            <a:endParaRPr lang="en-US" dirty="0"/>
          </a:p>
        </p:txBody>
      </p:sp>
      <p:sp>
        <p:nvSpPr>
          <p:cNvPr id="6" name="Slide Number Placeholder 5"/>
          <p:cNvSpPr>
            <a:spLocks noGrp="1"/>
          </p:cNvSpPr>
          <p:nvPr>
            <p:ph type="sldNum" sz="quarter" idx="12"/>
          </p:nvPr>
        </p:nvSpPr>
        <p:spPr/>
        <p:txBody>
          <a:bodyPr/>
          <a:lstStyle/>
          <a:p>
            <a:fld id="{5762F52A-C960-462B-8236-8A9481EACB9C}"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dirty="0" smtClean="0"/>
              <a:t>April 28, 2015</a:t>
            </a:r>
            <a:endParaRPr lang="en-US" dirty="0"/>
          </a:p>
        </p:txBody>
      </p:sp>
      <p:sp>
        <p:nvSpPr>
          <p:cNvPr id="5" name="Footer Placeholder 4"/>
          <p:cNvSpPr>
            <a:spLocks noGrp="1"/>
          </p:cNvSpPr>
          <p:nvPr>
            <p:ph type="ftr" sz="quarter" idx="11"/>
          </p:nvPr>
        </p:nvSpPr>
        <p:spPr/>
        <p:txBody>
          <a:bodyPr/>
          <a:lstStyle/>
          <a:p>
            <a:r>
              <a:rPr lang="en-US" dirty="0" smtClean="0"/>
              <a:t>Lesson 27 - John 14:1-31</a:t>
            </a:r>
            <a:endParaRPr lang="en-US" dirty="0"/>
          </a:p>
        </p:txBody>
      </p:sp>
      <p:sp>
        <p:nvSpPr>
          <p:cNvPr id="6" name="Slide Number Placeholder 5"/>
          <p:cNvSpPr>
            <a:spLocks noGrp="1"/>
          </p:cNvSpPr>
          <p:nvPr>
            <p:ph type="sldNum" sz="quarter" idx="12"/>
          </p:nvPr>
        </p:nvSpPr>
        <p:spPr/>
        <p:txBody>
          <a:bodyPr/>
          <a:lstStyle/>
          <a:p>
            <a:fld id="{5762F52A-C960-462B-8236-8A9481EACB9C}"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dirty="0" smtClean="0"/>
              <a:t>April 28, 2015</a:t>
            </a:r>
            <a:endParaRPr lang="en-US" dirty="0"/>
          </a:p>
        </p:txBody>
      </p:sp>
      <p:sp>
        <p:nvSpPr>
          <p:cNvPr id="5" name="Footer Placeholder 4"/>
          <p:cNvSpPr>
            <a:spLocks noGrp="1"/>
          </p:cNvSpPr>
          <p:nvPr>
            <p:ph type="ftr" sz="quarter" idx="11"/>
          </p:nvPr>
        </p:nvSpPr>
        <p:spPr/>
        <p:txBody>
          <a:bodyPr/>
          <a:lstStyle/>
          <a:p>
            <a:r>
              <a:rPr lang="en-US" dirty="0" smtClean="0"/>
              <a:t>Lesson 27 - John 14:1-31</a:t>
            </a:r>
            <a:endParaRPr lang="en-US" dirty="0"/>
          </a:p>
        </p:txBody>
      </p:sp>
      <p:sp>
        <p:nvSpPr>
          <p:cNvPr id="6" name="Slide Number Placeholder 5"/>
          <p:cNvSpPr>
            <a:spLocks noGrp="1"/>
          </p:cNvSpPr>
          <p:nvPr>
            <p:ph type="sldNum" sz="quarter" idx="12"/>
          </p:nvPr>
        </p:nvSpPr>
        <p:spPr/>
        <p:txBody>
          <a:bodyPr/>
          <a:lstStyle/>
          <a:p>
            <a:fld id="{5762F52A-C960-462B-8236-8A9481EACB9C}"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dirty="0" smtClean="0"/>
              <a:t>April 28, 2015</a:t>
            </a:r>
            <a:endParaRPr lang="en-US" dirty="0"/>
          </a:p>
        </p:txBody>
      </p:sp>
      <p:sp>
        <p:nvSpPr>
          <p:cNvPr id="5" name="Footer Placeholder 4"/>
          <p:cNvSpPr>
            <a:spLocks noGrp="1"/>
          </p:cNvSpPr>
          <p:nvPr>
            <p:ph type="ftr" sz="quarter" idx="11"/>
          </p:nvPr>
        </p:nvSpPr>
        <p:spPr/>
        <p:txBody>
          <a:bodyPr/>
          <a:lstStyle/>
          <a:p>
            <a:r>
              <a:rPr lang="en-US" dirty="0" smtClean="0"/>
              <a:t>Lesson 27 - John 14:1-31</a:t>
            </a:r>
            <a:endParaRPr lang="en-US" dirty="0"/>
          </a:p>
        </p:txBody>
      </p:sp>
      <p:sp>
        <p:nvSpPr>
          <p:cNvPr id="6" name="Slide Number Placeholder 5"/>
          <p:cNvSpPr>
            <a:spLocks noGrp="1"/>
          </p:cNvSpPr>
          <p:nvPr>
            <p:ph type="sldNum" sz="quarter" idx="12"/>
          </p:nvPr>
        </p:nvSpPr>
        <p:spPr/>
        <p:txBody>
          <a:bodyPr/>
          <a:lstStyle/>
          <a:p>
            <a:fld id="{5762F52A-C960-462B-8236-8A9481EACB9C}"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1"/>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146" indent="0">
              <a:buNone/>
              <a:defRPr sz="1800">
                <a:solidFill>
                  <a:schemeClr val="tx1">
                    <a:tint val="75000"/>
                  </a:schemeClr>
                </a:solidFill>
              </a:defRPr>
            </a:lvl2pPr>
            <a:lvl3pPr marL="914293" indent="0">
              <a:buNone/>
              <a:defRPr sz="1600">
                <a:solidFill>
                  <a:schemeClr val="tx1">
                    <a:tint val="75000"/>
                  </a:schemeClr>
                </a:solidFill>
              </a:defRPr>
            </a:lvl3pPr>
            <a:lvl4pPr marL="1371440" indent="0">
              <a:buNone/>
              <a:defRPr sz="1400">
                <a:solidFill>
                  <a:schemeClr val="tx1">
                    <a:tint val="75000"/>
                  </a:schemeClr>
                </a:solidFill>
              </a:defRPr>
            </a:lvl4pPr>
            <a:lvl5pPr marL="1828586" indent="0">
              <a:buNone/>
              <a:defRPr sz="1400">
                <a:solidFill>
                  <a:schemeClr val="tx1">
                    <a:tint val="75000"/>
                  </a:schemeClr>
                </a:solidFill>
              </a:defRPr>
            </a:lvl5pPr>
            <a:lvl6pPr marL="2285733" indent="0">
              <a:buNone/>
              <a:defRPr sz="1400">
                <a:solidFill>
                  <a:schemeClr val="tx1">
                    <a:tint val="75000"/>
                  </a:schemeClr>
                </a:solidFill>
              </a:defRPr>
            </a:lvl6pPr>
            <a:lvl7pPr marL="2742879" indent="0">
              <a:buNone/>
              <a:defRPr sz="1400">
                <a:solidFill>
                  <a:schemeClr val="tx1">
                    <a:tint val="75000"/>
                  </a:schemeClr>
                </a:solidFill>
              </a:defRPr>
            </a:lvl7pPr>
            <a:lvl8pPr marL="3200026" indent="0">
              <a:buNone/>
              <a:defRPr sz="1400">
                <a:solidFill>
                  <a:schemeClr val="tx1">
                    <a:tint val="75000"/>
                  </a:schemeClr>
                </a:solidFill>
              </a:defRPr>
            </a:lvl8pPr>
            <a:lvl9pPr marL="3657172"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dirty="0" smtClean="0"/>
              <a:t>April 28, 2015</a:t>
            </a:r>
            <a:endParaRPr lang="en-US" dirty="0"/>
          </a:p>
        </p:txBody>
      </p:sp>
      <p:sp>
        <p:nvSpPr>
          <p:cNvPr id="5" name="Footer Placeholder 4"/>
          <p:cNvSpPr>
            <a:spLocks noGrp="1"/>
          </p:cNvSpPr>
          <p:nvPr>
            <p:ph type="ftr" sz="quarter" idx="11"/>
          </p:nvPr>
        </p:nvSpPr>
        <p:spPr/>
        <p:txBody>
          <a:bodyPr/>
          <a:lstStyle/>
          <a:p>
            <a:r>
              <a:rPr lang="en-US" dirty="0" smtClean="0"/>
              <a:t>Lesson 27 - John 14:1-31</a:t>
            </a:r>
            <a:endParaRPr lang="en-US" dirty="0"/>
          </a:p>
        </p:txBody>
      </p:sp>
      <p:sp>
        <p:nvSpPr>
          <p:cNvPr id="6" name="Slide Number Placeholder 5"/>
          <p:cNvSpPr>
            <a:spLocks noGrp="1"/>
          </p:cNvSpPr>
          <p:nvPr>
            <p:ph type="sldNum" sz="quarter" idx="12"/>
          </p:nvPr>
        </p:nvSpPr>
        <p:spPr/>
        <p:txBody>
          <a:bodyPr/>
          <a:lstStyle/>
          <a:p>
            <a:fld id="{5762F52A-C960-462B-8236-8A9481EACB9C}"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dirty="0" smtClean="0"/>
              <a:t>April 28, 2015</a:t>
            </a:r>
            <a:endParaRPr lang="en-US" dirty="0"/>
          </a:p>
        </p:txBody>
      </p:sp>
      <p:sp>
        <p:nvSpPr>
          <p:cNvPr id="6" name="Footer Placeholder 5"/>
          <p:cNvSpPr>
            <a:spLocks noGrp="1"/>
          </p:cNvSpPr>
          <p:nvPr>
            <p:ph type="ftr" sz="quarter" idx="11"/>
          </p:nvPr>
        </p:nvSpPr>
        <p:spPr/>
        <p:txBody>
          <a:bodyPr/>
          <a:lstStyle/>
          <a:p>
            <a:r>
              <a:rPr lang="en-US" dirty="0" smtClean="0"/>
              <a:t>Lesson 27 - John 14:1-31</a:t>
            </a:r>
            <a:endParaRPr lang="en-US" dirty="0"/>
          </a:p>
        </p:txBody>
      </p:sp>
      <p:sp>
        <p:nvSpPr>
          <p:cNvPr id="7" name="Slide Number Placeholder 6"/>
          <p:cNvSpPr>
            <a:spLocks noGrp="1"/>
          </p:cNvSpPr>
          <p:nvPr>
            <p:ph type="sldNum" sz="quarter" idx="12"/>
          </p:nvPr>
        </p:nvSpPr>
        <p:spPr/>
        <p:txBody>
          <a:bodyPr/>
          <a:lstStyle/>
          <a:p>
            <a:fld id="{5762F52A-C960-462B-8236-8A9481EACB9C}"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146" indent="0">
              <a:buNone/>
              <a:defRPr sz="2000" b="1"/>
            </a:lvl2pPr>
            <a:lvl3pPr marL="914293" indent="0">
              <a:buNone/>
              <a:defRPr sz="1800" b="1"/>
            </a:lvl3pPr>
            <a:lvl4pPr marL="1371440" indent="0">
              <a:buNone/>
              <a:defRPr sz="1600" b="1"/>
            </a:lvl4pPr>
            <a:lvl5pPr marL="1828586" indent="0">
              <a:buNone/>
              <a:defRPr sz="1600" b="1"/>
            </a:lvl5pPr>
            <a:lvl6pPr marL="2285733" indent="0">
              <a:buNone/>
              <a:defRPr sz="1600" b="1"/>
            </a:lvl6pPr>
            <a:lvl7pPr marL="2742879" indent="0">
              <a:buNone/>
              <a:defRPr sz="1600" b="1"/>
            </a:lvl7pPr>
            <a:lvl8pPr marL="3200026" indent="0">
              <a:buNone/>
              <a:defRPr sz="1600" b="1"/>
            </a:lvl8pPr>
            <a:lvl9pPr marL="3657172"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146" indent="0">
              <a:buNone/>
              <a:defRPr sz="2000" b="1"/>
            </a:lvl2pPr>
            <a:lvl3pPr marL="914293" indent="0">
              <a:buNone/>
              <a:defRPr sz="1800" b="1"/>
            </a:lvl3pPr>
            <a:lvl4pPr marL="1371440" indent="0">
              <a:buNone/>
              <a:defRPr sz="1600" b="1"/>
            </a:lvl4pPr>
            <a:lvl5pPr marL="1828586" indent="0">
              <a:buNone/>
              <a:defRPr sz="1600" b="1"/>
            </a:lvl5pPr>
            <a:lvl6pPr marL="2285733" indent="0">
              <a:buNone/>
              <a:defRPr sz="1600" b="1"/>
            </a:lvl6pPr>
            <a:lvl7pPr marL="2742879" indent="0">
              <a:buNone/>
              <a:defRPr sz="1600" b="1"/>
            </a:lvl7pPr>
            <a:lvl8pPr marL="3200026" indent="0">
              <a:buNone/>
              <a:defRPr sz="1600" b="1"/>
            </a:lvl8pPr>
            <a:lvl9pPr marL="3657172"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dirty="0" smtClean="0"/>
              <a:t>April 28, 2015</a:t>
            </a:r>
            <a:endParaRPr lang="en-US" dirty="0"/>
          </a:p>
        </p:txBody>
      </p:sp>
      <p:sp>
        <p:nvSpPr>
          <p:cNvPr id="8" name="Footer Placeholder 7"/>
          <p:cNvSpPr>
            <a:spLocks noGrp="1"/>
          </p:cNvSpPr>
          <p:nvPr>
            <p:ph type="ftr" sz="quarter" idx="11"/>
          </p:nvPr>
        </p:nvSpPr>
        <p:spPr/>
        <p:txBody>
          <a:bodyPr/>
          <a:lstStyle/>
          <a:p>
            <a:r>
              <a:rPr lang="en-US" dirty="0" smtClean="0"/>
              <a:t>Lesson 27 - John 14:1-31</a:t>
            </a:r>
            <a:endParaRPr lang="en-US" dirty="0"/>
          </a:p>
        </p:txBody>
      </p:sp>
      <p:sp>
        <p:nvSpPr>
          <p:cNvPr id="9" name="Slide Number Placeholder 8"/>
          <p:cNvSpPr>
            <a:spLocks noGrp="1"/>
          </p:cNvSpPr>
          <p:nvPr>
            <p:ph type="sldNum" sz="quarter" idx="12"/>
          </p:nvPr>
        </p:nvSpPr>
        <p:spPr/>
        <p:txBody>
          <a:bodyPr/>
          <a:lstStyle/>
          <a:p>
            <a:fld id="{5762F52A-C960-462B-8236-8A9481EACB9C}"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dirty="0" smtClean="0"/>
              <a:t>April 28, 2015</a:t>
            </a:r>
            <a:endParaRPr lang="en-US" dirty="0"/>
          </a:p>
        </p:txBody>
      </p:sp>
      <p:sp>
        <p:nvSpPr>
          <p:cNvPr id="4" name="Footer Placeholder 3"/>
          <p:cNvSpPr>
            <a:spLocks noGrp="1"/>
          </p:cNvSpPr>
          <p:nvPr>
            <p:ph type="ftr" sz="quarter" idx="11"/>
          </p:nvPr>
        </p:nvSpPr>
        <p:spPr/>
        <p:txBody>
          <a:bodyPr/>
          <a:lstStyle/>
          <a:p>
            <a:r>
              <a:rPr lang="en-US" dirty="0" smtClean="0"/>
              <a:t>Lesson 27 - John 14:1-31</a:t>
            </a:r>
            <a:endParaRPr lang="en-US" dirty="0"/>
          </a:p>
        </p:txBody>
      </p:sp>
      <p:sp>
        <p:nvSpPr>
          <p:cNvPr id="5" name="Slide Number Placeholder 4"/>
          <p:cNvSpPr>
            <a:spLocks noGrp="1"/>
          </p:cNvSpPr>
          <p:nvPr>
            <p:ph type="sldNum" sz="quarter" idx="12"/>
          </p:nvPr>
        </p:nvSpPr>
        <p:spPr/>
        <p:txBody>
          <a:bodyPr/>
          <a:lstStyle/>
          <a:p>
            <a:fld id="{5762F52A-C960-462B-8236-8A9481EACB9C}"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8411828" y="6518275"/>
            <a:ext cx="685800" cy="365125"/>
          </a:xfrm>
        </p:spPr>
        <p:txBody>
          <a:bodyPr/>
          <a:lstStyle>
            <a:lvl1pPr algn="r">
              <a:defRPr/>
            </a:lvl1pPr>
          </a:lstStyle>
          <a:p>
            <a:fld id="{5762F52A-C960-462B-8236-8A9481EACB9C}" type="slidenum">
              <a:rPr lang="en-US" smtClean="0"/>
              <a:pPr/>
              <a:t>‹#›</a:t>
            </a:fld>
            <a:endParaRPr lang="en-US" dirty="0"/>
          </a:p>
        </p:txBody>
      </p:sp>
      <p:sp>
        <p:nvSpPr>
          <p:cNvPr id="5" name="Date Placeholder 4"/>
          <p:cNvSpPr>
            <a:spLocks noGrp="1"/>
          </p:cNvSpPr>
          <p:nvPr>
            <p:ph type="dt" sz="half" idx="10"/>
          </p:nvPr>
        </p:nvSpPr>
        <p:spPr>
          <a:xfrm>
            <a:off x="128956" y="6506028"/>
            <a:ext cx="1567764" cy="365125"/>
          </a:xfrm>
        </p:spPr>
        <p:txBody>
          <a:bodyPr/>
          <a:lstStyle/>
          <a:p>
            <a:r>
              <a:rPr lang="en-US" dirty="0" smtClean="0"/>
              <a:t>April 28, 2015</a:t>
            </a:r>
            <a:endParaRPr lang="en-US" dirty="0"/>
          </a:p>
        </p:txBody>
      </p:sp>
      <p:sp>
        <p:nvSpPr>
          <p:cNvPr id="6" name="Footer Placeholder 5"/>
          <p:cNvSpPr>
            <a:spLocks noGrp="1"/>
          </p:cNvSpPr>
          <p:nvPr>
            <p:ph type="ftr" sz="quarter" idx="11"/>
          </p:nvPr>
        </p:nvSpPr>
        <p:spPr>
          <a:xfrm>
            <a:off x="1407812" y="6515081"/>
            <a:ext cx="6324600" cy="365125"/>
          </a:xfrm>
        </p:spPr>
        <p:txBody>
          <a:bodyPr/>
          <a:lstStyle/>
          <a:p>
            <a:r>
              <a:rPr lang="en-US" dirty="0" smtClean="0"/>
              <a:t>Lesson 27 - John 14:1-31</a:t>
            </a:r>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435100"/>
            <a:ext cx="3008313" cy="4691063"/>
          </a:xfrm>
        </p:spPr>
        <p:txBody>
          <a:bodyPr/>
          <a:lstStyle>
            <a:lvl1pPr marL="0" indent="0">
              <a:buNone/>
              <a:defRPr sz="1400"/>
            </a:lvl1pPr>
            <a:lvl2pPr marL="457146" indent="0">
              <a:buNone/>
              <a:defRPr sz="1200"/>
            </a:lvl2pPr>
            <a:lvl3pPr marL="914293" indent="0">
              <a:buNone/>
              <a:defRPr sz="1000"/>
            </a:lvl3pPr>
            <a:lvl4pPr marL="1371440" indent="0">
              <a:buNone/>
              <a:defRPr sz="900"/>
            </a:lvl4pPr>
            <a:lvl5pPr marL="1828586" indent="0">
              <a:buNone/>
              <a:defRPr sz="900"/>
            </a:lvl5pPr>
            <a:lvl6pPr marL="2285733" indent="0">
              <a:buNone/>
              <a:defRPr sz="900"/>
            </a:lvl6pPr>
            <a:lvl7pPr marL="2742879" indent="0">
              <a:buNone/>
              <a:defRPr sz="900"/>
            </a:lvl7pPr>
            <a:lvl8pPr marL="3200026" indent="0">
              <a:buNone/>
              <a:defRPr sz="900"/>
            </a:lvl8pPr>
            <a:lvl9pPr marL="3657172"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dirty="0" smtClean="0"/>
              <a:t>April 28, 2015</a:t>
            </a:r>
            <a:endParaRPr lang="en-US" dirty="0"/>
          </a:p>
        </p:txBody>
      </p:sp>
      <p:sp>
        <p:nvSpPr>
          <p:cNvPr id="6" name="Footer Placeholder 5"/>
          <p:cNvSpPr>
            <a:spLocks noGrp="1"/>
          </p:cNvSpPr>
          <p:nvPr>
            <p:ph type="ftr" sz="quarter" idx="11"/>
          </p:nvPr>
        </p:nvSpPr>
        <p:spPr/>
        <p:txBody>
          <a:bodyPr/>
          <a:lstStyle/>
          <a:p>
            <a:r>
              <a:rPr lang="en-US" dirty="0" smtClean="0"/>
              <a:t>Lesson 27 - John 14:1-31</a:t>
            </a:r>
            <a:endParaRPr lang="en-US" dirty="0"/>
          </a:p>
        </p:txBody>
      </p:sp>
      <p:sp>
        <p:nvSpPr>
          <p:cNvPr id="7" name="Slide Number Placeholder 6"/>
          <p:cNvSpPr>
            <a:spLocks noGrp="1"/>
          </p:cNvSpPr>
          <p:nvPr>
            <p:ph type="sldNum" sz="quarter" idx="12"/>
          </p:nvPr>
        </p:nvSpPr>
        <p:spPr/>
        <p:txBody>
          <a:bodyPr/>
          <a:lstStyle/>
          <a:p>
            <a:fld id="{5762F52A-C960-462B-8236-8A9481EACB9C}"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146" indent="0">
              <a:buNone/>
              <a:defRPr sz="2800"/>
            </a:lvl2pPr>
            <a:lvl3pPr marL="914293" indent="0">
              <a:buNone/>
              <a:defRPr sz="2400"/>
            </a:lvl3pPr>
            <a:lvl4pPr marL="1371440" indent="0">
              <a:buNone/>
              <a:defRPr sz="2000"/>
            </a:lvl4pPr>
            <a:lvl5pPr marL="1828586" indent="0">
              <a:buNone/>
              <a:defRPr sz="2000"/>
            </a:lvl5pPr>
            <a:lvl6pPr marL="2285733" indent="0">
              <a:buNone/>
              <a:defRPr sz="2000"/>
            </a:lvl6pPr>
            <a:lvl7pPr marL="2742879" indent="0">
              <a:buNone/>
              <a:defRPr sz="2000"/>
            </a:lvl7pPr>
            <a:lvl8pPr marL="3200026" indent="0">
              <a:buNone/>
              <a:defRPr sz="2000"/>
            </a:lvl8pPr>
            <a:lvl9pPr marL="3657172"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146" indent="0">
              <a:buNone/>
              <a:defRPr sz="1200"/>
            </a:lvl2pPr>
            <a:lvl3pPr marL="914293" indent="0">
              <a:buNone/>
              <a:defRPr sz="1000"/>
            </a:lvl3pPr>
            <a:lvl4pPr marL="1371440" indent="0">
              <a:buNone/>
              <a:defRPr sz="900"/>
            </a:lvl4pPr>
            <a:lvl5pPr marL="1828586" indent="0">
              <a:buNone/>
              <a:defRPr sz="900"/>
            </a:lvl5pPr>
            <a:lvl6pPr marL="2285733" indent="0">
              <a:buNone/>
              <a:defRPr sz="900"/>
            </a:lvl6pPr>
            <a:lvl7pPr marL="2742879" indent="0">
              <a:buNone/>
              <a:defRPr sz="900"/>
            </a:lvl7pPr>
            <a:lvl8pPr marL="3200026" indent="0">
              <a:buNone/>
              <a:defRPr sz="900"/>
            </a:lvl8pPr>
            <a:lvl9pPr marL="3657172"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dirty="0" smtClean="0"/>
              <a:t>April 28, 2015</a:t>
            </a:r>
            <a:endParaRPr lang="en-US" dirty="0"/>
          </a:p>
        </p:txBody>
      </p:sp>
      <p:sp>
        <p:nvSpPr>
          <p:cNvPr id="6" name="Footer Placeholder 5"/>
          <p:cNvSpPr>
            <a:spLocks noGrp="1"/>
          </p:cNvSpPr>
          <p:nvPr>
            <p:ph type="ftr" sz="quarter" idx="11"/>
          </p:nvPr>
        </p:nvSpPr>
        <p:spPr/>
        <p:txBody>
          <a:bodyPr/>
          <a:lstStyle/>
          <a:p>
            <a:r>
              <a:rPr lang="en-US" dirty="0" smtClean="0"/>
              <a:t>Lesson 27 - John 14:1-31</a:t>
            </a:r>
            <a:endParaRPr lang="en-US" dirty="0"/>
          </a:p>
        </p:txBody>
      </p:sp>
      <p:sp>
        <p:nvSpPr>
          <p:cNvPr id="7" name="Slide Number Placeholder 6"/>
          <p:cNvSpPr>
            <a:spLocks noGrp="1"/>
          </p:cNvSpPr>
          <p:nvPr>
            <p:ph type="sldNum" sz="quarter" idx="12"/>
          </p:nvPr>
        </p:nvSpPr>
        <p:spPr/>
        <p:txBody>
          <a:bodyPr/>
          <a:lstStyle/>
          <a:p>
            <a:fld id="{5762F52A-C960-462B-8236-8A9481EACB9C}"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29" tIns="45714" rIns="91429" bIns="45714"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1"/>
            <a:ext cx="8229600" cy="4525963"/>
          </a:xfrm>
          <a:prstGeom prst="rect">
            <a:avLst/>
          </a:prstGeom>
        </p:spPr>
        <p:txBody>
          <a:bodyPr vert="horz" lIns="91429" tIns="45714" rIns="91429" bIns="45714"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128956" y="6506028"/>
            <a:ext cx="1567764" cy="365125"/>
          </a:xfrm>
          <a:prstGeom prst="rect">
            <a:avLst/>
          </a:prstGeom>
        </p:spPr>
        <p:txBody>
          <a:bodyPr vert="horz" lIns="91429" tIns="45714" rIns="91429" bIns="45714" rtlCol="0" anchor="ctr"/>
          <a:lstStyle>
            <a:lvl1pPr algn="l">
              <a:defRPr sz="1200">
                <a:solidFill>
                  <a:schemeClr val="tx1"/>
                </a:solidFill>
              </a:defRPr>
            </a:lvl1pPr>
          </a:lstStyle>
          <a:p>
            <a:r>
              <a:rPr lang="en-US" dirty="0" smtClean="0"/>
              <a:t>April 28, 2015</a:t>
            </a:r>
            <a:endParaRPr lang="en-US" dirty="0"/>
          </a:p>
        </p:txBody>
      </p:sp>
      <p:sp>
        <p:nvSpPr>
          <p:cNvPr id="5" name="Footer Placeholder 4"/>
          <p:cNvSpPr>
            <a:spLocks noGrp="1"/>
          </p:cNvSpPr>
          <p:nvPr>
            <p:ph type="ftr" sz="quarter" idx="3"/>
          </p:nvPr>
        </p:nvSpPr>
        <p:spPr>
          <a:xfrm>
            <a:off x="1407812" y="6515081"/>
            <a:ext cx="6324600" cy="365125"/>
          </a:xfrm>
          <a:prstGeom prst="rect">
            <a:avLst/>
          </a:prstGeom>
        </p:spPr>
        <p:txBody>
          <a:bodyPr vert="horz" lIns="91429" tIns="45714" rIns="91429" bIns="45714" rtlCol="0" anchor="ctr"/>
          <a:lstStyle>
            <a:lvl1pPr algn="ctr">
              <a:defRPr sz="1200">
                <a:solidFill>
                  <a:schemeClr val="tx1"/>
                </a:solidFill>
              </a:defRPr>
            </a:lvl1pPr>
          </a:lstStyle>
          <a:p>
            <a:r>
              <a:rPr lang="en-US" dirty="0" smtClean="0"/>
              <a:t>Lesson 27 - John 14:1-31</a:t>
            </a:r>
            <a:endParaRPr lang="en-US" dirty="0"/>
          </a:p>
        </p:txBody>
      </p:sp>
      <p:sp>
        <p:nvSpPr>
          <p:cNvPr id="6" name="Slide Number Placeholder 5"/>
          <p:cNvSpPr>
            <a:spLocks noGrp="1"/>
          </p:cNvSpPr>
          <p:nvPr>
            <p:ph type="sldNum" sz="quarter" idx="4"/>
          </p:nvPr>
        </p:nvSpPr>
        <p:spPr>
          <a:xfrm>
            <a:off x="8412935" y="6519382"/>
            <a:ext cx="685800" cy="365125"/>
          </a:xfrm>
          <a:prstGeom prst="rect">
            <a:avLst/>
          </a:prstGeom>
        </p:spPr>
        <p:txBody>
          <a:bodyPr vert="horz" lIns="91429" tIns="45714" rIns="91429" bIns="45714" rtlCol="0" anchor="ctr"/>
          <a:lstStyle>
            <a:lvl1pPr algn="r">
              <a:defRPr sz="1200">
                <a:solidFill>
                  <a:schemeClr val="tx1"/>
                </a:solidFill>
              </a:defRPr>
            </a:lvl1pPr>
          </a:lstStyle>
          <a:p>
            <a:fld id="{5762F52A-C960-462B-8236-8A9481EACB9C}" type="slidenum">
              <a:rPr lang="en-US" smtClean="0"/>
              <a:pPr/>
              <a:t>‹#›</a:t>
            </a:fld>
            <a:endParaRPr lang="en-US" dirty="0"/>
          </a:p>
        </p:txBody>
      </p:sp>
      <p:pic>
        <p:nvPicPr>
          <p:cNvPr id="7" name="Picture 6"/>
          <p:cNvPicPr>
            <a:picLocks noChangeAspect="1" noChangeArrowheads="1"/>
          </p:cNvPicPr>
          <p:nvPr userDrawn="1"/>
        </p:nvPicPr>
        <p:blipFill>
          <a:blip r:embed="rId13" cstate="print"/>
          <a:srcRect/>
          <a:stretch>
            <a:fillRect/>
          </a:stretch>
        </p:blipFill>
        <p:spPr bwMode="auto">
          <a:xfrm>
            <a:off x="102050" y="76199"/>
            <a:ext cx="1726750" cy="1304097"/>
          </a:xfrm>
          <a:prstGeom prst="rect">
            <a:avLst/>
          </a:prstGeom>
          <a:noFill/>
          <a:ln w="9525">
            <a:noFill/>
            <a:miter lim="800000"/>
            <a:headEnd/>
            <a:tailEnd/>
          </a:ln>
        </p:spPr>
      </p:pic>
      <p:pic>
        <p:nvPicPr>
          <p:cNvPr id="8" name="Picture 3" descr="MOB logo"/>
          <p:cNvPicPr>
            <a:picLocks noChangeAspect="1" noChangeArrowheads="1"/>
          </p:cNvPicPr>
          <p:nvPr userDrawn="1"/>
        </p:nvPicPr>
        <p:blipFill>
          <a:blip r:embed="rId14" cstate="print"/>
          <a:srcRect/>
          <a:stretch>
            <a:fillRect/>
          </a:stretch>
        </p:blipFill>
        <p:spPr bwMode="auto">
          <a:xfrm>
            <a:off x="7010400" y="113557"/>
            <a:ext cx="2018956" cy="1276149"/>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293" rtl="0" eaLnBrk="1" latinLnBrk="0" hangingPunct="1">
        <a:spcBef>
          <a:spcPct val="0"/>
        </a:spcBef>
        <a:buNone/>
        <a:defRPr sz="4400" kern="1200">
          <a:solidFill>
            <a:schemeClr val="tx1"/>
          </a:solidFill>
          <a:latin typeface="+mj-lt"/>
          <a:ea typeface="+mj-ea"/>
          <a:cs typeface="+mj-cs"/>
        </a:defRPr>
      </a:lvl1pPr>
    </p:titleStyle>
    <p:bodyStyle>
      <a:lvl1pPr marL="342860" indent="-342860" algn="l" defTabSz="914293"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863" indent="-285717" algn="l" defTabSz="914293"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2867" indent="-228573" algn="l" defTabSz="914293"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013" indent="-228573" algn="l" defTabSz="914293"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159" indent="-228573" algn="l" defTabSz="914293"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306" indent="-228573" algn="l" defTabSz="91429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453" indent="-228573" algn="l" defTabSz="91429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599" indent="-228573" algn="l" defTabSz="91429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5746" indent="-228573" algn="l" defTabSz="91429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293" rtl="0" eaLnBrk="1" latinLnBrk="0" hangingPunct="1">
        <a:defRPr sz="1800" kern="1200">
          <a:solidFill>
            <a:schemeClr val="tx1"/>
          </a:solidFill>
          <a:latin typeface="+mn-lt"/>
          <a:ea typeface="+mn-ea"/>
          <a:cs typeface="+mn-cs"/>
        </a:defRPr>
      </a:lvl1pPr>
      <a:lvl2pPr marL="457146" algn="l" defTabSz="914293" rtl="0" eaLnBrk="1" latinLnBrk="0" hangingPunct="1">
        <a:defRPr sz="1800" kern="1200">
          <a:solidFill>
            <a:schemeClr val="tx1"/>
          </a:solidFill>
          <a:latin typeface="+mn-lt"/>
          <a:ea typeface="+mn-ea"/>
          <a:cs typeface="+mn-cs"/>
        </a:defRPr>
      </a:lvl2pPr>
      <a:lvl3pPr marL="914293" algn="l" defTabSz="914293" rtl="0" eaLnBrk="1" latinLnBrk="0" hangingPunct="1">
        <a:defRPr sz="1800" kern="1200">
          <a:solidFill>
            <a:schemeClr val="tx1"/>
          </a:solidFill>
          <a:latin typeface="+mn-lt"/>
          <a:ea typeface="+mn-ea"/>
          <a:cs typeface="+mn-cs"/>
        </a:defRPr>
      </a:lvl3pPr>
      <a:lvl4pPr marL="1371440" algn="l" defTabSz="914293" rtl="0" eaLnBrk="1" latinLnBrk="0" hangingPunct="1">
        <a:defRPr sz="1800" kern="1200">
          <a:solidFill>
            <a:schemeClr val="tx1"/>
          </a:solidFill>
          <a:latin typeface="+mn-lt"/>
          <a:ea typeface="+mn-ea"/>
          <a:cs typeface="+mn-cs"/>
        </a:defRPr>
      </a:lvl4pPr>
      <a:lvl5pPr marL="1828586" algn="l" defTabSz="914293" rtl="0" eaLnBrk="1" latinLnBrk="0" hangingPunct="1">
        <a:defRPr sz="1800" kern="1200">
          <a:solidFill>
            <a:schemeClr val="tx1"/>
          </a:solidFill>
          <a:latin typeface="+mn-lt"/>
          <a:ea typeface="+mn-ea"/>
          <a:cs typeface="+mn-cs"/>
        </a:defRPr>
      </a:lvl5pPr>
      <a:lvl6pPr marL="2285733" algn="l" defTabSz="914293" rtl="0" eaLnBrk="1" latinLnBrk="0" hangingPunct="1">
        <a:defRPr sz="1800" kern="1200">
          <a:solidFill>
            <a:schemeClr val="tx1"/>
          </a:solidFill>
          <a:latin typeface="+mn-lt"/>
          <a:ea typeface="+mn-ea"/>
          <a:cs typeface="+mn-cs"/>
        </a:defRPr>
      </a:lvl6pPr>
      <a:lvl7pPr marL="2742879" algn="l" defTabSz="914293" rtl="0" eaLnBrk="1" latinLnBrk="0" hangingPunct="1">
        <a:defRPr sz="1800" kern="1200">
          <a:solidFill>
            <a:schemeClr val="tx1"/>
          </a:solidFill>
          <a:latin typeface="+mn-lt"/>
          <a:ea typeface="+mn-ea"/>
          <a:cs typeface="+mn-cs"/>
        </a:defRPr>
      </a:lvl7pPr>
      <a:lvl8pPr marL="3200026" algn="l" defTabSz="914293" rtl="0" eaLnBrk="1" latinLnBrk="0" hangingPunct="1">
        <a:defRPr sz="1800" kern="1200">
          <a:solidFill>
            <a:schemeClr val="tx1"/>
          </a:solidFill>
          <a:latin typeface="+mn-lt"/>
          <a:ea typeface="+mn-ea"/>
          <a:cs typeface="+mn-cs"/>
        </a:defRPr>
      </a:lvl8pPr>
      <a:lvl9pPr marL="3657172" algn="l" defTabSz="91429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mailto:dwoodall@fca.org" TargetMode="External"/><Relationship Id="rId3" Type="http://schemas.openxmlformats.org/officeDocument/2006/relationships/hyperlink" Target="http://www.immanuelbible.net/families/marriage-ministry" TargetMode="External"/><Relationship Id="rId7" Type="http://schemas.openxmlformats.org/officeDocument/2006/relationships/hyperlink" Target="tel:%28703%29%20402-4790"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hyperlink" Target="https://secure.ministrysync.com/ministrysync/event/home.php?e=7870" TargetMode="External"/><Relationship Id="rId5" Type="http://schemas.openxmlformats.org/officeDocument/2006/relationships/hyperlink" Target="http://www.fcadc.org/" TargetMode="External"/><Relationship Id="rId4" Type="http://schemas.openxmlformats.org/officeDocument/2006/relationships/hyperlink" Target="http://immanuelbible.net/mission-next-forum" TargetMode="External"/><Relationship Id="rId9" Type="http://schemas.openxmlformats.org/officeDocument/2006/relationships/hyperlink" Target="http://www.ibcmob.net/" TargetMode="External"/></Relationships>
</file>

<file path=ppt/slides/_rels/slide10.xml.rels><?xml version="1.0" encoding="UTF-8" standalone="yes"?>
<Relationships xmlns="http://schemas.openxmlformats.org/package/2006/relationships"><Relationship Id="rId3" Type="http://schemas.openxmlformats.org/officeDocument/2006/relationships/hyperlink" Target="https://www.biblegateway.com/passage/?search=John+14:1-31&amp;version=ESV" TargetMode="External"/><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hyperlink" Target="https://www.biblegateway.com/passage/?search=John+14:1-31&amp;version=ESV" TargetMode="Externa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hyperlink" Target="https://www.biblegateway.com/passage/?search=John+14:1-31&amp;version=ESV" TargetMode="External"/><Relationship Id="rId2" Type="http://schemas.openxmlformats.org/officeDocument/2006/relationships/hyperlink" Target="https://www.biblegateway.com/passage/?search=John+14%3A1-4&amp;version=ESV" TargetMode="Externa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hyperlink" Target="https://www.biblegateway.com/passage/?search=John+14:1-31&amp;version=ESV" TargetMode="External"/><Relationship Id="rId2" Type="http://schemas.openxmlformats.org/officeDocument/2006/relationships/hyperlink" Target="https://www.biblegateway.com/passage/?search=John+14%3A6-7&amp;version=ESV" TargetMode="Externa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hyperlink" Target="https://www.biblegateway.com/passage/?search=John+14:1-31&amp;version=ESV" TargetMode="Externa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hyperlink" Target="https://www.biblegateway.com/passage/?search=John+14:1-31&amp;version=ESV" TargetMode="Externa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hyperlink" Target="https://www.biblegateway.com/passage/?search=John+14:1-31&amp;version=ESV" TargetMode="Externa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hyperlink" Target="https://www.biblegateway.com/passage/?search=John+14:1-31&amp;version=ESV" TargetMode="External"/><Relationship Id="rId2" Type="http://schemas.openxmlformats.org/officeDocument/2006/relationships/hyperlink" Target="https://www.biblegateway.com/passage/?search=John+14%3A16-20&amp;version=ESV"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hyperlink" Target="https://www.biblegateway.com/passage/?search=John+14:1-31&amp;version=ESV" TargetMode="Externa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hyperlink" Target="https://www.biblegateway.com/passage/?search=John+14:1-31&amp;version=ESV" TargetMode="Externa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hyperlink" Target="https://www.biblegateway.com/passage/?search=John+14:1-31&amp;version=ESV" TargetMode="Externa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hyperlink" Target="https://www.biblegateway.com/passage/?search=John+14:1-31&amp;version=ESV" TargetMode="External"/><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hyperlink" Target="https://www.biblegateway.com/passage/?search=John+14:1-31&amp;version=ESV" TargetMode="Externa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hyperlink" Target="https://www.biblegateway.com/passage/?search=John+20:30-31&amp;version=ESV" TargetMode="Externa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8" Type="http://schemas.openxmlformats.org/officeDocument/2006/relationships/hyperlink" Target="https://www.biblegateway.com/passage/?search=john+18:1+-+21:25&amp;version=ESV" TargetMode="External"/><Relationship Id="rId3" Type="http://schemas.openxmlformats.org/officeDocument/2006/relationships/hyperlink" Target="https://www.biblegateway.com/passage/?search=john+1&amp;version=ESV" TargetMode="External"/><Relationship Id="rId7" Type="http://schemas.openxmlformats.org/officeDocument/2006/relationships/hyperlink" Target="https://www.biblegateway.com/passage/?search=john+13:1+-+17:26&amp;version=ESV" TargetMode="External"/><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hyperlink" Target="https://www.biblegateway.com/passage/?search=john+5:1+-+12:50&amp;version=ESV" TargetMode="External"/><Relationship Id="rId5" Type="http://schemas.openxmlformats.org/officeDocument/2006/relationships/hyperlink" Target="https://www.biblegateway.com/passage/?search=john+1:19+-+4:54&amp;version=ESV" TargetMode="External"/><Relationship Id="rId4" Type="http://schemas.openxmlformats.org/officeDocument/2006/relationships/hyperlink" Target="https://www.biblegateway.com/passage/?search=john+1:1-18&amp;version=ESV"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www.biblegateway.com/passage/?search=John+13:21-30&amp;version=ESV" TargetMode="External"/><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hyperlink" Target="https://www.biblegateway.com/passage/?search=John+13:31-38&amp;version=ESV" TargetMode="External"/></Relationships>
</file>

<file path=ppt/slides/_rels/slide6.xml.rels><?xml version="1.0" encoding="UTF-8" standalone="yes"?>
<Relationships xmlns="http://schemas.openxmlformats.org/package/2006/relationships"><Relationship Id="rId2" Type="http://schemas.openxmlformats.org/officeDocument/2006/relationships/hyperlink" Target="https://www.biblegateway.com/passage/?search=John+14:1-31" TargetMode="Externa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hyperlink" Target="https://www.biblegateway.com/passage/?search=John+14:1-31&amp;version=ESV" TargetMode="External"/><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hyperlink" Target="https://www.biblegateway.com/passage/?search=John+14:1-31&amp;version=ESV" TargetMode="External"/><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hyperlink" Target="https://www.biblegateway.com/passage/?search=John+14:1-31&amp;version=ESV" TargetMode="External"/><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385047" y="1614714"/>
            <a:ext cx="6844553" cy="4708981"/>
          </a:xfrm>
          <a:prstGeom prst="rect">
            <a:avLst/>
          </a:prstGeom>
        </p:spPr>
        <p:txBody>
          <a:bodyPr wrap="square">
            <a:spAutoFit/>
          </a:bodyPr>
          <a:lstStyle/>
          <a:p>
            <a:pPr marL="457200" indent="-457200">
              <a:lnSpc>
                <a:spcPts val="4000"/>
              </a:lnSpc>
              <a:buFont typeface="Arial" panose="020B0604020202020204" pitchFamily="34" charset="0"/>
              <a:buChar char="•"/>
            </a:pPr>
            <a:r>
              <a:rPr lang="en-US" sz="3200" b="1" dirty="0" smtClean="0"/>
              <a:t>Welcome to the MOB! </a:t>
            </a:r>
          </a:p>
          <a:p>
            <a:pPr marL="457200" indent="-457200">
              <a:lnSpc>
                <a:spcPts val="4000"/>
              </a:lnSpc>
              <a:buFont typeface="Arial" panose="020B0604020202020204" pitchFamily="34" charset="0"/>
              <a:buChar char="•"/>
            </a:pPr>
            <a:r>
              <a:rPr lang="en-US" sz="3200" dirty="0" smtClean="0">
                <a:hlinkClick r:id="rId3"/>
              </a:rPr>
              <a:t>Great Date Night, May 9</a:t>
            </a:r>
            <a:endParaRPr lang="en-US" sz="3200" dirty="0"/>
          </a:p>
          <a:p>
            <a:pPr marL="457200" indent="-457200">
              <a:lnSpc>
                <a:spcPts val="4000"/>
              </a:lnSpc>
              <a:buFont typeface="Arial" panose="020B0604020202020204" pitchFamily="34" charset="0"/>
              <a:buChar char="•"/>
            </a:pPr>
            <a:r>
              <a:rPr lang="en-US" sz="3200" dirty="0">
                <a:hlinkClick r:id="rId4"/>
              </a:rPr>
              <a:t>MissionNext Forum, May </a:t>
            </a:r>
            <a:r>
              <a:rPr lang="en-US" sz="3200" dirty="0" smtClean="0">
                <a:hlinkClick r:id="rId4"/>
              </a:rPr>
              <a:t>8-9</a:t>
            </a:r>
            <a:endParaRPr lang="en-US" sz="3200" dirty="0" smtClean="0"/>
          </a:p>
          <a:p>
            <a:pPr marL="457200" indent="-457200">
              <a:lnSpc>
                <a:spcPts val="4000"/>
              </a:lnSpc>
              <a:buFont typeface="Arial" panose="020B0604020202020204" pitchFamily="34" charset="0"/>
              <a:buChar char="•"/>
            </a:pPr>
            <a:r>
              <a:rPr lang="en-US" sz="3200" dirty="0" smtClean="0">
                <a:hlinkClick r:id="rId5"/>
              </a:rPr>
              <a:t>Fellowship of Christian Athletes </a:t>
            </a:r>
          </a:p>
          <a:p>
            <a:pPr lvl="1">
              <a:lnSpc>
                <a:spcPts val="4000"/>
              </a:lnSpc>
            </a:pPr>
            <a:r>
              <a:rPr lang="en-US" sz="3200" dirty="0" smtClean="0">
                <a:hlinkClick r:id="rId5"/>
              </a:rPr>
              <a:t>(FCA-DC)</a:t>
            </a:r>
            <a:r>
              <a:rPr lang="en-US" sz="3200" dirty="0" smtClean="0"/>
              <a:t> </a:t>
            </a:r>
            <a:r>
              <a:rPr lang="en-US" sz="3200" dirty="0" smtClean="0">
                <a:hlinkClick r:id="rId6"/>
              </a:rPr>
              <a:t>Victory Luncheon, May 12</a:t>
            </a:r>
            <a:r>
              <a:rPr lang="en-US" sz="3200" dirty="0" smtClean="0"/>
              <a:t>, </a:t>
            </a:r>
          </a:p>
          <a:p>
            <a:pPr lvl="1">
              <a:lnSpc>
                <a:spcPts val="4000"/>
              </a:lnSpc>
            </a:pPr>
            <a:r>
              <a:rPr lang="en-US" sz="3200" dirty="0" smtClean="0"/>
              <a:t>POC: Don </a:t>
            </a:r>
            <a:r>
              <a:rPr lang="en-US" sz="3200" dirty="0"/>
              <a:t>Woodall </a:t>
            </a:r>
            <a:r>
              <a:rPr lang="en-US" sz="3200" u="sng" dirty="0" smtClean="0">
                <a:hlinkClick r:id="rId7"/>
              </a:rPr>
              <a:t>(703</a:t>
            </a:r>
            <a:r>
              <a:rPr lang="en-US" sz="3200" u="sng" dirty="0">
                <a:hlinkClick r:id="rId7"/>
              </a:rPr>
              <a:t>) 402-4790</a:t>
            </a:r>
            <a:r>
              <a:rPr lang="en-US" sz="3200" dirty="0"/>
              <a:t> or </a:t>
            </a:r>
            <a:r>
              <a:rPr lang="en-US" sz="3200" u="sng" dirty="0" smtClean="0">
                <a:hlinkClick r:id="rId8"/>
              </a:rPr>
              <a:t>dwoodall@fca.org</a:t>
            </a:r>
            <a:r>
              <a:rPr lang="en-US" sz="3200" dirty="0" smtClean="0">
                <a:hlinkClick r:id="rId6"/>
              </a:rPr>
              <a:t> </a:t>
            </a:r>
            <a:endParaRPr lang="en-US" sz="3200" dirty="0" smtClean="0"/>
          </a:p>
          <a:p>
            <a:pPr marL="457200" indent="-457200">
              <a:lnSpc>
                <a:spcPts val="4000"/>
              </a:lnSpc>
              <a:buFont typeface="Arial" panose="020B0604020202020204" pitchFamily="34" charset="0"/>
              <a:buChar char="•"/>
            </a:pPr>
            <a:r>
              <a:rPr lang="en-US" sz="3200" dirty="0" smtClean="0"/>
              <a:t>Pray for MOB Fall 2015 – Spring 2016 </a:t>
            </a:r>
            <a:endParaRPr lang="en-US" sz="3200" dirty="0"/>
          </a:p>
          <a:p>
            <a:pPr marL="457200" indent="-457200">
              <a:lnSpc>
                <a:spcPts val="4000"/>
              </a:lnSpc>
              <a:buFont typeface="Arial" panose="020B0604020202020204" pitchFamily="34" charset="0"/>
              <a:buChar char="•"/>
            </a:pPr>
            <a:r>
              <a:rPr lang="en-US" sz="3200" dirty="0" smtClean="0"/>
              <a:t>MOB Website:  </a:t>
            </a:r>
            <a:r>
              <a:rPr lang="en-US" sz="3200" dirty="0" smtClean="0">
                <a:hlinkClick r:id="rId9"/>
              </a:rPr>
              <a:t>www.ibcmob.net</a:t>
            </a:r>
            <a:r>
              <a:rPr lang="en-US" sz="3200" dirty="0" smtClean="0"/>
              <a:t> </a:t>
            </a:r>
          </a:p>
        </p:txBody>
      </p:sp>
      <p:sp>
        <p:nvSpPr>
          <p:cNvPr id="4" name="Rectangle 3"/>
          <p:cNvSpPr/>
          <p:nvPr/>
        </p:nvSpPr>
        <p:spPr>
          <a:xfrm>
            <a:off x="2565301" y="311873"/>
            <a:ext cx="4020204" cy="769441"/>
          </a:xfrm>
          <a:prstGeom prst="rect">
            <a:avLst/>
          </a:prstGeom>
        </p:spPr>
        <p:txBody>
          <a:bodyPr wrap="none" anchor="ctr">
            <a:spAutoFit/>
          </a:bodyPr>
          <a:lstStyle/>
          <a:p>
            <a:pPr algn="ctr"/>
            <a:r>
              <a:rPr lang="en-US" sz="4400" b="1" dirty="0" smtClean="0"/>
              <a:t>Announcements</a:t>
            </a:r>
            <a:endParaRPr lang="en-US" sz="3600" dirty="0"/>
          </a:p>
        </p:txBody>
      </p:sp>
      <p:sp>
        <p:nvSpPr>
          <p:cNvPr id="8" name="Slide Number Placeholder 7"/>
          <p:cNvSpPr>
            <a:spLocks noGrp="1"/>
          </p:cNvSpPr>
          <p:nvPr>
            <p:ph type="sldNum" sz="quarter" idx="12"/>
          </p:nvPr>
        </p:nvSpPr>
        <p:spPr>
          <a:xfrm>
            <a:off x="8411828" y="6518275"/>
            <a:ext cx="685800" cy="365125"/>
          </a:xfrm>
        </p:spPr>
        <p:txBody>
          <a:bodyPr/>
          <a:lstStyle/>
          <a:p>
            <a:fld id="{5762F52A-C960-462B-8236-8A9481EACB9C}" type="slidenum">
              <a:rPr lang="en-US" smtClean="0"/>
              <a:pPr/>
              <a:t>1</a:t>
            </a:fld>
            <a:endParaRPr lang="en-US" dirty="0"/>
          </a:p>
        </p:txBody>
      </p:sp>
      <p:sp>
        <p:nvSpPr>
          <p:cNvPr id="2" name="Date Placeholder 1"/>
          <p:cNvSpPr>
            <a:spLocks noGrp="1"/>
          </p:cNvSpPr>
          <p:nvPr>
            <p:ph type="dt" sz="half" idx="10"/>
          </p:nvPr>
        </p:nvSpPr>
        <p:spPr/>
        <p:txBody>
          <a:bodyPr/>
          <a:lstStyle/>
          <a:p>
            <a:r>
              <a:rPr lang="en-US" dirty="0" smtClean="0"/>
              <a:t>April 28, 2015</a:t>
            </a:r>
            <a:endParaRPr lang="en-US" dirty="0"/>
          </a:p>
        </p:txBody>
      </p:sp>
      <p:sp>
        <p:nvSpPr>
          <p:cNvPr id="5" name="Footer Placeholder 4"/>
          <p:cNvSpPr>
            <a:spLocks noGrp="1"/>
          </p:cNvSpPr>
          <p:nvPr>
            <p:ph type="ftr" sz="quarter" idx="11"/>
          </p:nvPr>
        </p:nvSpPr>
        <p:spPr/>
        <p:txBody>
          <a:bodyPr/>
          <a:lstStyle/>
          <a:p>
            <a:r>
              <a:rPr lang="en-US" dirty="0" smtClean="0"/>
              <a:t>Lesson 27 - John 14:1-31</a:t>
            </a:r>
            <a:endParaRPr lang="en-US" dirty="0"/>
          </a:p>
        </p:txBody>
      </p:sp>
    </p:spTree>
    <p:extLst>
      <p:ext uri="{BB962C8B-B14F-4D97-AF65-F5344CB8AC3E}">
        <p14:creationId xmlns:p14="http://schemas.microsoft.com/office/powerpoint/2010/main" val="152342257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932544" y="1617528"/>
            <a:ext cx="7479284" cy="4832092"/>
          </a:xfrm>
          <a:prstGeom prst="rect">
            <a:avLst/>
          </a:prstGeom>
        </p:spPr>
        <p:txBody>
          <a:bodyPr wrap="square">
            <a:spAutoFit/>
          </a:bodyPr>
          <a:lstStyle/>
          <a:p>
            <a:r>
              <a:rPr lang="en-US" sz="2200" baseline="30000" dirty="0"/>
              <a:t>25 </a:t>
            </a:r>
            <a:r>
              <a:rPr lang="en-US" sz="2200" dirty="0"/>
              <a:t>“</a:t>
            </a:r>
            <a:r>
              <a:rPr lang="en-US" sz="2200" dirty="0">
                <a:solidFill>
                  <a:srgbClr val="FF0000"/>
                </a:solidFill>
              </a:rPr>
              <a:t>These things I have spoken to you while I am still with you. </a:t>
            </a:r>
            <a:r>
              <a:rPr lang="en-US" sz="2200" baseline="30000" dirty="0">
                <a:solidFill>
                  <a:srgbClr val="FF0000"/>
                </a:solidFill>
              </a:rPr>
              <a:t>26 </a:t>
            </a:r>
            <a:r>
              <a:rPr lang="en-US" sz="2200" dirty="0">
                <a:solidFill>
                  <a:srgbClr val="FF0000"/>
                </a:solidFill>
              </a:rPr>
              <a:t>But the Helper, the Holy Spirit, whom the Father will send in my name, he will teach you all things and bring to your remembrance all that I have said to you. </a:t>
            </a:r>
            <a:r>
              <a:rPr lang="en-US" sz="2200" baseline="30000" dirty="0">
                <a:solidFill>
                  <a:srgbClr val="FF0000"/>
                </a:solidFill>
              </a:rPr>
              <a:t>27 </a:t>
            </a:r>
            <a:r>
              <a:rPr lang="en-US" sz="2200" dirty="0">
                <a:solidFill>
                  <a:srgbClr val="FF0000"/>
                </a:solidFill>
              </a:rPr>
              <a:t>Peace I leave with you; my peace I give to you. Not as the world gives do I give to you. Let not your hearts be troubled, neither let them be afraid. </a:t>
            </a:r>
            <a:r>
              <a:rPr lang="en-US" sz="2200" baseline="30000" dirty="0">
                <a:solidFill>
                  <a:srgbClr val="FF0000"/>
                </a:solidFill>
              </a:rPr>
              <a:t>28 </a:t>
            </a:r>
            <a:r>
              <a:rPr lang="en-US" sz="2200" dirty="0">
                <a:solidFill>
                  <a:srgbClr val="FF0000"/>
                </a:solidFill>
              </a:rPr>
              <a:t>You heard me say to you, ‘I am going away, and I will come to you.’ If you loved me, you would have rejoiced, because I am going to the Father, for the Father is greater than I. </a:t>
            </a:r>
            <a:r>
              <a:rPr lang="en-US" sz="2200" baseline="30000" dirty="0">
                <a:solidFill>
                  <a:srgbClr val="FF0000"/>
                </a:solidFill>
              </a:rPr>
              <a:t>29 </a:t>
            </a:r>
            <a:r>
              <a:rPr lang="en-US" sz="2200" dirty="0">
                <a:solidFill>
                  <a:srgbClr val="FF0000"/>
                </a:solidFill>
              </a:rPr>
              <a:t>And now I have told you before it takes place, so that when it does take place you may believe. </a:t>
            </a:r>
            <a:r>
              <a:rPr lang="en-US" sz="2200" baseline="30000" dirty="0">
                <a:solidFill>
                  <a:srgbClr val="FF0000"/>
                </a:solidFill>
              </a:rPr>
              <a:t>30 </a:t>
            </a:r>
            <a:r>
              <a:rPr lang="en-US" sz="2200" dirty="0">
                <a:solidFill>
                  <a:srgbClr val="FF0000"/>
                </a:solidFill>
              </a:rPr>
              <a:t>I will no longer talk much with you, for the ruler of this world is coming. He has no claim on me, </a:t>
            </a:r>
            <a:r>
              <a:rPr lang="en-US" sz="2200" baseline="30000" dirty="0">
                <a:solidFill>
                  <a:srgbClr val="FF0000"/>
                </a:solidFill>
              </a:rPr>
              <a:t>31 </a:t>
            </a:r>
            <a:r>
              <a:rPr lang="en-US" sz="2200" dirty="0">
                <a:solidFill>
                  <a:srgbClr val="FF0000"/>
                </a:solidFill>
              </a:rPr>
              <a:t>but I do as the Father has commanded me, so that the world may know that I love the Father. Rise, let us go from here.</a:t>
            </a:r>
          </a:p>
        </p:txBody>
      </p:sp>
      <p:sp>
        <p:nvSpPr>
          <p:cNvPr id="8" name="Rectangle 7"/>
          <p:cNvSpPr/>
          <p:nvPr/>
        </p:nvSpPr>
        <p:spPr>
          <a:xfrm>
            <a:off x="1904999" y="94165"/>
            <a:ext cx="5334001" cy="1200329"/>
          </a:xfrm>
          <a:prstGeom prst="rect">
            <a:avLst/>
          </a:prstGeom>
        </p:spPr>
        <p:txBody>
          <a:bodyPr wrap="square" anchor="ctr">
            <a:spAutoFit/>
          </a:bodyPr>
          <a:lstStyle/>
          <a:p>
            <a:pPr algn="ctr"/>
            <a:r>
              <a:rPr lang="en-US" sz="4000" dirty="0">
                <a:hlinkClick r:id="rId3"/>
              </a:rPr>
              <a:t>John </a:t>
            </a:r>
            <a:r>
              <a:rPr lang="en-US" sz="4000" dirty="0" smtClean="0">
                <a:hlinkClick r:id="rId3"/>
              </a:rPr>
              <a:t>14:1-31</a:t>
            </a:r>
            <a:r>
              <a:rPr lang="en-US" sz="3200" dirty="0" smtClean="0"/>
              <a:t> (ESV)</a:t>
            </a:r>
            <a:endParaRPr lang="en-US" sz="4000" dirty="0"/>
          </a:p>
          <a:p>
            <a:pPr algn="ctr"/>
            <a:r>
              <a:rPr lang="en-US" sz="3200" dirty="0" smtClean="0"/>
              <a:t>The Upper Room Discourse</a:t>
            </a:r>
          </a:p>
        </p:txBody>
      </p:sp>
      <p:sp>
        <p:nvSpPr>
          <p:cNvPr id="5" name="Slide Number Placeholder 4"/>
          <p:cNvSpPr>
            <a:spLocks noGrp="1"/>
          </p:cNvSpPr>
          <p:nvPr>
            <p:ph type="sldNum" sz="quarter" idx="12"/>
          </p:nvPr>
        </p:nvSpPr>
        <p:spPr/>
        <p:txBody>
          <a:bodyPr/>
          <a:lstStyle/>
          <a:p>
            <a:fld id="{5762F52A-C960-462B-8236-8A9481EACB9C}" type="slidenum">
              <a:rPr lang="en-US" smtClean="0"/>
              <a:pPr/>
              <a:t>10</a:t>
            </a:fld>
            <a:endParaRPr lang="en-US" dirty="0"/>
          </a:p>
        </p:txBody>
      </p:sp>
      <p:sp>
        <p:nvSpPr>
          <p:cNvPr id="2" name="Date Placeholder 1"/>
          <p:cNvSpPr>
            <a:spLocks noGrp="1"/>
          </p:cNvSpPr>
          <p:nvPr>
            <p:ph type="dt" sz="half" idx="10"/>
          </p:nvPr>
        </p:nvSpPr>
        <p:spPr/>
        <p:txBody>
          <a:bodyPr/>
          <a:lstStyle/>
          <a:p>
            <a:r>
              <a:rPr lang="en-US" dirty="0" smtClean="0"/>
              <a:t>April 28, 2015</a:t>
            </a:r>
            <a:endParaRPr lang="en-US" dirty="0"/>
          </a:p>
        </p:txBody>
      </p:sp>
      <p:sp>
        <p:nvSpPr>
          <p:cNvPr id="3" name="Footer Placeholder 2"/>
          <p:cNvSpPr>
            <a:spLocks noGrp="1"/>
          </p:cNvSpPr>
          <p:nvPr>
            <p:ph type="ftr" sz="quarter" idx="11"/>
          </p:nvPr>
        </p:nvSpPr>
        <p:spPr/>
        <p:txBody>
          <a:bodyPr/>
          <a:lstStyle/>
          <a:p>
            <a:r>
              <a:rPr lang="en-US" dirty="0" smtClean="0"/>
              <a:t>Lesson 27 - John 14:1-31</a:t>
            </a:r>
            <a:endParaRPr lang="en-US" dirty="0"/>
          </a:p>
        </p:txBody>
      </p:sp>
    </p:spTree>
    <p:extLst>
      <p:ext uri="{BB962C8B-B14F-4D97-AF65-F5344CB8AC3E}">
        <p14:creationId xmlns:p14="http://schemas.microsoft.com/office/powerpoint/2010/main" val="221142113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05000" y="-14514"/>
            <a:ext cx="4488698" cy="6858000"/>
          </a:xfrm>
          <a:prstGeom prst="rect">
            <a:avLst/>
          </a:prstGeom>
        </p:spPr>
      </p:pic>
      <p:sp>
        <p:nvSpPr>
          <p:cNvPr id="11" name="Rectangle 10"/>
          <p:cNvSpPr/>
          <p:nvPr/>
        </p:nvSpPr>
        <p:spPr>
          <a:xfrm>
            <a:off x="6570544" y="3297045"/>
            <a:ext cx="2573456" cy="2062103"/>
          </a:xfrm>
          <a:prstGeom prst="rect">
            <a:avLst/>
          </a:prstGeom>
        </p:spPr>
        <p:txBody>
          <a:bodyPr wrap="square" anchor="ctr">
            <a:spAutoFit/>
          </a:bodyPr>
          <a:lstStyle/>
          <a:p>
            <a:r>
              <a:rPr lang="en-US" sz="3200" dirty="0" smtClean="0"/>
              <a:t>Where are Jesus and His Disciples and why?</a:t>
            </a:r>
          </a:p>
        </p:txBody>
      </p:sp>
      <p:sp>
        <p:nvSpPr>
          <p:cNvPr id="7" name="Slide Number Placeholder 6"/>
          <p:cNvSpPr>
            <a:spLocks noGrp="1"/>
          </p:cNvSpPr>
          <p:nvPr>
            <p:ph type="sldNum" sz="quarter" idx="12"/>
          </p:nvPr>
        </p:nvSpPr>
        <p:spPr/>
        <p:txBody>
          <a:bodyPr/>
          <a:lstStyle/>
          <a:p>
            <a:fld id="{5762F52A-C960-462B-8236-8A9481EACB9C}" type="slidenum">
              <a:rPr lang="en-US" smtClean="0"/>
              <a:pPr/>
              <a:t>11</a:t>
            </a:fld>
            <a:endParaRPr lang="en-US" dirty="0"/>
          </a:p>
        </p:txBody>
      </p:sp>
      <p:sp>
        <p:nvSpPr>
          <p:cNvPr id="2" name="Date Placeholder 1"/>
          <p:cNvSpPr>
            <a:spLocks noGrp="1"/>
          </p:cNvSpPr>
          <p:nvPr>
            <p:ph type="dt" sz="half" idx="10"/>
          </p:nvPr>
        </p:nvSpPr>
        <p:spPr/>
        <p:txBody>
          <a:bodyPr/>
          <a:lstStyle/>
          <a:p>
            <a:r>
              <a:rPr lang="en-US" dirty="0" smtClean="0"/>
              <a:t>April 28, 2015</a:t>
            </a:r>
            <a:endParaRPr lang="en-US" dirty="0"/>
          </a:p>
        </p:txBody>
      </p:sp>
    </p:spTree>
    <p:extLst>
      <p:ext uri="{BB962C8B-B14F-4D97-AF65-F5344CB8AC3E}">
        <p14:creationId xmlns:p14="http://schemas.microsoft.com/office/powerpoint/2010/main" val="156702594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05000" y="-14514"/>
            <a:ext cx="4488698" cy="6858000"/>
          </a:xfrm>
          <a:prstGeom prst="rect">
            <a:avLst/>
          </a:prstGeom>
        </p:spPr>
      </p:pic>
      <p:sp>
        <p:nvSpPr>
          <p:cNvPr id="5" name="Right Arrow 4"/>
          <p:cNvSpPr/>
          <p:nvPr/>
        </p:nvSpPr>
        <p:spPr>
          <a:xfrm rot="9602570">
            <a:off x="4342768" y="3962364"/>
            <a:ext cx="2234873" cy="249989"/>
          </a:xfrm>
          <a:prstGeom prst="rightArrow">
            <a:avLst/>
          </a:prstGeom>
          <a:solidFill>
            <a:srgbClr val="FF0000"/>
          </a:solidFill>
          <a:ln w="1270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1" name="Rectangle 10"/>
          <p:cNvSpPr/>
          <p:nvPr/>
        </p:nvSpPr>
        <p:spPr>
          <a:xfrm>
            <a:off x="6582228" y="3297286"/>
            <a:ext cx="2590800" cy="2062103"/>
          </a:xfrm>
          <a:prstGeom prst="rect">
            <a:avLst/>
          </a:prstGeom>
        </p:spPr>
        <p:txBody>
          <a:bodyPr wrap="square" anchor="t">
            <a:spAutoFit/>
          </a:bodyPr>
          <a:lstStyle/>
          <a:p>
            <a:r>
              <a:rPr lang="en-US" sz="3200" dirty="0" smtClean="0"/>
              <a:t>Jerusalem</a:t>
            </a:r>
          </a:p>
          <a:p>
            <a:r>
              <a:rPr lang="en-US" sz="3200" dirty="0" smtClean="0"/>
              <a:t>(Upper Room) for</a:t>
            </a:r>
          </a:p>
          <a:p>
            <a:r>
              <a:rPr lang="en-US" sz="3200" dirty="0" smtClean="0"/>
              <a:t>Passover</a:t>
            </a:r>
          </a:p>
        </p:txBody>
      </p:sp>
      <p:sp>
        <p:nvSpPr>
          <p:cNvPr id="12" name="Oval 11"/>
          <p:cNvSpPr/>
          <p:nvPr/>
        </p:nvSpPr>
        <p:spPr>
          <a:xfrm>
            <a:off x="4312444" y="4441031"/>
            <a:ext cx="73025" cy="76200"/>
          </a:xfrm>
          <a:prstGeom prst="ellipse">
            <a:avLst/>
          </a:prstGeom>
          <a:solidFill>
            <a:srgbClr val="FF0000"/>
          </a:solidFill>
          <a:ln w="12700">
            <a:solidFill>
              <a:srgbClr val="FF0000"/>
            </a:solidFill>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dirty="0"/>
          </a:p>
        </p:txBody>
      </p:sp>
      <p:sp>
        <p:nvSpPr>
          <p:cNvPr id="9" name="Slide Number Placeholder 8"/>
          <p:cNvSpPr>
            <a:spLocks noGrp="1"/>
          </p:cNvSpPr>
          <p:nvPr>
            <p:ph type="sldNum" sz="quarter" idx="12"/>
          </p:nvPr>
        </p:nvSpPr>
        <p:spPr/>
        <p:txBody>
          <a:bodyPr/>
          <a:lstStyle/>
          <a:p>
            <a:fld id="{5762F52A-C960-462B-8236-8A9481EACB9C}" type="slidenum">
              <a:rPr lang="en-US" smtClean="0"/>
              <a:pPr/>
              <a:t>12</a:t>
            </a:fld>
            <a:endParaRPr lang="en-US" dirty="0"/>
          </a:p>
        </p:txBody>
      </p:sp>
      <p:sp>
        <p:nvSpPr>
          <p:cNvPr id="2" name="Date Placeholder 1"/>
          <p:cNvSpPr>
            <a:spLocks noGrp="1"/>
          </p:cNvSpPr>
          <p:nvPr>
            <p:ph type="dt" sz="half" idx="10"/>
          </p:nvPr>
        </p:nvSpPr>
        <p:spPr/>
        <p:txBody>
          <a:bodyPr/>
          <a:lstStyle/>
          <a:p>
            <a:r>
              <a:rPr lang="en-US" dirty="0" smtClean="0"/>
              <a:t>April 28, 2015</a:t>
            </a:r>
            <a:endParaRPr lang="en-US" dirty="0"/>
          </a:p>
        </p:txBody>
      </p:sp>
    </p:spTree>
    <p:extLst>
      <p:ext uri="{BB962C8B-B14F-4D97-AF65-F5344CB8AC3E}">
        <p14:creationId xmlns:p14="http://schemas.microsoft.com/office/powerpoint/2010/main" val="48697044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927846" y="1461730"/>
            <a:ext cx="7483982" cy="3200876"/>
          </a:xfrm>
          <a:prstGeom prst="rect">
            <a:avLst/>
          </a:prstGeom>
        </p:spPr>
        <p:txBody>
          <a:bodyPr wrap="square">
            <a:spAutoFit/>
          </a:bodyPr>
          <a:lstStyle/>
          <a:p>
            <a:pPr algn="ctr"/>
            <a:r>
              <a:rPr lang="en-US" sz="4000" b="1" dirty="0" smtClean="0"/>
              <a:t>Observation</a:t>
            </a:r>
          </a:p>
          <a:p>
            <a:pPr>
              <a:lnSpc>
                <a:spcPct val="150000"/>
              </a:lnSpc>
            </a:pPr>
            <a:endParaRPr lang="en-US" sz="3600" dirty="0" smtClean="0"/>
          </a:p>
          <a:p>
            <a:pPr algn="ctr">
              <a:lnSpc>
                <a:spcPct val="150000"/>
              </a:lnSpc>
            </a:pPr>
            <a:r>
              <a:rPr lang="en-US" sz="3600" b="1" dirty="0" smtClean="0"/>
              <a:t>Why</a:t>
            </a:r>
            <a:r>
              <a:rPr lang="en-US" sz="3600" dirty="0" smtClean="0"/>
              <a:t> were Jesus’ disciples so “troubled” at the start of our text?</a:t>
            </a:r>
            <a:endParaRPr lang="en-US" sz="3600" dirty="0"/>
          </a:p>
        </p:txBody>
      </p:sp>
      <p:sp>
        <p:nvSpPr>
          <p:cNvPr id="5" name="Slide Number Placeholder 4"/>
          <p:cNvSpPr>
            <a:spLocks noGrp="1"/>
          </p:cNvSpPr>
          <p:nvPr>
            <p:ph type="sldNum" sz="quarter" idx="12"/>
          </p:nvPr>
        </p:nvSpPr>
        <p:spPr/>
        <p:txBody>
          <a:bodyPr/>
          <a:lstStyle/>
          <a:p>
            <a:fld id="{5762F52A-C960-462B-8236-8A9481EACB9C}" type="slidenum">
              <a:rPr lang="en-US" smtClean="0"/>
              <a:pPr/>
              <a:t>13</a:t>
            </a:fld>
            <a:endParaRPr lang="en-US" dirty="0"/>
          </a:p>
        </p:txBody>
      </p:sp>
      <p:sp>
        <p:nvSpPr>
          <p:cNvPr id="10" name="Rectangle 9"/>
          <p:cNvSpPr/>
          <p:nvPr/>
        </p:nvSpPr>
        <p:spPr>
          <a:xfrm>
            <a:off x="1904999" y="94165"/>
            <a:ext cx="5334001" cy="1200329"/>
          </a:xfrm>
          <a:prstGeom prst="rect">
            <a:avLst/>
          </a:prstGeom>
        </p:spPr>
        <p:txBody>
          <a:bodyPr wrap="square" anchor="ctr">
            <a:spAutoFit/>
          </a:bodyPr>
          <a:lstStyle/>
          <a:p>
            <a:pPr algn="ctr"/>
            <a:r>
              <a:rPr lang="en-US" sz="4000" dirty="0">
                <a:hlinkClick r:id="rId2"/>
              </a:rPr>
              <a:t>John </a:t>
            </a:r>
            <a:r>
              <a:rPr lang="en-US" sz="4000" dirty="0" smtClean="0">
                <a:hlinkClick r:id="rId2"/>
              </a:rPr>
              <a:t>14:1-31</a:t>
            </a:r>
            <a:r>
              <a:rPr lang="en-US" sz="3200" dirty="0" smtClean="0"/>
              <a:t> (ESV)</a:t>
            </a:r>
            <a:endParaRPr lang="en-US" sz="4000" dirty="0"/>
          </a:p>
          <a:p>
            <a:pPr algn="ctr"/>
            <a:r>
              <a:rPr lang="en-US" sz="3200" dirty="0" smtClean="0"/>
              <a:t>The Upper Room Discourse</a:t>
            </a:r>
          </a:p>
        </p:txBody>
      </p:sp>
      <p:sp>
        <p:nvSpPr>
          <p:cNvPr id="2" name="Date Placeholder 1"/>
          <p:cNvSpPr>
            <a:spLocks noGrp="1"/>
          </p:cNvSpPr>
          <p:nvPr>
            <p:ph type="dt" sz="half" idx="10"/>
          </p:nvPr>
        </p:nvSpPr>
        <p:spPr/>
        <p:txBody>
          <a:bodyPr/>
          <a:lstStyle/>
          <a:p>
            <a:r>
              <a:rPr lang="en-US" dirty="0" smtClean="0"/>
              <a:t>April 28, 2015</a:t>
            </a:r>
            <a:endParaRPr lang="en-US" dirty="0"/>
          </a:p>
        </p:txBody>
      </p:sp>
      <p:sp>
        <p:nvSpPr>
          <p:cNvPr id="3" name="Footer Placeholder 2"/>
          <p:cNvSpPr>
            <a:spLocks noGrp="1"/>
          </p:cNvSpPr>
          <p:nvPr>
            <p:ph type="ftr" sz="quarter" idx="11"/>
          </p:nvPr>
        </p:nvSpPr>
        <p:spPr/>
        <p:txBody>
          <a:bodyPr/>
          <a:lstStyle/>
          <a:p>
            <a:r>
              <a:rPr lang="en-US" dirty="0" smtClean="0"/>
              <a:t>Lesson 27 - John 14:1-31</a:t>
            </a:r>
            <a:endParaRPr lang="en-US" dirty="0"/>
          </a:p>
        </p:txBody>
      </p:sp>
    </p:spTree>
    <p:extLst>
      <p:ext uri="{BB962C8B-B14F-4D97-AF65-F5344CB8AC3E}">
        <p14:creationId xmlns:p14="http://schemas.microsoft.com/office/powerpoint/2010/main" val="283342112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927846" y="1617107"/>
            <a:ext cx="7483982" cy="4555093"/>
          </a:xfrm>
          <a:prstGeom prst="rect">
            <a:avLst/>
          </a:prstGeom>
        </p:spPr>
        <p:txBody>
          <a:bodyPr wrap="square">
            <a:spAutoFit/>
          </a:bodyPr>
          <a:lstStyle/>
          <a:p>
            <a:pPr algn="ctr">
              <a:spcAft>
                <a:spcPts val="1200"/>
              </a:spcAft>
            </a:pPr>
            <a:r>
              <a:rPr lang="en-US" sz="4000" b="1" dirty="0"/>
              <a:t>Jesus Comforts His </a:t>
            </a:r>
            <a:r>
              <a:rPr lang="en-US" sz="4000" b="1" dirty="0" smtClean="0"/>
              <a:t>Disciples!</a:t>
            </a:r>
          </a:p>
          <a:p>
            <a:r>
              <a:rPr lang="en-US" sz="3000" dirty="0"/>
              <a:t> </a:t>
            </a:r>
            <a:r>
              <a:rPr lang="en-US" sz="3000" baseline="30000" dirty="0"/>
              <a:t>1</a:t>
            </a:r>
            <a:r>
              <a:rPr lang="en-US" sz="3000" baseline="30000" dirty="0" smtClean="0"/>
              <a:t> </a:t>
            </a:r>
            <a:r>
              <a:rPr lang="en-US" sz="3000" dirty="0" smtClean="0"/>
              <a:t>“</a:t>
            </a:r>
            <a:r>
              <a:rPr lang="en-US" sz="3000" dirty="0" smtClean="0">
                <a:solidFill>
                  <a:srgbClr val="FF0000"/>
                </a:solidFill>
              </a:rPr>
              <a:t>Let </a:t>
            </a:r>
            <a:r>
              <a:rPr lang="en-US" sz="3000" dirty="0">
                <a:solidFill>
                  <a:srgbClr val="FF0000"/>
                </a:solidFill>
              </a:rPr>
              <a:t>not your hearts be troubled. Believe in God</a:t>
            </a:r>
            <a:r>
              <a:rPr lang="en-US" sz="3000" dirty="0" smtClean="0">
                <a:solidFill>
                  <a:srgbClr val="FF0000"/>
                </a:solidFill>
              </a:rPr>
              <a:t>; </a:t>
            </a:r>
            <a:r>
              <a:rPr lang="en-US" sz="3000" dirty="0">
                <a:solidFill>
                  <a:srgbClr val="FF0000"/>
                </a:solidFill>
              </a:rPr>
              <a:t>believe also in me. </a:t>
            </a:r>
            <a:r>
              <a:rPr lang="en-US" sz="3000" baseline="30000" dirty="0">
                <a:solidFill>
                  <a:srgbClr val="FF0000"/>
                </a:solidFill>
              </a:rPr>
              <a:t>2 </a:t>
            </a:r>
            <a:r>
              <a:rPr lang="en-US" sz="3000" dirty="0">
                <a:solidFill>
                  <a:srgbClr val="FF0000"/>
                </a:solidFill>
              </a:rPr>
              <a:t>In my Father's house are many rooms. If it were not so, would I have told you that I go to prepare a place for </a:t>
            </a:r>
            <a:r>
              <a:rPr lang="en-US" sz="3000" dirty="0" smtClean="0">
                <a:solidFill>
                  <a:srgbClr val="FF0000"/>
                </a:solidFill>
              </a:rPr>
              <a:t>you? </a:t>
            </a:r>
            <a:r>
              <a:rPr lang="en-US" sz="3000" baseline="30000" dirty="0">
                <a:solidFill>
                  <a:srgbClr val="FF0000"/>
                </a:solidFill>
              </a:rPr>
              <a:t>3 </a:t>
            </a:r>
            <a:r>
              <a:rPr lang="en-US" sz="3000" dirty="0">
                <a:solidFill>
                  <a:srgbClr val="FF0000"/>
                </a:solidFill>
              </a:rPr>
              <a:t>And if I go and prepare a place for you, I will come again and will take you to myself, that where I am you may be also. </a:t>
            </a:r>
            <a:r>
              <a:rPr lang="en-US" sz="3000" baseline="30000" dirty="0">
                <a:solidFill>
                  <a:srgbClr val="FF0000"/>
                </a:solidFill>
              </a:rPr>
              <a:t>4 </a:t>
            </a:r>
            <a:r>
              <a:rPr lang="en-US" sz="3000" dirty="0">
                <a:solidFill>
                  <a:srgbClr val="FF0000"/>
                </a:solidFill>
              </a:rPr>
              <a:t>And you know the way to where I am going</a:t>
            </a:r>
            <a:r>
              <a:rPr lang="en-US" sz="3000" dirty="0" smtClean="0">
                <a:solidFill>
                  <a:srgbClr val="FF0000"/>
                </a:solidFill>
              </a:rPr>
              <a:t>.</a:t>
            </a:r>
            <a:r>
              <a:rPr lang="en-US" sz="3000" dirty="0" smtClean="0"/>
              <a:t>”  </a:t>
            </a:r>
            <a:r>
              <a:rPr lang="en-US" sz="2800" dirty="0" smtClean="0"/>
              <a:t>(</a:t>
            </a:r>
            <a:r>
              <a:rPr lang="en-US" sz="2800" dirty="0" smtClean="0">
                <a:hlinkClick r:id="rId2"/>
              </a:rPr>
              <a:t>John 14:1-4</a:t>
            </a:r>
            <a:r>
              <a:rPr lang="en-US" sz="2800" dirty="0" smtClean="0"/>
              <a:t> ESV)</a:t>
            </a:r>
            <a:endParaRPr lang="en-US" sz="3000" dirty="0"/>
          </a:p>
        </p:txBody>
      </p:sp>
      <p:sp>
        <p:nvSpPr>
          <p:cNvPr id="5" name="Slide Number Placeholder 4"/>
          <p:cNvSpPr>
            <a:spLocks noGrp="1"/>
          </p:cNvSpPr>
          <p:nvPr>
            <p:ph type="sldNum" sz="quarter" idx="12"/>
          </p:nvPr>
        </p:nvSpPr>
        <p:spPr/>
        <p:txBody>
          <a:bodyPr/>
          <a:lstStyle/>
          <a:p>
            <a:fld id="{5762F52A-C960-462B-8236-8A9481EACB9C}" type="slidenum">
              <a:rPr lang="en-US" smtClean="0"/>
              <a:pPr/>
              <a:t>14</a:t>
            </a:fld>
            <a:endParaRPr lang="en-US" dirty="0"/>
          </a:p>
        </p:txBody>
      </p:sp>
      <p:sp>
        <p:nvSpPr>
          <p:cNvPr id="10" name="Rectangle 9"/>
          <p:cNvSpPr/>
          <p:nvPr/>
        </p:nvSpPr>
        <p:spPr>
          <a:xfrm>
            <a:off x="1904999" y="94165"/>
            <a:ext cx="5334001" cy="1200329"/>
          </a:xfrm>
          <a:prstGeom prst="rect">
            <a:avLst/>
          </a:prstGeom>
        </p:spPr>
        <p:txBody>
          <a:bodyPr wrap="square" anchor="ctr">
            <a:spAutoFit/>
          </a:bodyPr>
          <a:lstStyle/>
          <a:p>
            <a:pPr algn="ctr"/>
            <a:r>
              <a:rPr lang="en-US" sz="4000" dirty="0">
                <a:hlinkClick r:id="rId3"/>
              </a:rPr>
              <a:t>John </a:t>
            </a:r>
            <a:r>
              <a:rPr lang="en-US" sz="4000" dirty="0" smtClean="0">
                <a:hlinkClick r:id="rId3"/>
              </a:rPr>
              <a:t>14:1-31</a:t>
            </a:r>
            <a:r>
              <a:rPr lang="en-US" sz="3200" dirty="0" smtClean="0"/>
              <a:t> (ESV)</a:t>
            </a:r>
            <a:endParaRPr lang="en-US" sz="4000" dirty="0"/>
          </a:p>
          <a:p>
            <a:pPr algn="ctr"/>
            <a:r>
              <a:rPr lang="en-US" sz="3200" dirty="0" smtClean="0"/>
              <a:t>The Upper Room Discourse</a:t>
            </a:r>
          </a:p>
        </p:txBody>
      </p:sp>
      <p:sp>
        <p:nvSpPr>
          <p:cNvPr id="2" name="Date Placeholder 1"/>
          <p:cNvSpPr>
            <a:spLocks noGrp="1"/>
          </p:cNvSpPr>
          <p:nvPr>
            <p:ph type="dt" sz="half" idx="10"/>
          </p:nvPr>
        </p:nvSpPr>
        <p:spPr/>
        <p:txBody>
          <a:bodyPr/>
          <a:lstStyle/>
          <a:p>
            <a:r>
              <a:rPr lang="en-US" dirty="0" smtClean="0"/>
              <a:t>April 28, 2015</a:t>
            </a:r>
            <a:endParaRPr lang="en-US" dirty="0"/>
          </a:p>
        </p:txBody>
      </p:sp>
      <p:sp>
        <p:nvSpPr>
          <p:cNvPr id="3" name="Footer Placeholder 2"/>
          <p:cNvSpPr>
            <a:spLocks noGrp="1"/>
          </p:cNvSpPr>
          <p:nvPr>
            <p:ph type="ftr" sz="quarter" idx="11"/>
          </p:nvPr>
        </p:nvSpPr>
        <p:spPr/>
        <p:txBody>
          <a:bodyPr/>
          <a:lstStyle/>
          <a:p>
            <a:r>
              <a:rPr lang="en-US" dirty="0" smtClean="0"/>
              <a:t>Lesson 27 - John 14:1-31</a:t>
            </a:r>
            <a:endParaRPr lang="en-US" dirty="0"/>
          </a:p>
        </p:txBody>
      </p:sp>
    </p:spTree>
    <p:extLst>
      <p:ext uri="{BB962C8B-B14F-4D97-AF65-F5344CB8AC3E}">
        <p14:creationId xmlns:p14="http://schemas.microsoft.com/office/powerpoint/2010/main" val="101805061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927846" y="1614714"/>
            <a:ext cx="7483982" cy="4739759"/>
          </a:xfrm>
          <a:prstGeom prst="rect">
            <a:avLst/>
          </a:prstGeom>
        </p:spPr>
        <p:txBody>
          <a:bodyPr wrap="square">
            <a:spAutoFit/>
          </a:bodyPr>
          <a:lstStyle/>
          <a:p>
            <a:pPr algn="ctr">
              <a:spcAft>
                <a:spcPts val="1200"/>
              </a:spcAft>
            </a:pPr>
            <a:r>
              <a:rPr lang="en-US" sz="4000" b="1" dirty="0"/>
              <a:t>The </a:t>
            </a:r>
            <a:r>
              <a:rPr lang="en-US" sz="4000" b="1" dirty="0" smtClean="0"/>
              <a:t>Way!</a:t>
            </a:r>
          </a:p>
          <a:p>
            <a:r>
              <a:rPr lang="en-US" sz="3600" baseline="30000" dirty="0"/>
              <a:t>6 </a:t>
            </a:r>
            <a:r>
              <a:rPr lang="en-US" sz="3600" dirty="0"/>
              <a:t>Jesus said to him, “</a:t>
            </a:r>
            <a:r>
              <a:rPr lang="en-US" sz="3600" dirty="0">
                <a:solidFill>
                  <a:srgbClr val="FF0000"/>
                </a:solidFill>
              </a:rPr>
              <a:t>I am the way, and the truth, and the life. No one comes to the Father except through me. </a:t>
            </a:r>
            <a:r>
              <a:rPr lang="en-US" sz="3600" baseline="30000" dirty="0">
                <a:solidFill>
                  <a:srgbClr val="FF0000"/>
                </a:solidFill>
              </a:rPr>
              <a:t>7 </a:t>
            </a:r>
            <a:r>
              <a:rPr lang="en-US" sz="3600" dirty="0">
                <a:solidFill>
                  <a:srgbClr val="FF0000"/>
                </a:solidFill>
              </a:rPr>
              <a:t>If you had known me, you would have known my Father </a:t>
            </a:r>
            <a:r>
              <a:rPr lang="en-US" sz="3600" dirty="0" smtClean="0">
                <a:solidFill>
                  <a:srgbClr val="FF0000"/>
                </a:solidFill>
              </a:rPr>
              <a:t>also. </a:t>
            </a:r>
            <a:r>
              <a:rPr lang="en-US" sz="3600" dirty="0">
                <a:solidFill>
                  <a:srgbClr val="FF0000"/>
                </a:solidFill>
              </a:rPr>
              <a:t>From now on you do know him and have seen him</a:t>
            </a:r>
            <a:r>
              <a:rPr lang="en-US" sz="3600" dirty="0" smtClean="0">
                <a:solidFill>
                  <a:srgbClr val="FF0000"/>
                </a:solidFill>
              </a:rPr>
              <a:t>.</a:t>
            </a:r>
            <a:r>
              <a:rPr lang="en-US" sz="3600" dirty="0" smtClean="0"/>
              <a:t>”</a:t>
            </a:r>
          </a:p>
          <a:p>
            <a:pPr algn="r"/>
            <a:r>
              <a:rPr lang="en-US" sz="3200" dirty="0"/>
              <a:t>(</a:t>
            </a:r>
            <a:r>
              <a:rPr lang="en-US" sz="3200" dirty="0">
                <a:hlinkClick r:id="rId2"/>
              </a:rPr>
              <a:t>John </a:t>
            </a:r>
            <a:r>
              <a:rPr lang="en-US" sz="3200" dirty="0" smtClean="0">
                <a:hlinkClick r:id="rId2"/>
              </a:rPr>
              <a:t>14:6-7</a:t>
            </a:r>
            <a:r>
              <a:rPr lang="en-US" sz="3200" dirty="0" smtClean="0"/>
              <a:t> </a:t>
            </a:r>
            <a:r>
              <a:rPr lang="en-US" sz="3200" dirty="0"/>
              <a:t>ESV)</a:t>
            </a:r>
            <a:endParaRPr lang="en-US" sz="3600" dirty="0" smtClean="0"/>
          </a:p>
        </p:txBody>
      </p:sp>
      <p:sp>
        <p:nvSpPr>
          <p:cNvPr id="5" name="Slide Number Placeholder 4"/>
          <p:cNvSpPr>
            <a:spLocks noGrp="1"/>
          </p:cNvSpPr>
          <p:nvPr>
            <p:ph type="sldNum" sz="quarter" idx="12"/>
          </p:nvPr>
        </p:nvSpPr>
        <p:spPr/>
        <p:txBody>
          <a:bodyPr/>
          <a:lstStyle/>
          <a:p>
            <a:fld id="{5762F52A-C960-462B-8236-8A9481EACB9C}" type="slidenum">
              <a:rPr lang="en-US" smtClean="0"/>
              <a:pPr/>
              <a:t>15</a:t>
            </a:fld>
            <a:endParaRPr lang="en-US" dirty="0"/>
          </a:p>
        </p:txBody>
      </p:sp>
      <p:sp>
        <p:nvSpPr>
          <p:cNvPr id="10" name="Rectangle 9"/>
          <p:cNvSpPr/>
          <p:nvPr/>
        </p:nvSpPr>
        <p:spPr>
          <a:xfrm>
            <a:off x="1904999" y="94165"/>
            <a:ext cx="5334001" cy="1200329"/>
          </a:xfrm>
          <a:prstGeom prst="rect">
            <a:avLst/>
          </a:prstGeom>
        </p:spPr>
        <p:txBody>
          <a:bodyPr wrap="square" anchor="ctr">
            <a:spAutoFit/>
          </a:bodyPr>
          <a:lstStyle/>
          <a:p>
            <a:pPr algn="ctr"/>
            <a:r>
              <a:rPr lang="en-US" sz="4000" dirty="0">
                <a:hlinkClick r:id="rId3"/>
              </a:rPr>
              <a:t>John </a:t>
            </a:r>
            <a:r>
              <a:rPr lang="en-US" sz="4000" dirty="0" smtClean="0">
                <a:hlinkClick r:id="rId3"/>
              </a:rPr>
              <a:t>14:1-31</a:t>
            </a:r>
            <a:r>
              <a:rPr lang="en-US" sz="3200" dirty="0" smtClean="0"/>
              <a:t> (ESV)</a:t>
            </a:r>
            <a:endParaRPr lang="en-US" sz="4000" dirty="0"/>
          </a:p>
          <a:p>
            <a:pPr algn="ctr"/>
            <a:r>
              <a:rPr lang="en-US" sz="3200" dirty="0" smtClean="0"/>
              <a:t>The Upper Room Discourse</a:t>
            </a:r>
          </a:p>
        </p:txBody>
      </p:sp>
      <p:sp>
        <p:nvSpPr>
          <p:cNvPr id="2" name="Date Placeholder 1"/>
          <p:cNvSpPr>
            <a:spLocks noGrp="1"/>
          </p:cNvSpPr>
          <p:nvPr>
            <p:ph type="dt" sz="half" idx="10"/>
          </p:nvPr>
        </p:nvSpPr>
        <p:spPr/>
        <p:txBody>
          <a:bodyPr/>
          <a:lstStyle/>
          <a:p>
            <a:r>
              <a:rPr lang="en-US" dirty="0" smtClean="0"/>
              <a:t>April 28, 2015</a:t>
            </a:r>
            <a:endParaRPr lang="en-US" dirty="0"/>
          </a:p>
        </p:txBody>
      </p:sp>
      <p:sp>
        <p:nvSpPr>
          <p:cNvPr id="3" name="Footer Placeholder 2"/>
          <p:cNvSpPr>
            <a:spLocks noGrp="1"/>
          </p:cNvSpPr>
          <p:nvPr>
            <p:ph type="ftr" sz="quarter" idx="11"/>
          </p:nvPr>
        </p:nvSpPr>
        <p:spPr/>
        <p:txBody>
          <a:bodyPr/>
          <a:lstStyle/>
          <a:p>
            <a:r>
              <a:rPr lang="en-US" dirty="0" smtClean="0"/>
              <a:t>Lesson 27 - John 14:1-31</a:t>
            </a:r>
            <a:endParaRPr lang="en-US" dirty="0"/>
          </a:p>
        </p:txBody>
      </p:sp>
    </p:spTree>
    <p:extLst>
      <p:ext uri="{BB962C8B-B14F-4D97-AF65-F5344CB8AC3E}">
        <p14:creationId xmlns:p14="http://schemas.microsoft.com/office/powerpoint/2010/main" val="230922989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927846" y="1614714"/>
            <a:ext cx="7606554" cy="4862870"/>
          </a:xfrm>
          <a:prstGeom prst="rect">
            <a:avLst/>
          </a:prstGeom>
        </p:spPr>
        <p:txBody>
          <a:bodyPr wrap="square">
            <a:spAutoFit/>
          </a:bodyPr>
          <a:lstStyle/>
          <a:p>
            <a:pPr algn="ctr">
              <a:spcAft>
                <a:spcPts val="1200"/>
              </a:spcAft>
            </a:pPr>
            <a:r>
              <a:rPr lang="en-US" sz="4000" b="1" dirty="0" smtClean="0"/>
              <a:t>Köstenberger’s Comment</a:t>
            </a:r>
          </a:p>
          <a:p>
            <a:r>
              <a:rPr lang="en-US" sz="2600" dirty="0"/>
              <a:t>“Jesus’s claim to be the way (implying that that no one can come to the Father except through Him) is as timely today as it was when our Lord first uttered it!  For we live in an age of religious pluralism, when Christianity’s exclusive claims are considered inappropriately narrow, even intolerant, and when pluralism itself has, ironically, become the dogma by which all truth claims are judged!  It has been said that pluralism accepts no absolute truth claims other than its contention that there are no absolute truth claims!”</a:t>
            </a:r>
            <a:endParaRPr lang="en-US" sz="2600" dirty="0" smtClean="0"/>
          </a:p>
        </p:txBody>
      </p:sp>
      <p:sp>
        <p:nvSpPr>
          <p:cNvPr id="5" name="Slide Number Placeholder 4"/>
          <p:cNvSpPr>
            <a:spLocks noGrp="1"/>
          </p:cNvSpPr>
          <p:nvPr>
            <p:ph type="sldNum" sz="quarter" idx="12"/>
          </p:nvPr>
        </p:nvSpPr>
        <p:spPr/>
        <p:txBody>
          <a:bodyPr/>
          <a:lstStyle/>
          <a:p>
            <a:fld id="{5762F52A-C960-462B-8236-8A9481EACB9C}" type="slidenum">
              <a:rPr lang="en-US" smtClean="0"/>
              <a:pPr/>
              <a:t>16</a:t>
            </a:fld>
            <a:endParaRPr lang="en-US" dirty="0"/>
          </a:p>
        </p:txBody>
      </p:sp>
      <p:sp>
        <p:nvSpPr>
          <p:cNvPr id="10" name="Rectangle 9"/>
          <p:cNvSpPr/>
          <p:nvPr/>
        </p:nvSpPr>
        <p:spPr>
          <a:xfrm>
            <a:off x="1904999" y="94165"/>
            <a:ext cx="5334001" cy="1200329"/>
          </a:xfrm>
          <a:prstGeom prst="rect">
            <a:avLst/>
          </a:prstGeom>
        </p:spPr>
        <p:txBody>
          <a:bodyPr wrap="square" anchor="ctr">
            <a:spAutoFit/>
          </a:bodyPr>
          <a:lstStyle/>
          <a:p>
            <a:pPr algn="ctr"/>
            <a:r>
              <a:rPr lang="en-US" sz="4000" dirty="0">
                <a:hlinkClick r:id="rId2"/>
              </a:rPr>
              <a:t>John </a:t>
            </a:r>
            <a:r>
              <a:rPr lang="en-US" sz="4000" dirty="0" smtClean="0">
                <a:hlinkClick r:id="rId2"/>
              </a:rPr>
              <a:t>14:1-31</a:t>
            </a:r>
            <a:r>
              <a:rPr lang="en-US" sz="3200" dirty="0" smtClean="0"/>
              <a:t> (ESV)</a:t>
            </a:r>
            <a:endParaRPr lang="en-US" sz="4000" dirty="0"/>
          </a:p>
          <a:p>
            <a:pPr algn="ctr"/>
            <a:r>
              <a:rPr lang="en-US" sz="3200" dirty="0" smtClean="0"/>
              <a:t>The Upper Room Discourse</a:t>
            </a:r>
          </a:p>
        </p:txBody>
      </p:sp>
      <p:sp>
        <p:nvSpPr>
          <p:cNvPr id="2" name="Date Placeholder 1"/>
          <p:cNvSpPr>
            <a:spLocks noGrp="1"/>
          </p:cNvSpPr>
          <p:nvPr>
            <p:ph type="dt" sz="half" idx="10"/>
          </p:nvPr>
        </p:nvSpPr>
        <p:spPr/>
        <p:txBody>
          <a:bodyPr/>
          <a:lstStyle/>
          <a:p>
            <a:r>
              <a:rPr lang="en-US" dirty="0" smtClean="0"/>
              <a:t>April 28, 2015</a:t>
            </a:r>
            <a:endParaRPr lang="en-US" dirty="0"/>
          </a:p>
        </p:txBody>
      </p:sp>
      <p:sp>
        <p:nvSpPr>
          <p:cNvPr id="3" name="Footer Placeholder 2"/>
          <p:cNvSpPr>
            <a:spLocks noGrp="1"/>
          </p:cNvSpPr>
          <p:nvPr>
            <p:ph type="ftr" sz="quarter" idx="11"/>
          </p:nvPr>
        </p:nvSpPr>
        <p:spPr/>
        <p:txBody>
          <a:bodyPr/>
          <a:lstStyle/>
          <a:p>
            <a:r>
              <a:rPr lang="en-US" dirty="0" smtClean="0"/>
              <a:t>Lesson 27 - John 14:1-31</a:t>
            </a:r>
            <a:endParaRPr lang="en-US" dirty="0"/>
          </a:p>
        </p:txBody>
      </p:sp>
    </p:spTree>
    <p:extLst>
      <p:ext uri="{BB962C8B-B14F-4D97-AF65-F5344CB8AC3E}">
        <p14:creationId xmlns:p14="http://schemas.microsoft.com/office/powerpoint/2010/main" val="7771070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927846" y="1611523"/>
            <a:ext cx="7483982" cy="4629472"/>
          </a:xfrm>
          <a:prstGeom prst="rect">
            <a:avLst/>
          </a:prstGeom>
        </p:spPr>
        <p:txBody>
          <a:bodyPr wrap="square">
            <a:spAutoFit/>
          </a:bodyPr>
          <a:lstStyle/>
          <a:p>
            <a:pPr algn="ctr">
              <a:lnSpc>
                <a:spcPts val="5500"/>
              </a:lnSpc>
              <a:spcAft>
                <a:spcPts val="1200"/>
              </a:spcAft>
            </a:pPr>
            <a:r>
              <a:rPr lang="en-US" sz="4000" b="1" dirty="0"/>
              <a:t>1 Timothy </a:t>
            </a:r>
            <a:r>
              <a:rPr lang="en-US" sz="4000" b="1" dirty="0" smtClean="0"/>
              <a:t>2:5-6 </a:t>
            </a:r>
            <a:r>
              <a:rPr lang="en-US" sz="3200" b="1" dirty="0" smtClean="0"/>
              <a:t>(ESV)</a:t>
            </a:r>
            <a:endParaRPr lang="en-US" sz="4000" b="1" dirty="0" smtClean="0"/>
          </a:p>
          <a:p>
            <a:pPr>
              <a:spcAft>
                <a:spcPts val="1800"/>
              </a:spcAft>
            </a:pPr>
            <a:r>
              <a:rPr lang="en-US" sz="3200" baseline="30000" dirty="0" smtClean="0"/>
              <a:t>5</a:t>
            </a:r>
            <a:r>
              <a:rPr lang="en-US" sz="3200" baseline="30000" dirty="0"/>
              <a:t> </a:t>
            </a:r>
            <a:r>
              <a:rPr lang="en-US" sz="3200" dirty="0"/>
              <a:t>For there is one God, and there is one mediator between God and men, </a:t>
            </a:r>
            <a:r>
              <a:rPr lang="en-US" sz="3200" dirty="0" smtClean="0"/>
              <a:t>the man </a:t>
            </a:r>
            <a:r>
              <a:rPr lang="en-US" sz="3200" dirty="0"/>
              <a:t>Christ Jesus, </a:t>
            </a:r>
            <a:r>
              <a:rPr lang="en-US" sz="3200" baseline="30000" dirty="0" smtClean="0"/>
              <a:t>6</a:t>
            </a:r>
            <a:r>
              <a:rPr lang="en-US" sz="3200" baseline="30000" dirty="0"/>
              <a:t> </a:t>
            </a:r>
            <a:r>
              <a:rPr lang="en-US" sz="3200" dirty="0"/>
              <a:t>who gave himself </a:t>
            </a:r>
            <a:r>
              <a:rPr lang="en-US" sz="3200" dirty="0" smtClean="0"/>
              <a:t>as </a:t>
            </a:r>
            <a:r>
              <a:rPr lang="en-US" sz="3200" dirty="0"/>
              <a:t>a ransom for all, which is the testimony given at the proper time. </a:t>
            </a:r>
            <a:endParaRPr lang="en-US" sz="2800" dirty="0" smtClean="0"/>
          </a:p>
          <a:p>
            <a:pPr algn="ctr"/>
            <a:r>
              <a:rPr lang="en-US" sz="3200" dirty="0" smtClean="0"/>
              <a:t>Are there other </a:t>
            </a:r>
            <a:r>
              <a:rPr lang="en-US" sz="3200" dirty="0"/>
              <a:t>verses with </a:t>
            </a:r>
            <a:r>
              <a:rPr lang="en-US" sz="3200" dirty="0" smtClean="0"/>
              <a:t>the same </a:t>
            </a:r>
            <a:r>
              <a:rPr lang="en-US" sz="3200" dirty="0"/>
              <a:t>message that come to mind</a:t>
            </a:r>
            <a:r>
              <a:rPr lang="en-US" sz="3200" dirty="0" smtClean="0"/>
              <a:t>?</a:t>
            </a:r>
            <a:endParaRPr lang="en-US" sz="3200" dirty="0"/>
          </a:p>
        </p:txBody>
      </p:sp>
      <p:sp>
        <p:nvSpPr>
          <p:cNvPr id="5" name="Slide Number Placeholder 4"/>
          <p:cNvSpPr>
            <a:spLocks noGrp="1"/>
          </p:cNvSpPr>
          <p:nvPr>
            <p:ph type="sldNum" sz="quarter" idx="12"/>
          </p:nvPr>
        </p:nvSpPr>
        <p:spPr/>
        <p:txBody>
          <a:bodyPr/>
          <a:lstStyle/>
          <a:p>
            <a:fld id="{5762F52A-C960-462B-8236-8A9481EACB9C}" type="slidenum">
              <a:rPr lang="en-US" smtClean="0"/>
              <a:pPr/>
              <a:t>17</a:t>
            </a:fld>
            <a:endParaRPr lang="en-US" dirty="0"/>
          </a:p>
        </p:txBody>
      </p:sp>
      <p:sp>
        <p:nvSpPr>
          <p:cNvPr id="10" name="Rectangle 9"/>
          <p:cNvSpPr/>
          <p:nvPr/>
        </p:nvSpPr>
        <p:spPr>
          <a:xfrm>
            <a:off x="1904999" y="94165"/>
            <a:ext cx="5334001" cy="1200329"/>
          </a:xfrm>
          <a:prstGeom prst="rect">
            <a:avLst/>
          </a:prstGeom>
        </p:spPr>
        <p:txBody>
          <a:bodyPr wrap="square" anchor="ctr">
            <a:spAutoFit/>
          </a:bodyPr>
          <a:lstStyle/>
          <a:p>
            <a:pPr algn="ctr"/>
            <a:r>
              <a:rPr lang="en-US" sz="4000" dirty="0">
                <a:hlinkClick r:id="rId2"/>
              </a:rPr>
              <a:t>John </a:t>
            </a:r>
            <a:r>
              <a:rPr lang="en-US" sz="4000" dirty="0" smtClean="0">
                <a:hlinkClick r:id="rId2"/>
              </a:rPr>
              <a:t>14:1-31</a:t>
            </a:r>
            <a:r>
              <a:rPr lang="en-US" sz="3200" dirty="0" smtClean="0"/>
              <a:t> (ESV)</a:t>
            </a:r>
            <a:endParaRPr lang="en-US" sz="4000" dirty="0"/>
          </a:p>
          <a:p>
            <a:pPr algn="ctr"/>
            <a:r>
              <a:rPr lang="en-US" sz="3200" dirty="0" smtClean="0"/>
              <a:t>The Upper Room Discourse</a:t>
            </a:r>
          </a:p>
        </p:txBody>
      </p:sp>
      <p:sp>
        <p:nvSpPr>
          <p:cNvPr id="2" name="Date Placeholder 1"/>
          <p:cNvSpPr>
            <a:spLocks noGrp="1"/>
          </p:cNvSpPr>
          <p:nvPr>
            <p:ph type="dt" sz="half" idx="10"/>
          </p:nvPr>
        </p:nvSpPr>
        <p:spPr/>
        <p:txBody>
          <a:bodyPr/>
          <a:lstStyle/>
          <a:p>
            <a:r>
              <a:rPr lang="en-US" dirty="0" smtClean="0"/>
              <a:t>April 28, 2015</a:t>
            </a:r>
            <a:endParaRPr lang="en-US" dirty="0"/>
          </a:p>
        </p:txBody>
      </p:sp>
      <p:sp>
        <p:nvSpPr>
          <p:cNvPr id="3" name="Footer Placeholder 2"/>
          <p:cNvSpPr>
            <a:spLocks noGrp="1"/>
          </p:cNvSpPr>
          <p:nvPr>
            <p:ph type="ftr" sz="quarter" idx="11"/>
          </p:nvPr>
        </p:nvSpPr>
        <p:spPr/>
        <p:txBody>
          <a:bodyPr/>
          <a:lstStyle/>
          <a:p>
            <a:r>
              <a:rPr lang="en-US" dirty="0" smtClean="0"/>
              <a:t>Lesson 27 - John 14:1-31</a:t>
            </a:r>
            <a:endParaRPr lang="en-US" dirty="0"/>
          </a:p>
        </p:txBody>
      </p:sp>
    </p:spTree>
    <p:extLst>
      <p:ext uri="{BB962C8B-B14F-4D97-AF65-F5344CB8AC3E}">
        <p14:creationId xmlns:p14="http://schemas.microsoft.com/office/powerpoint/2010/main" val="63224419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927846" y="1617975"/>
            <a:ext cx="7301754" cy="4308872"/>
          </a:xfrm>
          <a:prstGeom prst="rect">
            <a:avLst/>
          </a:prstGeom>
        </p:spPr>
        <p:txBody>
          <a:bodyPr wrap="square">
            <a:spAutoFit/>
          </a:bodyPr>
          <a:lstStyle/>
          <a:p>
            <a:pPr algn="ctr">
              <a:spcAft>
                <a:spcPts val="1200"/>
              </a:spcAft>
            </a:pPr>
            <a:r>
              <a:rPr lang="en-US" sz="4000" b="1" dirty="0" smtClean="0"/>
              <a:t>Observation</a:t>
            </a:r>
          </a:p>
          <a:p>
            <a:r>
              <a:rPr lang="en-US" sz="3200" dirty="0"/>
              <a:t>Did you get the </a:t>
            </a:r>
            <a:r>
              <a:rPr lang="en-US" sz="3200" dirty="0" smtClean="0"/>
              <a:t>“in</a:t>
            </a:r>
            <a:r>
              <a:rPr lang="en-US" sz="3200" dirty="0"/>
              <a:t>” or “in one another” terminology expressed in the Gospel of </a:t>
            </a:r>
            <a:r>
              <a:rPr lang="en-US" sz="3200" dirty="0" smtClean="0"/>
              <a:t>John -- according </a:t>
            </a:r>
            <a:r>
              <a:rPr lang="en-US" sz="3200" dirty="0"/>
              <a:t>to </a:t>
            </a:r>
            <a:r>
              <a:rPr lang="en-US" sz="3200" dirty="0" smtClean="0"/>
              <a:t>Köstenberger</a:t>
            </a:r>
            <a:r>
              <a:rPr lang="en-US" sz="3200" b="1" dirty="0" smtClean="0"/>
              <a:t> </a:t>
            </a:r>
            <a:r>
              <a:rPr lang="en-US" sz="3200" dirty="0" smtClean="0"/>
              <a:t>-- </a:t>
            </a:r>
          </a:p>
          <a:p>
            <a:r>
              <a:rPr lang="en-US" sz="3200" dirty="0" smtClean="0"/>
              <a:t>and </a:t>
            </a:r>
            <a:r>
              <a:rPr lang="en-US" sz="3200" dirty="0"/>
              <a:t>the implications it has for an intimate relationship between Jesus and the Father, as well as between believers and Jesus and the Father?</a:t>
            </a:r>
            <a:endParaRPr lang="en-US" sz="3200" dirty="0" smtClean="0"/>
          </a:p>
        </p:txBody>
      </p:sp>
      <p:sp>
        <p:nvSpPr>
          <p:cNvPr id="5" name="Slide Number Placeholder 4"/>
          <p:cNvSpPr>
            <a:spLocks noGrp="1"/>
          </p:cNvSpPr>
          <p:nvPr>
            <p:ph type="sldNum" sz="quarter" idx="12"/>
          </p:nvPr>
        </p:nvSpPr>
        <p:spPr/>
        <p:txBody>
          <a:bodyPr/>
          <a:lstStyle/>
          <a:p>
            <a:fld id="{5762F52A-C960-462B-8236-8A9481EACB9C}" type="slidenum">
              <a:rPr lang="en-US" smtClean="0"/>
              <a:pPr/>
              <a:t>18</a:t>
            </a:fld>
            <a:endParaRPr lang="en-US" dirty="0"/>
          </a:p>
        </p:txBody>
      </p:sp>
      <p:sp>
        <p:nvSpPr>
          <p:cNvPr id="10" name="Rectangle 9"/>
          <p:cNvSpPr/>
          <p:nvPr/>
        </p:nvSpPr>
        <p:spPr>
          <a:xfrm>
            <a:off x="1904999" y="94165"/>
            <a:ext cx="5334001" cy="1200329"/>
          </a:xfrm>
          <a:prstGeom prst="rect">
            <a:avLst/>
          </a:prstGeom>
        </p:spPr>
        <p:txBody>
          <a:bodyPr wrap="square" anchor="ctr">
            <a:spAutoFit/>
          </a:bodyPr>
          <a:lstStyle/>
          <a:p>
            <a:pPr algn="ctr"/>
            <a:r>
              <a:rPr lang="en-US" sz="4000" dirty="0">
                <a:hlinkClick r:id="rId2"/>
              </a:rPr>
              <a:t>John </a:t>
            </a:r>
            <a:r>
              <a:rPr lang="en-US" sz="4000" dirty="0" smtClean="0">
                <a:hlinkClick r:id="rId2"/>
              </a:rPr>
              <a:t>14:1-31</a:t>
            </a:r>
            <a:r>
              <a:rPr lang="en-US" sz="3200" dirty="0" smtClean="0"/>
              <a:t> (ESV)</a:t>
            </a:r>
            <a:endParaRPr lang="en-US" sz="4000" dirty="0"/>
          </a:p>
          <a:p>
            <a:pPr algn="ctr"/>
            <a:r>
              <a:rPr lang="en-US" sz="3200" dirty="0" smtClean="0"/>
              <a:t>The Upper Room Discourse</a:t>
            </a:r>
          </a:p>
        </p:txBody>
      </p:sp>
      <p:sp>
        <p:nvSpPr>
          <p:cNvPr id="2" name="Date Placeholder 1"/>
          <p:cNvSpPr>
            <a:spLocks noGrp="1"/>
          </p:cNvSpPr>
          <p:nvPr>
            <p:ph type="dt" sz="half" idx="10"/>
          </p:nvPr>
        </p:nvSpPr>
        <p:spPr/>
        <p:txBody>
          <a:bodyPr/>
          <a:lstStyle/>
          <a:p>
            <a:r>
              <a:rPr lang="en-US" dirty="0" smtClean="0"/>
              <a:t>April 28, 2015</a:t>
            </a:r>
            <a:endParaRPr lang="en-US" dirty="0"/>
          </a:p>
        </p:txBody>
      </p:sp>
      <p:sp>
        <p:nvSpPr>
          <p:cNvPr id="3" name="Footer Placeholder 2"/>
          <p:cNvSpPr>
            <a:spLocks noGrp="1"/>
          </p:cNvSpPr>
          <p:nvPr>
            <p:ph type="ftr" sz="quarter" idx="11"/>
          </p:nvPr>
        </p:nvSpPr>
        <p:spPr/>
        <p:txBody>
          <a:bodyPr/>
          <a:lstStyle/>
          <a:p>
            <a:r>
              <a:rPr lang="en-US" dirty="0" smtClean="0"/>
              <a:t>Lesson 27 - John 14:1-31</a:t>
            </a:r>
            <a:endParaRPr lang="en-US" dirty="0"/>
          </a:p>
        </p:txBody>
      </p:sp>
    </p:spTree>
    <p:extLst>
      <p:ext uri="{BB962C8B-B14F-4D97-AF65-F5344CB8AC3E}">
        <p14:creationId xmlns:p14="http://schemas.microsoft.com/office/powerpoint/2010/main" val="242878130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927846" y="1617975"/>
            <a:ext cx="7301754" cy="4862870"/>
          </a:xfrm>
          <a:prstGeom prst="rect">
            <a:avLst/>
          </a:prstGeom>
        </p:spPr>
        <p:txBody>
          <a:bodyPr wrap="square">
            <a:spAutoFit/>
          </a:bodyPr>
          <a:lstStyle/>
          <a:p>
            <a:pPr algn="ctr">
              <a:spcAft>
                <a:spcPts val="1200"/>
              </a:spcAft>
            </a:pPr>
            <a:r>
              <a:rPr lang="en-US" sz="4000" b="1" dirty="0" smtClean="0"/>
              <a:t>Observation</a:t>
            </a:r>
          </a:p>
          <a:p>
            <a:r>
              <a:rPr lang="en-US" sz="2600" baseline="30000" dirty="0">
                <a:solidFill>
                  <a:srgbClr val="FF0000"/>
                </a:solidFill>
              </a:rPr>
              <a:t>16 </a:t>
            </a:r>
            <a:r>
              <a:rPr lang="en-US" sz="2600" baseline="30000" dirty="0" smtClean="0">
                <a:solidFill>
                  <a:srgbClr val="FF0000"/>
                </a:solidFill>
              </a:rPr>
              <a:t>”</a:t>
            </a:r>
            <a:r>
              <a:rPr lang="en-US" sz="2600" dirty="0" smtClean="0">
                <a:solidFill>
                  <a:srgbClr val="FF0000"/>
                </a:solidFill>
              </a:rPr>
              <a:t>And </a:t>
            </a:r>
            <a:r>
              <a:rPr lang="en-US" sz="2600" dirty="0">
                <a:solidFill>
                  <a:srgbClr val="FF0000"/>
                </a:solidFill>
              </a:rPr>
              <a:t>I will ask the Father, and he will give you another </a:t>
            </a:r>
            <a:r>
              <a:rPr lang="en-US" sz="2600" dirty="0" smtClean="0">
                <a:solidFill>
                  <a:srgbClr val="FF0000"/>
                </a:solidFill>
              </a:rPr>
              <a:t>Helper, </a:t>
            </a:r>
            <a:r>
              <a:rPr lang="en-US" sz="2600" dirty="0">
                <a:solidFill>
                  <a:srgbClr val="FF0000"/>
                </a:solidFill>
              </a:rPr>
              <a:t>to be with you forever, </a:t>
            </a:r>
            <a:r>
              <a:rPr lang="en-US" sz="2600" baseline="30000" dirty="0">
                <a:solidFill>
                  <a:srgbClr val="FF0000"/>
                </a:solidFill>
              </a:rPr>
              <a:t>17 </a:t>
            </a:r>
            <a:r>
              <a:rPr lang="en-US" sz="2600" dirty="0">
                <a:solidFill>
                  <a:srgbClr val="FF0000"/>
                </a:solidFill>
              </a:rPr>
              <a:t>even the Spirit of truth, whom the world cannot receive, because it neither sees him nor knows him. You know him, for he dwells with you and will </a:t>
            </a:r>
            <a:r>
              <a:rPr lang="en-US" sz="2600" dirty="0" smtClean="0">
                <a:solidFill>
                  <a:srgbClr val="FF0000"/>
                </a:solidFill>
              </a:rPr>
              <a:t>be </a:t>
            </a:r>
            <a:r>
              <a:rPr lang="en-US" sz="2600" dirty="0">
                <a:solidFill>
                  <a:srgbClr val="FF0000"/>
                </a:solidFill>
              </a:rPr>
              <a:t>in you.</a:t>
            </a:r>
          </a:p>
          <a:p>
            <a:r>
              <a:rPr lang="en-US" sz="2600" baseline="30000" dirty="0">
                <a:solidFill>
                  <a:srgbClr val="FF0000"/>
                </a:solidFill>
              </a:rPr>
              <a:t>18 </a:t>
            </a:r>
            <a:r>
              <a:rPr lang="en-US" sz="2600" dirty="0" smtClean="0">
                <a:solidFill>
                  <a:srgbClr val="FF0000"/>
                </a:solidFill>
              </a:rPr>
              <a:t>I </a:t>
            </a:r>
            <a:r>
              <a:rPr lang="en-US" sz="2600" dirty="0">
                <a:solidFill>
                  <a:srgbClr val="FF0000"/>
                </a:solidFill>
              </a:rPr>
              <a:t>will not leave you as orphans; I will come to you. </a:t>
            </a:r>
            <a:r>
              <a:rPr lang="en-US" sz="2600" baseline="30000" dirty="0">
                <a:solidFill>
                  <a:srgbClr val="FF0000"/>
                </a:solidFill>
              </a:rPr>
              <a:t>19 </a:t>
            </a:r>
            <a:r>
              <a:rPr lang="en-US" sz="2600" dirty="0">
                <a:solidFill>
                  <a:srgbClr val="FF0000"/>
                </a:solidFill>
              </a:rPr>
              <a:t>Yet a little while and the world will see me no more, but you will see me. Because I live, you also will live. </a:t>
            </a:r>
            <a:r>
              <a:rPr lang="en-US" sz="2600" baseline="30000" dirty="0">
                <a:solidFill>
                  <a:srgbClr val="FF0000"/>
                </a:solidFill>
              </a:rPr>
              <a:t>20 </a:t>
            </a:r>
            <a:r>
              <a:rPr lang="en-US" sz="2600" dirty="0">
                <a:solidFill>
                  <a:srgbClr val="FF0000"/>
                </a:solidFill>
              </a:rPr>
              <a:t>In that day you will know that I am in my Father, and you in me, and I in you</a:t>
            </a:r>
            <a:r>
              <a:rPr lang="en-US" sz="2600" dirty="0" smtClean="0">
                <a:solidFill>
                  <a:srgbClr val="FF0000"/>
                </a:solidFill>
              </a:rPr>
              <a:t>.” </a:t>
            </a:r>
            <a:r>
              <a:rPr lang="en-US" sz="2200" dirty="0" smtClean="0"/>
              <a:t>(</a:t>
            </a:r>
            <a:r>
              <a:rPr lang="en-US" sz="2200" dirty="0">
                <a:hlinkClick r:id="rId2"/>
              </a:rPr>
              <a:t>John </a:t>
            </a:r>
            <a:r>
              <a:rPr lang="en-US" sz="2200" dirty="0" smtClean="0">
                <a:hlinkClick r:id="rId2"/>
              </a:rPr>
              <a:t>14:16-20</a:t>
            </a:r>
            <a:r>
              <a:rPr lang="en-US" sz="2200" dirty="0" smtClean="0"/>
              <a:t> </a:t>
            </a:r>
            <a:r>
              <a:rPr lang="en-US" sz="2000" dirty="0"/>
              <a:t>ESV</a:t>
            </a:r>
            <a:r>
              <a:rPr lang="en-US" sz="2200" dirty="0" smtClean="0"/>
              <a:t>)</a:t>
            </a:r>
            <a:endParaRPr lang="en-US" sz="2200" dirty="0"/>
          </a:p>
        </p:txBody>
      </p:sp>
      <p:sp>
        <p:nvSpPr>
          <p:cNvPr id="5" name="Slide Number Placeholder 4"/>
          <p:cNvSpPr>
            <a:spLocks noGrp="1"/>
          </p:cNvSpPr>
          <p:nvPr>
            <p:ph type="sldNum" sz="quarter" idx="12"/>
          </p:nvPr>
        </p:nvSpPr>
        <p:spPr/>
        <p:txBody>
          <a:bodyPr/>
          <a:lstStyle/>
          <a:p>
            <a:fld id="{5762F52A-C960-462B-8236-8A9481EACB9C}" type="slidenum">
              <a:rPr lang="en-US" smtClean="0"/>
              <a:pPr/>
              <a:t>19</a:t>
            </a:fld>
            <a:endParaRPr lang="en-US" dirty="0"/>
          </a:p>
        </p:txBody>
      </p:sp>
      <p:sp>
        <p:nvSpPr>
          <p:cNvPr id="10" name="Rectangle 9"/>
          <p:cNvSpPr/>
          <p:nvPr/>
        </p:nvSpPr>
        <p:spPr>
          <a:xfrm>
            <a:off x="1904999" y="94165"/>
            <a:ext cx="5334001" cy="1200329"/>
          </a:xfrm>
          <a:prstGeom prst="rect">
            <a:avLst/>
          </a:prstGeom>
        </p:spPr>
        <p:txBody>
          <a:bodyPr wrap="square" anchor="ctr">
            <a:spAutoFit/>
          </a:bodyPr>
          <a:lstStyle/>
          <a:p>
            <a:pPr algn="ctr"/>
            <a:r>
              <a:rPr lang="en-US" sz="4000" dirty="0">
                <a:hlinkClick r:id="rId3"/>
              </a:rPr>
              <a:t>John </a:t>
            </a:r>
            <a:r>
              <a:rPr lang="en-US" sz="4000" dirty="0" smtClean="0">
                <a:hlinkClick r:id="rId3"/>
              </a:rPr>
              <a:t>14:1-31</a:t>
            </a:r>
            <a:r>
              <a:rPr lang="en-US" sz="3200" dirty="0" smtClean="0"/>
              <a:t> (ESV)</a:t>
            </a:r>
            <a:endParaRPr lang="en-US" sz="4000" dirty="0"/>
          </a:p>
          <a:p>
            <a:pPr algn="ctr"/>
            <a:r>
              <a:rPr lang="en-US" sz="3200" dirty="0" smtClean="0"/>
              <a:t>The Upper Room Discourse</a:t>
            </a:r>
          </a:p>
        </p:txBody>
      </p:sp>
      <p:sp>
        <p:nvSpPr>
          <p:cNvPr id="2" name="Date Placeholder 1"/>
          <p:cNvSpPr>
            <a:spLocks noGrp="1"/>
          </p:cNvSpPr>
          <p:nvPr>
            <p:ph type="dt" sz="half" idx="10"/>
          </p:nvPr>
        </p:nvSpPr>
        <p:spPr/>
        <p:txBody>
          <a:bodyPr/>
          <a:lstStyle/>
          <a:p>
            <a:r>
              <a:rPr lang="en-US" dirty="0" smtClean="0"/>
              <a:t>April 28, 2015</a:t>
            </a:r>
            <a:endParaRPr lang="en-US" dirty="0"/>
          </a:p>
        </p:txBody>
      </p:sp>
      <p:sp>
        <p:nvSpPr>
          <p:cNvPr id="3" name="Footer Placeholder 2"/>
          <p:cNvSpPr>
            <a:spLocks noGrp="1"/>
          </p:cNvSpPr>
          <p:nvPr>
            <p:ph type="ftr" sz="quarter" idx="11"/>
          </p:nvPr>
        </p:nvSpPr>
        <p:spPr/>
        <p:txBody>
          <a:bodyPr/>
          <a:lstStyle/>
          <a:p>
            <a:r>
              <a:rPr lang="en-US" dirty="0" smtClean="0"/>
              <a:t>Lesson 27 - John 14:1-31</a:t>
            </a:r>
            <a:endParaRPr lang="en-US" dirty="0"/>
          </a:p>
        </p:txBody>
      </p:sp>
    </p:spTree>
    <p:extLst>
      <p:ext uri="{BB962C8B-B14F-4D97-AF65-F5344CB8AC3E}">
        <p14:creationId xmlns:p14="http://schemas.microsoft.com/office/powerpoint/2010/main" val="373184916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928914" y="1605222"/>
            <a:ext cx="7300686" cy="4275529"/>
          </a:xfrm>
          <a:prstGeom prst="rect">
            <a:avLst/>
          </a:prstGeom>
        </p:spPr>
        <p:txBody>
          <a:bodyPr wrap="square">
            <a:spAutoFit/>
          </a:bodyPr>
          <a:lstStyle/>
          <a:p>
            <a:pPr algn="ctr">
              <a:lnSpc>
                <a:spcPts val="5500"/>
              </a:lnSpc>
              <a:spcAft>
                <a:spcPts val="1200"/>
              </a:spcAft>
            </a:pPr>
            <a:r>
              <a:rPr lang="en-US" sz="4000" b="1" u="sng" dirty="0"/>
              <a:t>John </a:t>
            </a:r>
            <a:r>
              <a:rPr lang="en-US" sz="4000" b="1" u="sng" dirty="0" smtClean="0"/>
              <a:t>14:27</a:t>
            </a:r>
            <a:r>
              <a:rPr lang="en-US" sz="4000" b="1" dirty="0" smtClean="0"/>
              <a:t> </a:t>
            </a:r>
            <a:r>
              <a:rPr lang="en-US" sz="3600" dirty="0" smtClean="0"/>
              <a:t>(ESV)</a:t>
            </a:r>
            <a:endParaRPr lang="en-US" sz="4000" dirty="0" smtClean="0"/>
          </a:p>
          <a:p>
            <a:pPr>
              <a:lnSpc>
                <a:spcPct val="150000"/>
              </a:lnSpc>
            </a:pPr>
            <a:r>
              <a:rPr lang="en-US" sz="3600" baseline="30000" dirty="0"/>
              <a:t>27 </a:t>
            </a:r>
            <a:r>
              <a:rPr lang="en-US" sz="3600" dirty="0">
                <a:solidFill>
                  <a:srgbClr val="FF0000"/>
                </a:solidFill>
              </a:rPr>
              <a:t>Peace I leave with you; my peace I give to you. </a:t>
            </a:r>
            <a:r>
              <a:rPr lang="en-US" sz="3600" dirty="0" smtClean="0">
                <a:solidFill>
                  <a:srgbClr val="FF0000"/>
                </a:solidFill>
              </a:rPr>
              <a:t>Not </a:t>
            </a:r>
            <a:r>
              <a:rPr lang="en-US" sz="3600" dirty="0">
                <a:solidFill>
                  <a:srgbClr val="FF0000"/>
                </a:solidFill>
              </a:rPr>
              <a:t>as the world gives do I give to you. </a:t>
            </a:r>
            <a:r>
              <a:rPr lang="en-US" sz="3600" dirty="0" smtClean="0">
                <a:solidFill>
                  <a:srgbClr val="FF0000"/>
                </a:solidFill>
              </a:rPr>
              <a:t>Let </a:t>
            </a:r>
            <a:r>
              <a:rPr lang="en-US" sz="3600" dirty="0">
                <a:solidFill>
                  <a:srgbClr val="FF0000"/>
                </a:solidFill>
              </a:rPr>
              <a:t>not your hearts be troubled, neither let them be afraid. </a:t>
            </a:r>
            <a:endParaRPr lang="en-US" sz="3600" dirty="0">
              <a:solidFill>
                <a:srgbClr val="FF0000"/>
              </a:solidFill>
            </a:endParaRPr>
          </a:p>
        </p:txBody>
      </p:sp>
      <p:sp>
        <p:nvSpPr>
          <p:cNvPr id="12" name="Rectangle 11"/>
          <p:cNvSpPr/>
          <p:nvPr/>
        </p:nvSpPr>
        <p:spPr>
          <a:xfrm>
            <a:off x="2071914" y="309609"/>
            <a:ext cx="5022294" cy="769441"/>
          </a:xfrm>
          <a:prstGeom prst="rect">
            <a:avLst/>
          </a:prstGeom>
        </p:spPr>
        <p:txBody>
          <a:bodyPr wrap="square" anchor="ctr">
            <a:spAutoFit/>
          </a:bodyPr>
          <a:lstStyle/>
          <a:p>
            <a:pPr algn="ctr"/>
            <a:r>
              <a:rPr lang="en-US" sz="4400" b="1" dirty="0" smtClean="0"/>
              <a:t>Memory Verse</a:t>
            </a:r>
          </a:p>
        </p:txBody>
      </p:sp>
      <p:sp>
        <p:nvSpPr>
          <p:cNvPr id="5" name="Slide Number Placeholder 4"/>
          <p:cNvSpPr>
            <a:spLocks noGrp="1"/>
          </p:cNvSpPr>
          <p:nvPr>
            <p:ph type="sldNum" sz="quarter" idx="12"/>
          </p:nvPr>
        </p:nvSpPr>
        <p:spPr/>
        <p:txBody>
          <a:bodyPr/>
          <a:lstStyle/>
          <a:p>
            <a:fld id="{5762F52A-C960-462B-8236-8A9481EACB9C}" type="slidenum">
              <a:rPr lang="en-US" smtClean="0"/>
              <a:pPr/>
              <a:t>2</a:t>
            </a:fld>
            <a:endParaRPr lang="en-US" dirty="0"/>
          </a:p>
        </p:txBody>
      </p:sp>
      <p:sp>
        <p:nvSpPr>
          <p:cNvPr id="2" name="Date Placeholder 1"/>
          <p:cNvSpPr>
            <a:spLocks noGrp="1"/>
          </p:cNvSpPr>
          <p:nvPr>
            <p:ph type="dt" sz="half" idx="10"/>
          </p:nvPr>
        </p:nvSpPr>
        <p:spPr/>
        <p:txBody>
          <a:bodyPr/>
          <a:lstStyle/>
          <a:p>
            <a:r>
              <a:rPr lang="en-US" dirty="0" smtClean="0"/>
              <a:t>April 28, 2015</a:t>
            </a:r>
            <a:endParaRPr lang="en-US" dirty="0"/>
          </a:p>
        </p:txBody>
      </p:sp>
      <p:sp>
        <p:nvSpPr>
          <p:cNvPr id="3" name="Footer Placeholder 2"/>
          <p:cNvSpPr>
            <a:spLocks noGrp="1"/>
          </p:cNvSpPr>
          <p:nvPr>
            <p:ph type="ftr" sz="quarter" idx="11"/>
          </p:nvPr>
        </p:nvSpPr>
        <p:spPr/>
        <p:txBody>
          <a:bodyPr/>
          <a:lstStyle/>
          <a:p>
            <a:r>
              <a:rPr lang="en-US" dirty="0" smtClean="0"/>
              <a:t>Lesson 27 - John 14:1-31</a:t>
            </a:r>
            <a:endParaRPr lang="en-US" dirty="0"/>
          </a:p>
        </p:txBody>
      </p:sp>
    </p:spTree>
    <p:extLst>
      <p:ext uri="{BB962C8B-B14F-4D97-AF65-F5344CB8AC3E}">
        <p14:creationId xmlns:p14="http://schemas.microsoft.com/office/powerpoint/2010/main" val="174153949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927846" y="1617975"/>
            <a:ext cx="7606554" cy="4067780"/>
          </a:xfrm>
          <a:prstGeom prst="rect">
            <a:avLst/>
          </a:prstGeom>
        </p:spPr>
        <p:txBody>
          <a:bodyPr wrap="square">
            <a:spAutoFit/>
          </a:bodyPr>
          <a:lstStyle/>
          <a:p>
            <a:pPr algn="ctr">
              <a:spcAft>
                <a:spcPts val="1200"/>
              </a:spcAft>
            </a:pPr>
            <a:r>
              <a:rPr lang="en-US" sz="4000" b="1" dirty="0"/>
              <a:t>Implications </a:t>
            </a:r>
            <a:r>
              <a:rPr lang="en-US" sz="4000" b="1" dirty="0" smtClean="0"/>
              <a:t>of John </a:t>
            </a:r>
            <a:r>
              <a:rPr lang="en-US" sz="4000" b="1" dirty="0"/>
              <a:t>14:26 </a:t>
            </a:r>
            <a:endParaRPr lang="en-US" sz="4000" b="1" dirty="0" smtClean="0"/>
          </a:p>
          <a:p>
            <a:pPr>
              <a:lnSpc>
                <a:spcPts val="5000"/>
              </a:lnSpc>
            </a:pPr>
            <a:r>
              <a:rPr lang="en-US" sz="3600" baseline="30000" dirty="0">
                <a:solidFill>
                  <a:srgbClr val="FF0000"/>
                </a:solidFill>
              </a:rPr>
              <a:t>26 </a:t>
            </a:r>
            <a:r>
              <a:rPr lang="en-US" sz="3600" dirty="0">
                <a:solidFill>
                  <a:srgbClr val="FF0000"/>
                </a:solidFill>
              </a:rPr>
              <a:t>But the Helper, the Holy Spirit, </a:t>
            </a:r>
            <a:r>
              <a:rPr lang="en-US" sz="3600" dirty="0" smtClean="0">
                <a:solidFill>
                  <a:srgbClr val="FF0000"/>
                </a:solidFill>
              </a:rPr>
              <a:t>  whom </a:t>
            </a:r>
            <a:r>
              <a:rPr lang="en-US" sz="3600" dirty="0">
                <a:solidFill>
                  <a:srgbClr val="FF0000"/>
                </a:solidFill>
              </a:rPr>
              <a:t>the Father will send in my name, he will teach you all things </a:t>
            </a:r>
            <a:endParaRPr lang="en-US" sz="3600" dirty="0" smtClean="0">
              <a:solidFill>
                <a:srgbClr val="FF0000"/>
              </a:solidFill>
            </a:endParaRPr>
          </a:p>
          <a:p>
            <a:pPr>
              <a:lnSpc>
                <a:spcPts val="5000"/>
              </a:lnSpc>
            </a:pPr>
            <a:r>
              <a:rPr lang="en-US" sz="3600" dirty="0" smtClean="0">
                <a:solidFill>
                  <a:srgbClr val="FF0000"/>
                </a:solidFill>
              </a:rPr>
              <a:t>and </a:t>
            </a:r>
            <a:r>
              <a:rPr lang="en-US" sz="3600" dirty="0">
                <a:solidFill>
                  <a:srgbClr val="FF0000"/>
                </a:solidFill>
              </a:rPr>
              <a:t>bring to your remembrance </a:t>
            </a:r>
            <a:endParaRPr lang="en-US" sz="3600" dirty="0" smtClean="0">
              <a:solidFill>
                <a:srgbClr val="FF0000"/>
              </a:solidFill>
            </a:endParaRPr>
          </a:p>
          <a:p>
            <a:pPr>
              <a:lnSpc>
                <a:spcPts val="5000"/>
              </a:lnSpc>
            </a:pPr>
            <a:r>
              <a:rPr lang="en-US" sz="3600" dirty="0" smtClean="0">
                <a:solidFill>
                  <a:srgbClr val="FF0000"/>
                </a:solidFill>
              </a:rPr>
              <a:t>all </a:t>
            </a:r>
            <a:r>
              <a:rPr lang="en-US" sz="3600" dirty="0">
                <a:solidFill>
                  <a:srgbClr val="FF0000"/>
                </a:solidFill>
              </a:rPr>
              <a:t>that I have said to you.</a:t>
            </a:r>
            <a:endParaRPr lang="en-US" sz="2200" dirty="0">
              <a:solidFill>
                <a:srgbClr val="FF0000"/>
              </a:solidFill>
            </a:endParaRPr>
          </a:p>
        </p:txBody>
      </p:sp>
      <p:sp>
        <p:nvSpPr>
          <p:cNvPr id="5" name="Slide Number Placeholder 4"/>
          <p:cNvSpPr>
            <a:spLocks noGrp="1"/>
          </p:cNvSpPr>
          <p:nvPr>
            <p:ph type="sldNum" sz="quarter" idx="12"/>
          </p:nvPr>
        </p:nvSpPr>
        <p:spPr/>
        <p:txBody>
          <a:bodyPr/>
          <a:lstStyle/>
          <a:p>
            <a:fld id="{5762F52A-C960-462B-8236-8A9481EACB9C}" type="slidenum">
              <a:rPr lang="en-US" smtClean="0"/>
              <a:pPr/>
              <a:t>20</a:t>
            </a:fld>
            <a:endParaRPr lang="en-US" dirty="0"/>
          </a:p>
        </p:txBody>
      </p:sp>
      <p:sp>
        <p:nvSpPr>
          <p:cNvPr id="10" name="Rectangle 9"/>
          <p:cNvSpPr/>
          <p:nvPr/>
        </p:nvSpPr>
        <p:spPr>
          <a:xfrm>
            <a:off x="1904999" y="94165"/>
            <a:ext cx="5334001" cy="1200329"/>
          </a:xfrm>
          <a:prstGeom prst="rect">
            <a:avLst/>
          </a:prstGeom>
        </p:spPr>
        <p:txBody>
          <a:bodyPr wrap="square" anchor="ctr">
            <a:spAutoFit/>
          </a:bodyPr>
          <a:lstStyle/>
          <a:p>
            <a:pPr algn="ctr"/>
            <a:r>
              <a:rPr lang="en-US" sz="4000" dirty="0">
                <a:hlinkClick r:id="rId2"/>
              </a:rPr>
              <a:t>John </a:t>
            </a:r>
            <a:r>
              <a:rPr lang="en-US" sz="4000" dirty="0" smtClean="0">
                <a:hlinkClick r:id="rId2"/>
              </a:rPr>
              <a:t>14:1-31</a:t>
            </a:r>
            <a:r>
              <a:rPr lang="en-US" sz="3200" dirty="0" smtClean="0"/>
              <a:t> (ESV)</a:t>
            </a:r>
            <a:endParaRPr lang="en-US" sz="4000" dirty="0"/>
          </a:p>
          <a:p>
            <a:pPr algn="ctr"/>
            <a:r>
              <a:rPr lang="en-US" sz="3200" dirty="0" smtClean="0"/>
              <a:t>The Upper Room Discourse</a:t>
            </a:r>
          </a:p>
        </p:txBody>
      </p:sp>
      <p:sp>
        <p:nvSpPr>
          <p:cNvPr id="2" name="Date Placeholder 1"/>
          <p:cNvSpPr>
            <a:spLocks noGrp="1"/>
          </p:cNvSpPr>
          <p:nvPr>
            <p:ph type="dt" sz="half" idx="10"/>
          </p:nvPr>
        </p:nvSpPr>
        <p:spPr/>
        <p:txBody>
          <a:bodyPr/>
          <a:lstStyle/>
          <a:p>
            <a:r>
              <a:rPr lang="en-US" dirty="0" smtClean="0"/>
              <a:t>April 28, 2015</a:t>
            </a:r>
            <a:endParaRPr lang="en-US" dirty="0"/>
          </a:p>
        </p:txBody>
      </p:sp>
      <p:sp>
        <p:nvSpPr>
          <p:cNvPr id="3" name="Footer Placeholder 2"/>
          <p:cNvSpPr>
            <a:spLocks noGrp="1"/>
          </p:cNvSpPr>
          <p:nvPr>
            <p:ph type="ftr" sz="quarter" idx="11"/>
          </p:nvPr>
        </p:nvSpPr>
        <p:spPr/>
        <p:txBody>
          <a:bodyPr/>
          <a:lstStyle/>
          <a:p>
            <a:r>
              <a:rPr lang="en-US" dirty="0" smtClean="0"/>
              <a:t>Lesson 27 - John 14:1-31</a:t>
            </a:r>
            <a:endParaRPr lang="en-US" dirty="0"/>
          </a:p>
        </p:txBody>
      </p:sp>
    </p:spTree>
    <p:extLst>
      <p:ext uri="{BB962C8B-B14F-4D97-AF65-F5344CB8AC3E}">
        <p14:creationId xmlns:p14="http://schemas.microsoft.com/office/powerpoint/2010/main" val="351448055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927846" y="1617975"/>
            <a:ext cx="7301754" cy="4901342"/>
          </a:xfrm>
          <a:prstGeom prst="rect">
            <a:avLst/>
          </a:prstGeom>
        </p:spPr>
        <p:txBody>
          <a:bodyPr wrap="square">
            <a:spAutoFit/>
          </a:bodyPr>
          <a:lstStyle/>
          <a:p>
            <a:pPr algn="ctr">
              <a:spcAft>
                <a:spcPts val="1200"/>
              </a:spcAft>
            </a:pPr>
            <a:r>
              <a:rPr lang="en-US" sz="4000" b="1" dirty="0" smtClean="0"/>
              <a:t>John MacArthur’s Comments</a:t>
            </a:r>
            <a:endParaRPr lang="en-US" sz="4000" b="1" dirty="0" smtClean="0"/>
          </a:p>
          <a:p>
            <a:pPr>
              <a:lnSpc>
                <a:spcPts val="3500"/>
              </a:lnSpc>
            </a:pPr>
            <a:r>
              <a:rPr lang="en-US" sz="2600" dirty="0" smtClean="0"/>
              <a:t>According </a:t>
            </a:r>
            <a:r>
              <a:rPr lang="en-US" sz="2600" dirty="0"/>
              <a:t>to MacArthur, the Holy Spirit energized the hearts and minds of the apostles in their ministry, helping them to produce the </a:t>
            </a:r>
            <a:r>
              <a:rPr lang="en-US" sz="2600" dirty="0" smtClean="0"/>
              <a:t>New Testament Scriptures.  </a:t>
            </a:r>
            <a:r>
              <a:rPr lang="en-US" sz="2600" dirty="0"/>
              <a:t>The disciples had failed to understand many things about Jesus and what He </a:t>
            </a:r>
            <a:r>
              <a:rPr lang="en-US" sz="2600" dirty="0" smtClean="0"/>
              <a:t>taught, </a:t>
            </a:r>
            <a:r>
              <a:rPr lang="en-US" sz="2600" dirty="0"/>
              <a:t>but because of this supernatural work, they came to an inerrant and accurate understanding of the Lord and His </a:t>
            </a:r>
            <a:r>
              <a:rPr lang="en-US" sz="2600" dirty="0" smtClean="0"/>
              <a:t>work </a:t>
            </a:r>
            <a:r>
              <a:rPr lang="en-US" sz="2600" dirty="0"/>
              <a:t>and recorded it in the </a:t>
            </a:r>
            <a:r>
              <a:rPr lang="en-US" sz="2600" dirty="0" smtClean="0"/>
              <a:t>Gospels </a:t>
            </a:r>
            <a:r>
              <a:rPr lang="en-US" sz="2600" dirty="0"/>
              <a:t>and the rest of the </a:t>
            </a:r>
            <a:r>
              <a:rPr lang="en-US" sz="2600" dirty="0" smtClean="0"/>
              <a:t>New Testament </a:t>
            </a:r>
            <a:r>
              <a:rPr lang="en-US" sz="2600" dirty="0"/>
              <a:t>Scriptures!</a:t>
            </a:r>
            <a:endParaRPr lang="en-US" sz="2600" dirty="0"/>
          </a:p>
        </p:txBody>
      </p:sp>
      <p:sp>
        <p:nvSpPr>
          <p:cNvPr id="5" name="Slide Number Placeholder 4"/>
          <p:cNvSpPr>
            <a:spLocks noGrp="1"/>
          </p:cNvSpPr>
          <p:nvPr>
            <p:ph type="sldNum" sz="quarter" idx="12"/>
          </p:nvPr>
        </p:nvSpPr>
        <p:spPr/>
        <p:txBody>
          <a:bodyPr/>
          <a:lstStyle/>
          <a:p>
            <a:fld id="{5762F52A-C960-462B-8236-8A9481EACB9C}" type="slidenum">
              <a:rPr lang="en-US" smtClean="0"/>
              <a:pPr/>
              <a:t>21</a:t>
            </a:fld>
            <a:endParaRPr lang="en-US" dirty="0"/>
          </a:p>
        </p:txBody>
      </p:sp>
      <p:sp>
        <p:nvSpPr>
          <p:cNvPr id="10" name="Rectangle 9"/>
          <p:cNvSpPr/>
          <p:nvPr/>
        </p:nvSpPr>
        <p:spPr>
          <a:xfrm>
            <a:off x="1904999" y="94165"/>
            <a:ext cx="5334001" cy="1200329"/>
          </a:xfrm>
          <a:prstGeom prst="rect">
            <a:avLst/>
          </a:prstGeom>
        </p:spPr>
        <p:txBody>
          <a:bodyPr wrap="square" anchor="ctr">
            <a:spAutoFit/>
          </a:bodyPr>
          <a:lstStyle/>
          <a:p>
            <a:pPr algn="ctr"/>
            <a:r>
              <a:rPr lang="en-US" sz="4000" dirty="0">
                <a:hlinkClick r:id="rId2"/>
              </a:rPr>
              <a:t>John </a:t>
            </a:r>
            <a:r>
              <a:rPr lang="en-US" sz="4000" dirty="0" smtClean="0">
                <a:hlinkClick r:id="rId2"/>
              </a:rPr>
              <a:t>14:1-31</a:t>
            </a:r>
            <a:r>
              <a:rPr lang="en-US" sz="3200" dirty="0" smtClean="0"/>
              <a:t> (ESV)</a:t>
            </a:r>
            <a:endParaRPr lang="en-US" sz="4000" dirty="0"/>
          </a:p>
          <a:p>
            <a:pPr algn="ctr"/>
            <a:r>
              <a:rPr lang="en-US" sz="3200" dirty="0" smtClean="0"/>
              <a:t>The Upper Room Discourse</a:t>
            </a:r>
          </a:p>
        </p:txBody>
      </p:sp>
      <p:sp>
        <p:nvSpPr>
          <p:cNvPr id="2" name="Date Placeholder 1"/>
          <p:cNvSpPr>
            <a:spLocks noGrp="1"/>
          </p:cNvSpPr>
          <p:nvPr>
            <p:ph type="dt" sz="half" idx="10"/>
          </p:nvPr>
        </p:nvSpPr>
        <p:spPr/>
        <p:txBody>
          <a:bodyPr/>
          <a:lstStyle/>
          <a:p>
            <a:r>
              <a:rPr lang="en-US" dirty="0" smtClean="0"/>
              <a:t>April 28, 2015</a:t>
            </a:r>
            <a:endParaRPr lang="en-US" dirty="0"/>
          </a:p>
        </p:txBody>
      </p:sp>
      <p:sp>
        <p:nvSpPr>
          <p:cNvPr id="3" name="Footer Placeholder 2"/>
          <p:cNvSpPr>
            <a:spLocks noGrp="1"/>
          </p:cNvSpPr>
          <p:nvPr>
            <p:ph type="ftr" sz="quarter" idx="11"/>
          </p:nvPr>
        </p:nvSpPr>
        <p:spPr/>
        <p:txBody>
          <a:bodyPr/>
          <a:lstStyle/>
          <a:p>
            <a:r>
              <a:rPr lang="en-US" dirty="0" smtClean="0"/>
              <a:t>Lesson 27 - John 14:1-31</a:t>
            </a:r>
            <a:endParaRPr lang="en-US" dirty="0"/>
          </a:p>
        </p:txBody>
      </p:sp>
    </p:spTree>
    <p:extLst>
      <p:ext uri="{BB962C8B-B14F-4D97-AF65-F5344CB8AC3E}">
        <p14:creationId xmlns:p14="http://schemas.microsoft.com/office/powerpoint/2010/main" val="360424872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927846" y="1606927"/>
            <a:ext cx="7483982" cy="4185761"/>
          </a:xfrm>
          <a:prstGeom prst="rect">
            <a:avLst/>
          </a:prstGeom>
        </p:spPr>
        <p:txBody>
          <a:bodyPr wrap="square">
            <a:spAutoFit/>
          </a:bodyPr>
          <a:lstStyle/>
          <a:p>
            <a:pPr algn="ctr">
              <a:spcAft>
                <a:spcPts val="1200"/>
              </a:spcAft>
            </a:pPr>
            <a:r>
              <a:rPr lang="en-US" sz="4000" b="1" dirty="0" smtClean="0"/>
              <a:t>Interpretation</a:t>
            </a:r>
          </a:p>
          <a:p>
            <a:pPr>
              <a:lnSpc>
                <a:spcPct val="150000"/>
              </a:lnSpc>
            </a:pPr>
            <a:r>
              <a:rPr lang="en-US" sz="3600" dirty="0"/>
              <a:t>Why were both the disciples and Jesus, in the final analysis, “better off,” </a:t>
            </a:r>
            <a:endParaRPr lang="en-US" sz="3600" dirty="0" smtClean="0"/>
          </a:p>
          <a:p>
            <a:pPr>
              <a:lnSpc>
                <a:spcPct val="150000"/>
              </a:lnSpc>
            </a:pPr>
            <a:r>
              <a:rPr lang="en-US" sz="3600" dirty="0" smtClean="0"/>
              <a:t>and </a:t>
            </a:r>
            <a:r>
              <a:rPr lang="en-US" sz="3600" dirty="0"/>
              <a:t>able to accomplish more, </a:t>
            </a:r>
            <a:endParaRPr lang="en-US" sz="3600" dirty="0" smtClean="0"/>
          </a:p>
          <a:p>
            <a:pPr>
              <a:lnSpc>
                <a:spcPct val="150000"/>
              </a:lnSpc>
            </a:pPr>
            <a:r>
              <a:rPr lang="en-US" sz="3600" dirty="0" smtClean="0"/>
              <a:t>because </a:t>
            </a:r>
            <a:r>
              <a:rPr lang="en-US" sz="3600" dirty="0"/>
              <a:t>Jesus returned to His Father?</a:t>
            </a:r>
            <a:endParaRPr lang="en-US" sz="3600" dirty="0"/>
          </a:p>
        </p:txBody>
      </p:sp>
      <p:sp>
        <p:nvSpPr>
          <p:cNvPr id="5" name="Slide Number Placeholder 4"/>
          <p:cNvSpPr>
            <a:spLocks noGrp="1"/>
          </p:cNvSpPr>
          <p:nvPr>
            <p:ph type="sldNum" sz="quarter" idx="12"/>
          </p:nvPr>
        </p:nvSpPr>
        <p:spPr/>
        <p:txBody>
          <a:bodyPr/>
          <a:lstStyle/>
          <a:p>
            <a:fld id="{5762F52A-C960-462B-8236-8A9481EACB9C}" type="slidenum">
              <a:rPr lang="en-US" smtClean="0"/>
              <a:pPr/>
              <a:t>22</a:t>
            </a:fld>
            <a:endParaRPr lang="en-US" dirty="0"/>
          </a:p>
        </p:txBody>
      </p:sp>
      <p:sp>
        <p:nvSpPr>
          <p:cNvPr id="10" name="Rectangle 9"/>
          <p:cNvSpPr/>
          <p:nvPr/>
        </p:nvSpPr>
        <p:spPr>
          <a:xfrm>
            <a:off x="1904999" y="94165"/>
            <a:ext cx="5334001" cy="1200329"/>
          </a:xfrm>
          <a:prstGeom prst="rect">
            <a:avLst/>
          </a:prstGeom>
        </p:spPr>
        <p:txBody>
          <a:bodyPr wrap="square" anchor="ctr">
            <a:spAutoFit/>
          </a:bodyPr>
          <a:lstStyle/>
          <a:p>
            <a:pPr algn="ctr"/>
            <a:r>
              <a:rPr lang="en-US" sz="4000" dirty="0">
                <a:hlinkClick r:id="rId2"/>
              </a:rPr>
              <a:t>John </a:t>
            </a:r>
            <a:r>
              <a:rPr lang="en-US" sz="4000" dirty="0" smtClean="0">
                <a:hlinkClick r:id="rId2"/>
              </a:rPr>
              <a:t>14:1-31</a:t>
            </a:r>
            <a:r>
              <a:rPr lang="en-US" sz="3200" dirty="0" smtClean="0"/>
              <a:t> (ESV)</a:t>
            </a:r>
            <a:endParaRPr lang="en-US" sz="4000" dirty="0"/>
          </a:p>
          <a:p>
            <a:pPr algn="ctr"/>
            <a:r>
              <a:rPr lang="en-US" sz="3200" dirty="0" smtClean="0"/>
              <a:t>The Upper Room Discourse</a:t>
            </a:r>
          </a:p>
        </p:txBody>
      </p:sp>
      <p:sp>
        <p:nvSpPr>
          <p:cNvPr id="2" name="Date Placeholder 1"/>
          <p:cNvSpPr>
            <a:spLocks noGrp="1"/>
          </p:cNvSpPr>
          <p:nvPr>
            <p:ph type="dt" sz="half" idx="10"/>
          </p:nvPr>
        </p:nvSpPr>
        <p:spPr/>
        <p:txBody>
          <a:bodyPr/>
          <a:lstStyle/>
          <a:p>
            <a:r>
              <a:rPr lang="en-US" dirty="0" smtClean="0"/>
              <a:t>April 28, 2015</a:t>
            </a:r>
            <a:endParaRPr lang="en-US" dirty="0"/>
          </a:p>
        </p:txBody>
      </p:sp>
      <p:sp>
        <p:nvSpPr>
          <p:cNvPr id="3" name="Footer Placeholder 2"/>
          <p:cNvSpPr>
            <a:spLocks noGrp="1"/>
          </p:cNvSpPr>
          <p:nvPr>
            <p:ph type="ftr" sz="quarter" idx="11"/>
          </p:nvPr>
        </p:nvSpPr>
        <p:spPr/>
        <p:txBody>
          <a:bodyPr/>
          <a:lstStyle/>
          <a:p>
            <a:r>
              <a:rPr lang="en-US" dirty="0" smtClean="0"/>
              <a:t>Lesson 27 - John 14:1-31</a:t>
            </a:r>
            <a:endParaRPr lang="en-US" dirty="0"/>
          </a:p>
        </p:txBody>
      </p:sp>
    </p:spTree>
    <p:extLst>
      <p:ext uri="{BB962C8B-B14F-4D97-AF65-F5344CB8AC3E}">
        <p14:creationId xmlns:p14="http://schemas.microsoft.com/office/powerpoint/2010/main" val="208476902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928914" y="1605222"/>
            <a:ext cx="7300686" cy="4632037"/>
          </a:xfrm>
          <a:prstGeom prst="rect">
            <a:avLst/>
          </a:prstGeom>
        </p:spPr>
        <p:txBody>
          <a:bodyPr wrap="square">
            <a:spAutoFit/>
          </a:bodyPr>
          <a:lstStyle/>
          <a:p>
            <a:pPr algn="ctr">
              <a:lnSpc>
                <a:spcPts val="5500"/>
              </a:lnSpc>
              <a:spcAft>
                <a:spcPts val="1200"/>
              </a:spcAft>
            </a:pPr>
            <a:r>
              <a:rPr lang="en-US" sz="4000" b="1" u="sng" dirty="0"/>
              <a:t>John </a:t>
            </a:r>
            <a:r>
              <a:rPr lang="en-US" sz="4000" b="1" u="sng" dirty="0" smtClean="0"/>
              <a:t>14:27</a:t>
            </a:r>
            <a:r>
              <a:rPr lang="en-US" sz="4000" b="1" dirty="0" smtClean="0"/>
              <a:t> </a:t>
            </a:r>
            <a:r>
              <a:rPr lang="en-US" sz="3600" dirty="0" smtClean="0"/>
              <a:t>(ESV)</a:t>
            </a:r>
            <a:endParaRPr lang="en-US" sz="4000" dirty="0" smtClean="0"/>
          </a:p>
          <a:p>
            <a:pPr>
              <a:lnSpc>
                <a:spcPts val="5500"/>
              </a:lnSpc>
              <a:spcAft>
                <a:spcPts val="1200"/>
              </a:spcAft>
            </a:pPr>
            <a:r>
              <a:rPr lang="en-US" sz="3600" baseline="30000" dirty="0"/>
              <a:t>27 </a:t>
            </a:r>
            <a:r>
              <a:rPr lang="en-US" sz="3600" dirty="0">
                <a:solidFill>
                  <a:srgbClr val="FF0000"/>
                </a:solidFill>
              </a:rPr>
              <a:t>Peace I leave with you; my peace I give to you. Not as the world gives do I give to you. Let not your hearts be troubled, neither let them be afraid. </a:t>
            </a:r>
            <a:endParaRPr lang="en-US" sz="3600" dirty="0" smtClean="0">
              <a:solidFill>
                <a:srgbClr val="FF0000"/>
              </a:solidFill>
            </a:endParaRPr>
          </a:p>
          <a:p>
            <a:pPr algn="ctr">
              <a:lnSpc>
                <a:spcPts val="5500"/>
              </a:lnSpc>
            </a:pPr>
            <a:r>
              <a:rPr lang="en-US" sz="4800" b="1" dirty="0" smtClean="0"/>
              <a:t>SHALOM! </a:t>
            </a:r>
            <a:endParaRPr lang="en-US" sz="4800" b="1" dirty="0"/>
          </a:p>
        </p:txBody>
      </p:sp>
      <p:sp>
        <p:nvSpPr>
          <p:cNvPr id="5" name="Slide Number Placeholder 4"/>
          <p:cNvSpPr>
            <a:spLocks noGrp="1"/>
          </p:cNvSpPr>
          <p:nvPr>
            <p:ph type="sldNum" sz="quarter" idx="12"/>
          </p:nvPr>
        </p:nvSpPr>
        <p:spPr/>
        <p:txBody>
          <a:bodyPr/>
          <a:lstStyle/>
          <a:p>
            <a:fld id="{5762F52A-C960-462B-8236-8A9481EACB9C}" type="slidenum">
              <a:rPr lang="en-US" smtClean="0"/>
              <a:pPr/>
              <a:t>23</a:t>
            </a:fld>
            <a:endParaRPr lang="en-US" dirty="0"/>
          </a:p>
        </p:txBody>
      </p:sp>
      <p:sp>
        <p:nvSpPr>
          <p:cNvPr id="2" name="Date Placeholder 1"/>
          <p:cNvSpPr>
            <a:spLocks noGrp="1"/>
          </p:cNvSpPr>
          <p:nvPr>
            <p:ph type="dt" sz="half" idx="10"/>
          </p:nvPr>
        </p:nvSpPr>
        <p:spPr/>
        <p:txBody>
          <a:bodyPr/>
          <a:lstStyle/>
          <a:p>
            <a:r>
              <a:rPr lang="en-US" dirty="0" smtClean="0"/>
              <a:t>April 28, 2015</a:t>
            </a:r>
            <a:endParaRPr lang="en-US" dirty="0"/>
          </a:p>
        </p:txBody>
      </p:sp>
      <p:sp>
        <p:nvSpPr>
          <p:cNvPr id="3" name="Footer Placeholder 2"/>
          <p:cNvSpPr>
            <a:spLocks noGrp="1"/>
          </p:cNvSpPr>
          <p:nvPr>
            <p:ph type="ftr" sz="quarter" idx="11"/>
          </p:nvPr>
        </p:nvSpPr>
        <p:spPr/>
        <p:txBody>
          <a:bodyPr/>
          <a:lstStyle/>
          <a:p>
            <a:r>
              <a:rPr lang="en-US" dirty="0" smtClean="0"/>
              <a:t>Lesson 27 - John 14:1-31</a:t>
            </a:r>
            <a:endParaRPr lang="en-US" dirty="0"/>
          </a:p>
        </p:txBody>
      </p:sp>
      <p:sp>
        <p:nvSpPr>
          <p:cNvPr id="8" name="Rectangle 7"/>
          <p:cNvSpPr/>
          <p:nvPr/>
        </p:nvSpPr>
        <p:spPr>
          <a:xfrm>
            <a:off x="1904999" y="94165"/>
            <a:ext cx="5334001" cy="1200329"/>
          </a:xfrm>
          <a:prstGeom prst="rect">
            <a:avLst/>
          </a:prstGeom>
        </p:spPr>
        <p:txBody>
          <a:bodyPr wrap="square" anchor="ctr">
            <a:spAutoFit/>
          </a:bodyPr>
          <a:lstStyle/>
          <a:p>
            <a:pPr algn="ctr"/>
            <a:r>
              <a:rPr lang="en-US" sz="4000" dirty="0">
                <a:hlinkClick r:id="rId3"/>
              </a:rPr>
              <a:t>John </a:t>
            </a:r>
            <a:r>
              <a:rPr lang="en-US" sz="4000" dirty="0" smtClean="0">
                <a:hlinkClick r:id="rId3"/>
              </a:rPr>
              <a:t>14:1-31</a:t>
            </a:r>
            <a:r>
              <a:rPr lang="en-US" sz="3200" dirty="0" smtClean="0"/>
              <a:t> (ESV)</a:t>
            </a:r>
            <a:endParaRPr lang="en-US" sz="4000" dirty="0"/>
          </a:p>
          <a:p>
            <a:pPr algn="ctr"/>
            <a:r>
              <a:rPr lang="en-US" sz="3200" dirty="0" smtClean="0"/>
              <a:t>The Upper Room Discourse</a:t>
            </a:r>
          </a:p>
        </p:txBody>
      </p:sp>
    </p:spTree>
    <p:extLst>
      <p:ext uri="{BB962C8B-B14F-4D97-AF65-F5344CB8AC3E}">
        <p14:creationId xmlns:p14="http://schemas.microsoft.com/office/powerpoint/2010/main" val="113829173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927846" y="1604473"/>
            <a:ext cx="7377954" cy="4601260"/>
          </a:xfrm>
          <a:prstGeom prst="rect">
            <a:avLst/>
          </a:prstGeom>
        </p:spPr>
        <p:txBody>
          <a:bodyPr wrap="square">
            <a:spAutoFit/>
          </a:bodyPr>
          <a:lstStyle/>
          <a:p>
            <a:pPr algn="ctr">
              <a:spcAft>
                <a:spcPts val="1800"/>
              </a:spcAft>
            </a:pPr>
            <a:r>
              <a:rPr lang="en-US" sz="4000" b="1" dirty="0" smtClean="0"/>
              <a:t>Application &amp; Discussion</a:t>
            </a:r>
          </a:p>
          <a:p>
            <a:pPr marL="514350" indent="-514350">
              <a:spcAft>
                <a:spcPts val="1200"/>
              </a:spcAft>
              <a:buFont typeface="+mj-lt"/>
              <a:buAutoNum type="arabicParenR"/>
            </a:pPr>
            <a:r>
              <a:rPr lang="en-US" sz="2600" dirty="0"/>
              <a:t>H</a:t>
            </a:r>
            <a:r>
              <a:rPr lang="en-US" sz="2600" dirty="0" smtClean="0"/>
              <a:t>ow would you speak to someone who </a:t>
            </a:r>
            <a:r>
              <a:rPr lang="en-US" sz="2600" dirty="0"/>
              <a:t>told </a:t>
            </a:r>
            <a:r>
              <a:rPr lang="en-US" sz="2600" dirty="0" smtClean="0"/>
              <a:t>you, “There </a:t>
            </a:r>
            <a:r>
              <a:rPr lang="en-US" sz="2600" dirty="0"/>
              <a:t>are many ways to God</a:t>
            </a:r>
            <a:r>
              <a:rPr lang="en-US" sz="2600" dirty="0" smtClean="0"/>
              <a:t>”? </a:t>
            </a:r>
          </a:p>
          <a:p>
            <a:pPr marL="514350" indent="-514350">
              <a:spcAft>
                <a:spcPts val="1200"/>
              </a:spcAft>
              <a:buFont typeface="+mj-lt"/>
              <a:buAutoNum type="arabicParenR"/>
            </a:pPr>
            <a:r>
              <a:rPr lang="en-US" sz="2600" dirty="0" smtClean="0"/>
              <a:t>Of </a:t>
            </a:r>
            <a:r>
              <a:rPr lang="en-US" sz="2600" dirty="0"/>
              <a:t>all the promises in this </a:t>
            </a:r>
            <a:r>
              <a:rPr lang="en-US" sz="2600" dirty="0" smtClean="0"/>
              <a:t>Scripture passage</a:t>
            </a:r>
            <a:r>
              <a:rPr lang="en-US" sz="2600" dirty="0"/>
              <a:t>, which one </a:t>
            </a:r>
            <a:r>
              <a:rPr lang="en-US" sz="2600" dirty="0" smtClean="0"/>
              <a:t>means </a:t>
            </a:r>
            <a:r>
              <a:rPr lang="en-US" sz="2600" dirty="0"/>
              <a:t>the most to </a:t>
            </a:r>
            <a:r>
              <a:rPr lang="en-US" sz="2600" dirty="0" smtClean="0"/>
              <a:t>you and why? </a:t>
            </a:r>
          </a:p>
          <a:p>
            <a:pPr marL="514350" indent="-514350">
              <a:spcAft>
                <a:spcPts val="1200"/>
              </a:spcAft>
              <a:buFont typeface="+mj-lt"/>
              <a:buAutoNum type="arabicParenR"/>
            </a:pPr>
            <a:r>
              <a:rPr lang="en-US" sz="2600" dirty="0" smtClean="0"/>
              <a:t>What </a:t>
            </a:r>
            <a:r>
              <a:rPr lang="en-US" sz="2600" dirty="0"/>
              <a:t>does it mean to you </a:t>
            </a:r>
            <a:r>
              <a:rPr lang="en-US" sz="2600" dirty="0" smtClean="0"/>
              <a:t>personally </a:t>
            </a:r>
            <a:r>
              <a:rPr lang="en-US" sz="2600" dirty="0"/>
              <a:t>that Jesus sent the Holy Spirit to indwell you as a </a:t>
            </a:r>
            <a:r>
              <a:rPr lang="en-US" sz="2600" dirty="0" smtClean="0"/>
              <a:t>believer? </a:t>
            </a:r>
          </a:p>
          <a:p>
            <a:pPr marL="514350" indent="-514350">
              <a:spcAft>
                <a:spcPts val="1200"/>
              </a:spcAft>
              <a:buFont typeface="+mj-lt"/>
              <a:buAutoNum type="arabicParenR"/>
            </a:pPr>
            <a:r>
              <a:rPr lang="en-US" sz="2600" dirty="0" smtClean="0"/>
              <a:t>On </a:t>
            </a:r>
            <a:r>
              <a:rPr lang="en-US" sz="2600" dirty="0"/>
              <a:t>a scale of 1 to 10, how would you rate your “peace quotient”? </a:t>
            </a:r>
          </a:p>
        </p:txBody>
      </p:sp>
      <p:sp>
        <p:nvSpPr>
          <p:cNvPr id="5" name="Slide Number Placeholder 4"/>
          <p:cNvSpPr>
            <a:spLocks noGrp="1"/>
          </p:cNvSpPr>
          <p:nvPr>
            <p:ph type="sldNum" sz="quarter" idx="12"/>
          </p:nvPr>
        </p:nvSpPr>
        <p:spPr/>
        <p:txBody>
          <a:bodyPr/>
          <a:lstStyle/>
          <a:p>
            <a:fld id="{5762F52A-C960-462B-8236-8A9481EACB9C}" type="slidenum">
              <a:rPr lang="en-US" smtClean="0"/>
              <a:pPr/>
              <a:t>24</a:t>
            </a:fld>
            <a:endParaRPr lang="en-US" dirty="0"/>
          </a:p>
        </p:txBody>
      </p:sp>
      <p:sp>
        <p:nvSpPr>
          <p:cNvPr id="10" name="Rectangle 9"/>
          <p:cNvSpPr/>
          <p:nvPr/>
        </p:nvSpPr>
        <p:spPr>
          <a:xfrm>
            <a:off x="1904999" y="94165"/>
            <a:ext cx="5334001" cy="1200329"/>
          </a:xfrm>
          <a:prstGeom prst="rect">
            <a:avLst/>
          </a:prstGeom>
        </p:spPr>
        <p:txBody>
          <a:bodyPr wrap="square" anchor="ctr">
            <a:spAutoFit/>
          </a:bodyPr>
          <a:lstStyle/>
          <a:p>
            <a:pPr algn="ctr"/>
            <a:r>
              <a:rPr lang="en-US" sz="4000" dirty="0">
                <a:hlinkClick r:id="rId2"/>
              </a:rPr>
              <a:t>John </a:t>
            </a:r>
            <a:r>
              <a:rPr lang="en-US" sz="4000" dirty="0" smtClean="0">
                <a:hlinkClick r:id="rId2"/>
              </a:rPr>
              <a:t>14:1-31</a:t>
            </a:r>
            <a:r>
              <a:rPr lang="en-US" sz="3200" dirty="0" smtClean="0"/>
              <a:t> (ESV)</a:t>
            </a:r>
            <a:endParaRPr lang="en-US" sz="4000" dirty="0"/>
          </a:p>
          <a:p>
            <a:pPr algn="ctr"/>
            <a:r>
              <a:rPr lang="en-US" sz="3200" dirty="0" smtClean="0"/>
              <a:t>The Upper Room Discourse</a:t>
            </a:r>
          </a:p>
        </p:txBody>
      </p:sp>
      <p:sp>
        <p:nvSpPr>
          <p:cNvPr id="2" name="Date Placeholder 1"/>
          <p:cNvSpPr>
            <a:spLocks noGrp="1"/>
          </p:cNvSpPr>
          <p:nvPr>
            <p:ph type="dt" sz="half" idx="10"/>
          </p:nvPr>
        </p:nvSpPr>
        <p:spPr/>
        <p:txBody>
          <a:bodyPr/>
          <a:lstStyle/>
          <a:p>
            <a:r>
              <a:rPr lang="en-US" dirty="0" smtClean="0"/>
              <a:t>April 28, 2015</a:t>
            </a:r>
            <a:endParaRPr lang="en-US" dirty="0"/>
          </a:p>
        </p:txBody>
      </p:sp>
      <p:sp>
        <p:nvSpPr>
          <p:cNvPr id="3" name="Footer Placeholder 2"/>
          <p:cNvSpPr>
            <a:spLocks noGrp="1"/>
          </p:cNvSpPr>
          <p:nvPr>
            <p:ph type="ftr" sz="quarter" idx="11"/>
          </p:nvPr>
        </p:nvSpPr>
        <p:spPr/>
        <p:txBody>
          <a:bodyPr/>
          <a:lstStyle/>
          <a:p>
            <a:r>
              <a:rPr lang="en-US" dirty="0" smtClean="0"/>
              <a:t>Lesson 27 - John 14:1-31</a:t>
            </a:r>
            <a:endParaRPr lang="en-US" dirty="0"/>
          </a:p>
        </p:txBody>
      </p:sp>
    </p:spTree>
    <p:extLst>
      <p:ext uri="{BB962C8B-B14F-4D97-AF65-F5344CB8AC3E}">
        <p14:creationId xmlns:p14="http://schemas.microsoft.com/office/powerpoint/2010/main" val="187250406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1911906" y="309611"/>
            <a:ext cx="5022294" cy="769441"/>
          </a:xfrm>
          <a:prstGeom prst="rect">
            <a:avLst/>
          </a:prstGeom>
        </p:spPr>
        <p:txBody>
          <a:bodyPr wrap="square" anchor="ctr">
            <a:spAutoFit/>
          </a:bodyPr>
          <a:lstStyle/>
          <a:p>
            <a:pPr algn="ctr"/>
            <a:r>
              <a:rPr lang="en-US" sz="4400" b="1" dirty="0" smtClean="0"/>
              <a:t>Closing</a:t>
            </a:r>
            <a:endParaRPr lang="en-US" sz="3200" b="1" dirty="0" smtClean="0"/>
          </a:p>
        </p:txBody>
      </p:sp>
      <p:sp>
        <p:nvSpPr>
          <p:cNvPr id="13" name="Rectangle 12"/>
          <p:cNvSpPr/>
          <p:nvPr/>
        </p:nvSpPr>
        <p:spPr>
          <a:xfrm>
            <a:off x="2756646" y="1613647"/>
            <a:ext cx="3644154" cy="3796553"/>
          </a:xfrm>
          <a:prstGeom prst="rect">
            <a:avLst/>
          </a:prstGeom>
        </p:spPr>
        <p:txBody>
          <a:bodyPr wrap="square">
            <a:spAutoFit/>
          </a:bodyPr>
          <a:lstStyle/>
          <a:p>
            <a:pPr marL="514350" lvl="0" indent="-514350">
              <a:lnSpc>
                <a:spcPct val="200000"/>
              </a:lnSpc>
              <a:buFont typeface="Arial" panose="020B0604020202020204" pitchFamily="34" charset="0"/>
              <a:buChar char="•"/>
            </a:pPr>
            <a:r>
              <a:rPr lang="en-US" sz="4000" dirty="0" smtClean="0"/>
              <a:t>Questions? </a:t>
            </a:r>
          </a:p>
          <a:p>
            <a:pPr marL="514350" lvl="0" indent="-514350">
              <a:lnSpc>
                <a:spcPct val="200000"/>
              </a:lnSpc>
              <a:buFont typeface="Arial" panose="020B0604020202020204" pitchFamily="34" charset="0"/>
              <a:buChar char="•"/>
            </a:pPr>
            <a:r>
              <a:rPr lang="en-US" sz="4000" dirty="0" smtClean="0"/>
              <a:t>Comments? </a:t>
            </a:r>
          </a:p>
          <a:p>
            <a:pPr marL="514350" lvl="0" indent="-514350">
              <a:lnSpc>
                <a:spcPct val="200000"/>
              </a:lnSpc>
              <a:buFont typeface="Arial" panose="020B0604020202020204" pitchFamily="34" charset="0"/>
              <a:buChar char="•"/>
            </a:pPr>
            <a:r>
              <a:rPr lang="en-US" sz="4000" dirty="0" smtClean="0"/>
              <a:t>Closing Prayer </a:t>
            </a:r>
            <a:endParaRPr lang="en-US" sz="4000" dirty="0"/>
          </a:p>
        </p:txBody>
      </p:sp>
      <p:sp>
        <p:nvSpPr>
          <p:cNvPr id="5" name="Slide Number Placeholder 4"/>
          <p:cNvSpPr>
            <a:spLocks noGrp="1"/>
          </p:cNvSpPr>
          <p:nvPr>
            <p:ph type="sldNum" sz="quarter" idx="12"/>
          </p:nvPr>
        </p:nvSpPr>
        <p:spPr/>
        <p:txBody>
          <a:bodyPr/>
          <a:lstStyle/>
          <a:p>
            <a:fld id="{5762F52A-C960-462B-8236-8A9481EACB9C}" type="slidenum">
              <a:rPr lang="en-US" smtClean="0"/>
              <a:pPr/>
              <a:t>25</a:t>
            </a:fld>
            <a:endParaRPr lang="en-US" dirty="0"/>
          </a:p>
        </p:txBody>
      </p:sp>
      <p:sp>
        <p:nvSpPr>
          <p:cNvPr id="2" name="Date Placeholder 1"/>
          <p:cNvSpPr>
            <a:spLocks noGrp="1"/>
          </p:cNvSpPr>
          <p:nvPr>
            <p:ph type="dt" sz="half" idx="10"/>
          </p:nvPr>
        </p:nvSpPr>
        <p:spPr/>
        <p:txBody>
          <a:bodyPr/>
          <a:lstStyle/>
          <a:p>
            <a:r>
              <a:rPr lang="en-US" dirty="0" smtClean="0"/>
              <a:t>April 28, 2015</a:t>
            </a:r>
            <a:endParaRPr lang="en-US" dirty="0"/>
          </a:p>
        </p:txBody>
      </p:sp>
      <p:sp>
        <p:nvSpPr>
          <p:cNvPr id="3" name="Footer Placeholder 2"/>
          <p:cNvSpPr>
            <a:spLocks noGrp="1"/>
          </p:cNvSpPr>
          <p:nvPr>
            <p:ph type="ftr" sz="quarter" idx="11"/>
          </p:nvPr>
        </p:nvSpPr>
        <p:spPr/>
        <p:txBody>
          <a:bodyPr/>
          <a:lstStyle/>
          <a:p>
            <a:r>
              <a:rPr lang="en-US" dirty="0" smtClean="0"/>
              <a:t>Lesson 27 - John 14:1-31</a:t>
            </a:r>
            <a:endParaRPr lang="en-US" dirty="0"/>
          </a:p>
        </p:txBody>
      </p:sp>
    </p:spTree>
    <p:extLst>
      <p:ext uri="{BB962C8B-B14F-4D97-AF65-F5344CB8AC3E}">
        <p14:creationId xmlns:p14="http://schemas.microsoft.com/office/powerpoint/2010/main" val="62740689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928915" y="1447800"/>
            <a:ext cx="7224486" cy="4801314"/>
          </a:xfrm>
          <a:prstGeom prst="rect">
            <a:avLst/>
          </a:prstGeom>
        </p:spPr>
        <p:txBody>
          <a:bodyPr wrap="square">
            <a:spAutoFit/>
          </a:bodyPr>
          <a:lstStyle/>
          <a:p>
            <a:pPr algn="ctr">
              <a:lnSpc>
                <a:spcPct val="150000"/>
              </a:lnSpc>
            </a:pPr>
            <a:r>
              <a:rPr lang="en-US" sz="3200" b="1" dirty="0" smtClean="0">
                <a:latin typeface="Arial" panose="020B0604020202020204" pitchFamily="34" charset="0"/>
                <a:ea typeface="Calibri" panose="020F0502020204030204" pitchFamily="34" charset="0"/>
                <a:cs typeface="Arial" panose="020B0604020202020204" pitchFamily="34" charset="0"/>
                <a:hlinkClick r:id="rId2"/>
              </a:rPr>
              <a:t>John 20:30-31</a:t>
            </a:r>
            <a:r>
              <a:rPr lang="en-US" sz="3200" b="1" dirty="0" smtClean="0">
                <a:latin typeface="Arial" panose="020B0604020202020204" pitchFamily="34" charset="0"/>
                <a:ea typeface="Calibri" panose="020F0502020204030204" pitchFamily="34" charset="0"/>
                <a:cs typeface="Arial" panose="020B0604020202020204" pitchFamily="34" charset="0"/>
              </a:rPr>
              <a:t> </a:t>
            </a:r>
            <a:r>
              <a:rPr lang="en-US" sz="3200" dirty="0" smtClean="0"/>
              <a:t>(</a:t>
            </a:r>
            <a:r>
              <a:rPr lang="en-US" sz="3200" dirty="0"/>
              <a:t>ESV)</a:t>
            </a:r>
            <a:endParaRPr lang="en-US" sz="3200" b="1" dirty="0" smtClean="0">
              <a:latin typeface="Arial" panose="020B0604020202020204" pitchFamily="34" charset="0"/>
              <a:ea typeface="Calibri" panose="020F0502020204030204" pitchFamily="34" charset="0"/>
              <a:cs typeface="Arial" panose="020B0604020202020204" pitchFamily="34" charset="0"/>
            </a:endParaRPr>
          </a:p>
          <a:p>
            <a:pPr>
              <a:lnSpc>
                <a:spcPct val="150000"/>
              </a:lnSpc>
            </a:pPr>
            <a:r>
              <a:rPr lang="en-US" sz="2800" baseline="30000" dirty="0" smtClean="0">
                <a:latin typeface="Arial" panose="020B0604020202020204" pitchFamily="34" charset="0"/>
                <a:cs typeface="Arial" panose="020B0604020202020204" pitchFamily="34" charset="0"/>
              </a:rPr>
              <a:t>30</a:t>
            </a:r>
            <a:r>
              <a:rPr lang="en-US" sz="2800" baseline="30000" dirty="0">
                <a:latin typeface="Arial" panose="020B0604020202020204" pitchFamily="34" charset="0"/>
                <a:cs typeface="Arial" panose="020B0604020202020204" pitchFamily="34" charset="0"/>
              </a:rPr>
              <a:t> </a:t>
            </a:r>
            <a:r>
              <a:rPr lang="en-US" sz="2800" dirty="0">
                <a:latin typeface="Arial" panose="020B0604020202020204" pitchFamily="34" charset="0"/>
                <a:cs typeface="Arial" panose="020B0604020202020204" pitchFamily="34" charset="0"/>
              </a:rPr>
              <a:t>Now Jesus did many other signs in the presence of the disciples, which are not written in this book; </a:t>
            </a:r>
            <a:r>
              <a:rPr lang="en-US" sz="2800" baseline="30000" dirty="0" smtClean="0">
                <a:latin typeface="Arial" panose="020B0604020202020204" pitchFamily="34" charset="0"/>
                <a:cs typeface="Arial" panose="020B0604020202020204" pitchFamily="34" charset="0"/>
              </a:rPr>
              <a:t>31</a:t>
            </a:r>
            <a:r>
              <a:rPr lang="en-US" sz="2800" baseline="30000" dirty="0">
                <a:latin typeface="Arial" panose="020B0604020202020204" pitchFamily="34" charset="0"/>
                <a:cs typeface="Arial" panose="020B0604020202020204" pitchFamily="34" charset="0"/>
              </a:rPr>
              <a:t> </a:t>
            </a:r>
            <a:r>
              <a:rPr lang="en-US" sz="2800" dirty="0">
                <a:latin typeface="Arial" panose="020B0604020202020204" pitchFamily="34" charset="0"/>
                <a:cs typeface="Arial" panose="020B0604020202020204" pitchFamily="34" charset="0"/>
              </a:rPr>
              <a:t>but these are written so that you may believe that Jesus is the Christ, the Son of God, and </a:t>
            </a:r>
            <a:r>
              <a:rPr lang="en-US" sz="2800" dirty="0" smtClean="0">
                <a:latin typeface="Arial" panose="020B0604020202020204" pitchFamily="34" charset="0"/>
                <a:cs typeface="Arial" panose="020B0604020202020204" pitchFamily="34" charset="0"/>
              </a:rPr>
              <a:t>that </a:t>
            </a:r>
            <a:r>
              <a:rPr lang="en-US" sz="2800" dirty="0">
                <a:latin typeface="Arial" panose="020B0604020202020204" pitchFamily="34" charset="0"/>
                <a:cs typeface="Arial" panose="020B0604020202020204" pitchFamily="34" charset="0"/>
              </a:rPr>
              <a:t>by believing you may have life in his name</a:t>
            </a:r>
            <a:r>
              <a:rPr lang="en-US" sz="2800" dirty="0" smtClean="0">
                <a:latin typeface="Arial" panose="020B0604020202020204" pitchFamily="34" charset="0"/>
                <a:cs typeface="Arial" panose="020B0604020202020204" pitchFamily="34" charset="0"/>
              </a:rPr>
              <a:t>.</a:t>
            </a:r>
            <a:endParaRPr lang="en-US" sz="2800" dirty="0">
              <a:latin typeface="Arial" panose="020B0604020202020204" pitchFamily="34" charset="0"/>
              <a:cs typeface="Arial" panose="020B0604020202020204" pitchFamily="34" charset="0"/>
            </a:endParaRPr>
          </a:p>
        </p:txBody>
      </p:sp>
      <p:sp>
        <p:nvSpPr>
          <p:cNvPr id="4" name="Rectangle 3"/>
          <p:cNvSpPr/>
          <p:nvPr/>
        </p:nvSpPr>
        <p:spPr>
          <a:xfrm>
            <a:off x="2747887" y="308430"/>
            <a:ext cx="3665171" cy="769441"/>
          </a:xfrm>
          <a:prstGeom prst="rect">
            <a:avLst/>
          </a:prstGeom>
        </p:spPr>
        <p:txBody>
          <a:bodyPr wrap="none">
            <a:spAutoFit/>
          </a:bodyPr>
          <a:lstStyle/>
          <a:p>
            <a:pPr algn="ctr"/>
            <a:r>
              <a:rPr lang="en-US" sz="4400" b="1" dirty="0" smtClean="0">
                <a:ea typeface="Calibri" panose="020F0502020204030204" pitchFamily="34" charset="0"/>
                <a:cs typeface="Times New Roman" panose="02020603050405020304" pitchFamily="18" charset="0"/>
              </a:rPr>
              <a:t>John’s Purpose</a:t>
            </a:r>
            <a:endParaRPr lang="en-US" sz="4400" dirty="0"/>
          </a:p>
        </p:txBody>
      </p:sp>
      <p:sp>
        <p:nvSpPr>
          <p:cNvPr id="10" name="Slide Number Placeholder 9"/>
          <p:cNvSpPr>
            <a:spLocks noGrp="1"/>
          </p:cNvSpPr>
          <p:nvPr>
            <p:ph type="sldNum" sz="quarter" idx="12"/>
          </p:nvPr>
        </p:nvSpPr>
        <p:spPr/>
        <p:txBody>
          <a:bodyPr/>
          <a:lstStyle/>
          <a:p>
            <a:fld id="{5762F52A-C960-462B-8236-8A9481EACB9C}" type="slidenum">
              <a:rPr lang="en-US" smtClean="0"/>
              <a:pPr/>
              <a:t>3</a:t>
            </a:fld>
            <a:endParaRPr lang="en-US" dirty="0"/>
          </a:p>
        </p:txBody>
      </p:sp>
      <p:sp>
        <p:nvSpPr>
          <p:cNvPr id="2" name="Date Placeholder 1"/>
          <p:cNvSpPr>
            <a:spLocks noGrp="1"/>
          </p:cNvSpPr>
          <p:nvPr>
            <p:ph type="dt" sz="half" idx="10"/>
          </p:nvPr>
        </p:nvSpPr>
        <p:spPr/>
        <p:txBody>
          <a:bodyPr/>
          <a:lstStyle/>
          <a:p>
            <a:r>
              <a:rPr lang="en-US" dirty="0" smtClean="0"/>
              <a:t>April 28, 2015</a:t>
            </a:r>
            <a:endParaRPr lang="en-US" dirty="0"/>
          </a:p>
        </p:txBody>
      </p:sp>
      <p:sp>
        <p:nvSpPr>
          <p:cNvPr id="5" name="Footer Placeholder 4"/>
          <p:cNvSpPr>
            <a:spLocks noGrp="1"/>
          </p:cNvSpPr>
          <p:nvPr>
            <p:ph type="ftr" sz="quarter" idx="11"/>
          </p:nvPr>
        </p:nvSpPr>
        <p:spPr/>
        <p:txBody>
          <a:bodyPr/>
          <a:lstStyle/>
          <a:p>
            <a:r>
              <a:rPr lang="en-US" dirty="0" smtClean="0"/>
              <a:t>Lesson 27 - John 14:1-31</a:t>
            </a:r>
            <a:endParaRPr lang="en-US" dirty="0"/>
          </a:p>
        </p:txBody>
      </p:sp>
    </p:spTree>
    <p:extLst>
      <p:ext uri="{BB962C8B-B14F-4D97-AF65-F5344CB8AC3E}">
        <p14:creationId xmlns:p14="http://schemas.microsoft.com/office/powerpoint/2010/main" val="268028194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4"/>
          <p:cNvSpPr>
            <a:spLocks noChangeArrowheads="1"/>
          </p:cNvSpPr>
          <p:nvPr/>
        </p:nvSpPr>
        <p:spPr bwMode="auto">
          <a:xfrm>
            <a:off x="2910763" y="0"/>
            <a:ext cx="3305905" cy="1569660"/>
          </a:xfrm>
          <a:prstGeom prst="rect">
            <a:avLst/>
          </a:prstGeom>
          <a:noFill/>
          <a:ln w="9525">
            <a:noFill/>
            <a:miter lim="800000"/>
            <a:headEnd/>
            <a:tailEnd/>
          </a:ln>
        </p:spPr>
        <p:txBody>
          <a:bodyPr wrap="none">
            <a:spAutoFit/>
          </a:bodyPr>
          <a:lstStyle/>
          <a:p>
            <a:pPr algn="ctr"/>
            <a:r>
              <a:rPr lang="en-US" sz="3200" b="1" dirty="0" smtClean="0">
                <a:hlinkClick r:id="rId3"/>
              </a:rPr>
              <a:t>The Gospel </a:t>
            </a:r>
          </a:p>
          <a:p>
            <a:pPr algn="ctr"/>
            <a:r>
              <a:rPr lang="en-US" sz="3200" b="1" dirty="0" smtClean="0">
                <a:hlinkClick r:id="rId3"/>
              </a:rPr>
              <a:t>According to John</a:t>
            </a:r>
            <a:endParaRPr lang="en-US" sz="3200" b="1" dirty="0" smtClean="0"/>
          </a:p>
          <a:p>
            <a:pPr algn="ctr"/>
            <a:r>
              <a:rPr lang="en-US" sz="3200" b="1" dirty="0" smtClean="0"/>
              <a:t>Outline</a:t>
            </a:r>
            <a:endParaRPr lang="en-US" sz="3200" b="1" dirty="0"/>
          </a:p>
        </p:txBody>
      </p:sp>
      <p:graphicFrame>
        <p:nvGraphicFramePr>
          <p:cNvPr id="11" name="Table 10"/>
          <p:cNvGraphicFramePr>
            <a:graphicFrameLocks noGrp="1"/>
          </p:cNvGraphicFramePr>
          <p:nvPr>
            <p:extLst>
              <p:ext uri="{D42A27DB-BD31-4B8C-83A1-F6EECF244321}">
                <p14:modId xmlns:p14="http://schemas.microsoft.com/office/powerpoint/2010/main" val="694491676"/>
              </p:ext>
            </p:extLst>
          </p:nvPr>
        </p:nvGraphicFramePr>
        <p:xfrm>
          <a:off x="360680" y="1600200"/>
          <a:ext cx="8326119" cy="4846320"/>
        </p:xfrm>
        <a:graphic>
          <a:graphicData uri="http://schemas.openxmlformats.org/drawingml/2006/table">
            <a:tbl>
              <a:tblPr firstRow="1" bandRow="1">
                <a:tableStyleId>{5940675A-B579-460E-94D1-54222C63F5DA}</a:tableStyleId>
              </a:tblPr>
              <a:tblGrid>
                <a:gridCol w="1185010"/>
                <a:gridCol w="1241932"/>
                <a:gridCol w="1319553"/>
                <a:gridCol w="1379225"/>
                <a:gridCol w="1524000"/>
                <a:gridCol w="1676399"/>
              </a:tblGrid>
              <a:tr h="914400">
                <a:tc>
                  <a:txBody>
                    <a:bodyPr/>
                    <a:lstStyle/>
                    <a:p>
                      <a:pPr algn="ctr"/>
                      <a:r>
                        <a:rPr lang="en-US" sz="2400" b="1" dirty="0" smtClean="0"/>
                        <a:t>Focus</a:t>
                      </a:r>
                      <a:endParaRPr lang="en-US" sz="2000" b="1" dirty="0"/>
                    </a:p>
                  </a:txBody>
                  <a:tcPr anchor="ctr"/>
                </a:tc>
                <a:tc>
                  <a:txBody>
                    <a:bodyPr/>
                    <a:lstStyle/>
                    <a:p>
                      <a:pPr algn="ctr"/>
                      <a:r>
                        <a:rPr lang="en-US" sz="1600" b="1" dirty="0" smtClean="0"/>
                        <a:t>Incarnation of the </a:t>
                      </a:r>
                    </a:p>
                    <a:p>
                      <a:pPr algn="ctr"/>
                      <a:r>
                        <a:rPr lang="en-US" sz="1600" b="1" dirty="0" smtClean="0"/>
                        <a:t>Son of God</a:t>
                      </a:r>
                      <a:endParaRPr lang="en-US" sz="1600" b="0" dirty="0"/>
                    </a:p>
                  </a:txBody>
                  <a:tcPr anchor="ctr"/>
                </a:tc>
                <a:tc>
                  <a:txBody>
                    <a:bodyPr/>
                    <a:lstStyle/>
                    <a:p>
                      <a:pPr algn="ctr"/>
                      <a:r>
                        <a:rPr lang="en-US" sz="1600" b="1" dirty="0" smtClean="0"/>
                        <a:t>Presentation of the </a:t>
                      </a:r>
                    </a:p>
                    <a:p>
                      <a:pPr algn="ctr"/>
                      <a:r>
                        <a:rPr lang="en-US" sz="1600" b="1" dirty="0" smtClean="0"/>
                        <a:t>Son</a:t>
                      </a:r>
                      <a:r>
                        <a:rPr lang="en-US" sz="1600" b="1" baseline="0" dirty="0" smtClean="0"/>
                        <a:t> of God</a:t>
                      </a:r>
                      <a:endParaRPr lang="en-US" sz="1600" b="0" dirty="0"/>
                    </a:p>
                  </a:txBody>
                  <a:tcPr anchor="ctr"/>
                </a:tc>
                <a:tc>
                  <a:txBody>
                    <a:bodyPr/>
                    <a:lstStyle/>
                    <a:p>
                      <a:pPr algn="ctr"/>
                      <a:r>
                        <a:rPr lang="en-US" sz="1600" b="1" dirty="0" smtClean="0"/>
                        <a:t>Opposition</a:t>
                      </a:r>
                      <a:r>
                        <a:rPr lang="en-US" sz="1600" b="1" baseline="0" dirty="0" smtClean="0"/>
                        <a:t> to</a:t>
                      </a:r>
                      <a:r>
                        <a:rPr lang="en-US" sz="1600" b="1" dirty="0" smtClean="0"/>
                        <a:t> the </a:t>
                      </a:r>
                    </a:p>
                    <a:p>
                      <a:pPr algn="ctr"/>
                      <a:r>
                        <a:rPr lang="en-US" sz="1600" b="1" dirty="0" smtClean="0"/>
                        <a:t>Son</a:t>
                      </a:r>
                      <a:r>
                        <a:rPr lang="en-US" sz="1600" b="1" baseline="0" dirty="0" smtClean="0"/>
                        <a:t> of God</a:t>
                      </a:r>
                      <a:endParaRPr lang="en-US" sz="1600" b="0" dirty="0"/>
                    </a:p>
                  </a:txBody>
                  <a:tcPr anchor="ctr"/>
                </a:tc>
                <a:tc>
                  <a:txBody>
                    <a:bodyPr/>
                    <a:lstStyle/>
                    <a:p>
                      <a:pPr marL="0" marR="0" indent="0" algn="ctr" defTabSz="914293" rtl="0" eaLnBrk="1" fontAlgn="auto" latinLnBrk="0" hangingPunct="1">
                        <a:lnSpc>
                          <a:spcPct val="100000"/>
                        </a:lnSpc>
                        <a:spcBef>
                          <a:spcPts val="0"/>
                        </a:spcBef>
                        <a:spcAft>
                          <a:spcPts val="0"/>
                        </a:spcAft>
                        <a:buClrTx/>
                        <a:buSzTx/>
                        <a:buFontTx/>
                        <a:buNone/>
                        <a:tabLst/>
                        <a:defRPr/>
                      </a:pPr>
                      <a:r>
                        <a:rPr lang="en-US" sz="1600" b="1" dirty="0" smtClean="0"/>
                        <a:t>Preparation of the Disciples</a:t>
                      </a:r>
                      <a:endParaRPr lang="en-US" sz="1600" b="1" dirty="0"/>
                    </a:p>
                  </a:txBody>
                  <a:tcPr anchor="ctr"/>
                </a:tc>
                <a:tc>
                  <a:txBody>
                    <a:bodyPr/>
                    <a:lstStyle/>
                    <a:p>
                      <a:pPr algn="ctr"/>
                      <a:r>
                        <a:rPr lang="en-US" sz="1600" b="1" dirty="0" smtClean="0"/>
                        <a:t>Crucifixion</a:t>
                      </a:r>
                      <a:r>
                        <a:rPr lang="en-US" sz="1600" b="1" baseline="0" dirty="0" smtClean="0"/>
                        <a:t> and Resurrection of the Son of God</a:t>
                      </a:r>
                      <a:endParaRPr lang="en-US" sz="1600" b="1" dirty="0"/>
                    </a:p>
                  </a:txBody>
                  <a:tcPr anchor="ctr"/>
                </a:tc>
              </a:tr>
              <a:tr h="914400">
                <a:tc>
                  <a:txBody>
                    <a:bodyPr/>
                    <a:lstStyle/>
                    <a:p>
                      <a:pPr algn="ctr"/>
                      <a:r>
                        <a:rPr lang="en-US" sz="1800" b="1" dirty="0" smtClean="0"/>
                        <a:t>Reference</a:t>
                      </a:r>
                      <a:endParaRPr lang="en-US" sz="1600" b="1" dirty="0" smtClean="0"/>
                    </a:p>
                  </a:txBody>
                  <a:tcPr anchor="ctr"/>
                </a:tc>
                <a:tc>
                  <a:txBody>
                    <a:bodyPr/>
                    <a:lstStyle/>
                    <a:p>
                      <a:pPr algn="ctr"/>
                      <a:r>
                        <a:rPr lang="en-US" sz="2000" dirty="0" smtClean="0">
                          <a:hlinkClick r:id="rId4"/>
                        </a:rPr>
                        <a:t>1:1-18</a:t>
                      </a:r>
                      <a:endParaRPr lang="en-US" sz="2000" dirty="0"/>
                    </a:p>
                  </a:txBody>
                  <a:tcPr anchor="ctr"/>
                </a:tc>
                <a:tc>
                  <a:txBody>
                    <a:bodyPr/>
                    <a:lstStyle/>
                    <a:p>
                      <a:pPr algn="ctr"/>
                      <a:r>
                        <a:rPr lang="en-US" sz="2000" dirty="0" smtClean="0">
                          <a:hlinkClick r:id="rId5"/>
                        </a:rPr>
                        <a:t>1:19-4:54</a:t>
                      </a:r>
                      <a:endParaRPr lang="en-US" sz="2000" dirty="0"/>
                    </a:p>
                  </a:txBody>
                  <a:tcPr anchor="ctr"/>
                </a:tc>
                <a:tc>
                  <a:txBody>
                    <a:bodyPr/>
                    <a:lstStyle/>
                    <a:p>
                      <a:pPr algn="ctr"/>
                      <a:r>
                        <a:rPr lang="en-US" sz="2000" dirty="0" smtClean="0">
                          <a:hlinkClick r:id="rId6"/>
                        </a:rPr>
                        <a:t>5:1-12:50</a:t>
                      </a:r>
                      <a:endParaRPr lang="en-US" sz="2000" dirty="0"/>
                    </a:p>
                  </a:txBody>
                  <a:tcPr anchor="ctr"/>
                </a:tc>
                <a:tc>
                  <a:txBody>
                    <a:bodyPr/>
                    <a:lstStyle/>
                    <a:p>
                      <a:pPr marL="0" marR="0" indent="0" algn="ctr" defTabSz="914293" rtl="0" eaLnBrk="1" fontAlgn="auto" latinLnBrk="0" hangingPunct="1">
                        <a:lnSpc>
                          <a:spcPct val="100000"/>
                        </a:lnSpc>
                        <a:spcBef>
                          <a:spcPts val="0"/>
                        </a:spcBef>
                        <a:spcAft>
                          <a:spcPts val="0"/>
                        </a:spcAft>
                        <a:buClrTx/>
                        <a:buSzTx/>
                        <a:buFontTx/>
                        <a:buNone/>
                        <a:tabLst/>
                        <a:defRPr/>
                      </a:pPr>
                      <a:r>
                        <a:rPr lang="en-US" sz="2000" dirty="0" smtClean="0">
                          <a:hlinkClick r:id="rId7"/>
                        </a:rPr>
                        <a:t>13:1-17:26</a:t>
                      </a:r>
                      <a:endParaRPr lang="en-US" sz="2000" dirty="0" smtClean="0"/>
                    </a:p>
                  </a:txBody>
                  <a:tcPr anchor="ctr"/>
                </a:tc>
                <a:tc>
                  <a:txBody>
                    <a:bodyPr/>
                    <a:lstStyle/>
                    <a:p>
                      <a:pPr algn="ctr"/>
                      <a:r>
                        <a:rPr lang="en-US" sz="2000" dirty="0" smtClean="0">
                          <a:hlinkClick r:id="rId8"/>
                        </a:rPr>
                        <a:t>18:1-21:25</a:t>
                      </a:r>
                      <a:endParaRPr lang="en-US" sz="2000" dirty="0"/>
                    </a:p>
                  </a:txBody>
                  <a:tcPr anchor="ctr"/>
                </a:tc>
              </a:tr>
              <a:tr h="914400">
                <a:tc>
                  <a:txBody>
                    <a:bodyPr/>
                    <a:lstStyle/>
                    <a:p>
                      <a:pPr algn="ctr"/>
                      <a:r>
                        <a:rPr lang="en-US" sz="2000" b="1" dirty="0" smtClean="0"/>
                        <a:t>Division</a:t>
                      </a:r>
                      <a:endParaRPr lang="en-US" sz="1600" b="1" dirty="0" smtClean="0"/>
                    </a:p>
                  </a:txBody>
                  <a:tcPr anchor="ctr"/>
                </a:tc>
                <a:tc>
                  <a:txBody>
                    <a:bodyPr/>
                    <a:lstStyle/>
                    <a:p>
                      <a:pPr algn="ctr"/>
                      <a:r>
                        <a:rPr lang="en-US" sz="1600" dirty="0" smtClean="0"/>
                        <a:t>Introduction to Christ</a:t>
                      </a:r>
                      <a:endParaRPr lang="en-US" sz="1600" dirty="0"/>
                    </a:p>
                  </a:txBody>
                  <a:tcPr anchor="ctr"/>
                </a:tc>
                <a:tc>
                  <a:txBody>
                    <a:bodyPr/>
                    <a:lstStyle/>
                    <a:p>
                      <a:pPr algn="ctr"/>
                      <a:r>
                        <a:rPr lang="en-US" sz="1600" dirty="0" smtClean="0"/>
                        <a:t>Revelation </a:t>
                      </a:r>
                    </a:p>
                    <a:p>
                      <a:pPr algn="ctr"/>
                      <a:r>
                        <a:rPr lang="en-US" sz="1600" dirty="0" smtClean="0"/>
                        <a:t>of Christ</a:t>
                      </a:r>
                      <a:endParaRPr lang="en-US" sz="1600" dirty="0"/>
                    </a:p>
                  </a:txBody>
                  <a:tcPr anchor="ctr"/>
                </a:tc>
                <a:tc>
                  <a:txBody>
                    <a:bodyPr/>
                    <a:lstStyle/>
                    <a:p>
                      <a:pPr algn="ctr"/>
                      <a:r>
                        <a:rPr lang="en-US" sz="1600" dirty="0" smtClean="0"/>
                        <a:t>Rejection </a:t>
                      </a:r>
                    </a:p>
                    <a:p>
                      <a:pPr algn="ctr"/>
                      <a:r>
                        <a:rPr lang="en-US" sz="1600" dirty="0" smtClean="0"/>
                        <a:t>of Christ</a:t>
                      </a:r>
                      <a:endParaRPr lang="en-US" sz="1600" dirty="0"/>
                    </a:p>
                  </a:txBody>
                  <a:tcPr anchor="ctr"/>
                </a:tc>
                <a:tc>
                  <a:txBody>
                    <a:bodyPr/>
                    <a:lstStyle/>
                    <a:p>
                      <a:pPr marL="0" marR="0" indent="0" algn="ctr" defTabSz="914293" rtl="0" eaLnBrk="1" fontAlgn="auto" latinLnBrk="0" hangingPunct="1">
                        <a:lnSpc>
                          <a:spcPct val="100000"/>
                        </a:lnSpc>
                        <a:spcBef>
                          <a:spcPts val="0"/>
                        </a:spcBef>
                        <a:spcAft>
                          <a:spcPts val="0"/>
                        </a:spcAft>
                        <a:buClrTx/>
                        <a:buSzTx/>
                        <a:buFontTx/>
                        <a:buNone/>
                        <a:tabLst/>
                        <a:defRPr/>
                      </a:pPr>
                      <a:r>
                        <a:rPr lang="en-US" sz="1600" dirty="0" smtClean="0"/>
                        <a:t>Revelation</a:t>
                      </a:r>
                    </a:p>
                    <a:p>
                      <a:pPr marL="0" marR="0" indent="0" algn="ctr" defTabSz="914293" rtl="0" eaLnBrk="1" fontAlgn="auto" latinLnBrk="0" hangingPunct="1">
                        <a:lnSpc>
                          <a:spcPct val="100000"/>
                        </a:lnSpc>
                        <a:spcBef>
                          <a:spcPts val="0"/>
                        </a:spcBef>
                        <a:spcAft>
                          <a:spcPts val="0"/>
                        </a:spcAft>
                        <a:buClrTx/>
                        <a:buSzTx/>
                        <a:buFontTx/>
                        <a:buNone/>
                        <a:tabLst/>
                        <a:defRPr/>
                      </a:pPr>
                      <a:r>
                        <a:rPr lang="en-US" sz="1600" dirty="0" smtClean="0"/>
                        <a:t>of Christ</a:t>
                      </a:r>
                      <a:endParaRPr lang="en-US" sz="1600" dirty="0"/>
                    </a:p>
                  </a:txBody>
                  <a:tcPr anchor="ctr"/>
                </a:tc>
                <a:tc>
                  <a:txBody>
                    <a:bodyPr/>
                    <a:lstStyle/>
                    <a:p>
                      <a:pPr algn="ctr"/>
                      <a:r>
                        <a:rPr lang="en-US" sz="1600" dirty="0" smtClean="0"/>
                        <a:t>Rejection </a:t>
                      </a:r>
                    </a:p>
                    <a:p>
                      <a:pPr algn="ctr"/>
                      <a:r>
                        <a:rPr lang="en-US" sz="1600" dirty="0" smtClean="0"/>
                        <a:t>of Christ</a:t>
                      </a:r>
                      <a:endParaRPr lang="en-US" sz="1600" dirty="0"/>
                    </a:p>
                  </a:txBody>
                  <a:tcPr anchor="ctr"/>
                </a:tc>
              </a:tr>
              <a:tr h="914400">
                <a:tc rowSpan="2">
                  <a:txBody>
                    <a:bodyPr/>
                    <a:lstStyle/>
                    <a:p>
                      <a:pPr algn="ctr"/>
                      <a:r>
                        <a:rPr lang="en-US" sz="2400" b="1" dirty="0" smtClean="0"/>
                        <a:t>Topic</a:t>
                      </a:r>
                      <a:endParaRPr lang="en-US" sz="1600" b="1" dirty="0"/>
                    </a:p>
                  </a:txBody>
                  <a:tcPr anchor="ctr"/>
                </a:tc>
                <a:tc gridSpan="3">
                  <a:txBody>
                    <a:bodyPr/>
                    <a:lstStyle/>
                    <a:p>
                      <a:pPr algn="ctr"/>
                      <a:r>
                        <a:rPr lang="en-US" sz="2000" b="1" dirty="0" smtClean="0"/>
                        <a:t>Seven Signs</a:t>
                      </a:r>
                      <a:endParaRPr lang="en-US" sz="2000" dirty="0"/>
                    </a:p>
                  </a:txBody>
                  <a:tcPr anchor="ctr"/>
                </a:tc>
                <a:tc hMerge="1">
                  <a:txBody>
                    <a:bodyPr/>
                    <a:lstStyle/>
                    <a:p>
                      <a:pPr algn="ctr"/>
                      <a:endParaRPr lang="en-US" sz="2000" dirty="0"/>
                    </a:p>
                  </a:txBody>
                  <a:tcPr anchor="ctr"/>
                </a:tc>
                <a:tc hMerge="1">
                  <a:txBody>
                    <a:bodyPr/>
                    <a:lstStyle/>
                    <a:p>
                      <a:pPr algn="ctr"/>
                      <a:endParaRPr lang="en-US" sz="2000" dirty="0"/>
                    </a:p>
                  </a:txBody>
                  <a:tcPr anchor="ctr"/>
                </a:tc>
                <a:tc>
                  <a:txBody>
                    <a:bodyPr/>
                    <a:lstStyle/>
                    <a:p>
                      <a:pPr algn="ctr"/>
                      <a:r>
                        <a:rPr lang="en-US" sz="2000" b="1" dirty="0" smtClean="0"/>
                        <a:t>Upper Room Discourse</a:t>
                      </a:r>
                      <a:endParaRPr lang="en-US" sz="2000" b="1" dirty="0"/>
                    </a:p>
                  </a:txBody>
                  <a:tcPr anchor="ctr"/>
                </a:tc>
                <a:tc>
                  <a:txBody>
                    <a:bodyPr/>
                    <a:lstStyle/>
                    <a:p>
                      <a:pPr algn="ctr"/>
                      <a:r>
                        <a:rPr lang="en-US" sz="2000" b="1" dirty="0" smtClean="0"/>
                        <a:t>Supreme Sign</a:t>
                      </a:r>
                      <a:endParaRPr lang="en-US" sz="2000" b="1" dirty="0"/>
                    </a:p>
                  </a:txBody>
                  <a:tcPr anchor="ctr"/>
                </a:tc>
              </a:tr>
              <a:tr h="594360">
                <a:tc vMerge="1">
                  <a:txBody>
                    <a:bodyPr/>
                    <a:lstStyle/>
                    <a:p>
                      <a:pPr algn="ctr"/>
                      <a:endParaRPr lang="en-US" sz="1600" b="1" dirty="0"/>
                    </a:p>
                  </a:txBody>
                  <a:tcPr anchor="ctr"/>
                </a:tc>
                <a:tc gridSpan="3">
                  <a:txBody>
                    <a:bodyPr/>
                    <a:lstStyle/>
                    <a:p>
                      <a:pPr algn="ctr"/>
                      <a:r>
                        <a:rPr lang="en-US" sz="2000" b="1" dirty="0" smtClean="0"/>
                        <a:t>That you might </a:t>
                      </a:r>
                      <a:r>
                        <a:rPr lang="en-US" sz="2000" b="1" u="sng" dirty="0" smtClean="0"/>
                        <a:t>believe</a:t>
                      </a:r>
                      <a:endParaRPr lang="en-US" sz="2000" b="1" u="sng" dirty="0"/>
                    </a:p>
                  </a:txBody>
                  <a:tcPr anchor="ctr"/>
                </a:tc>
                <a:tc hMerge="1">
                  <a:txBody>
                    <a:bodyPr/>
                    <a:lstStyle/>
                    <a:p>
                      <a:pPr algn="ctr"/>
                      <a:endParaRPr lang="en-US" sz="2000" b="1" dirty="0"/>
                    </a:p>
                  </a:txBody>
                  <a:tcPr anchor="ctr"/>
                </a:tc>
                <a:tc hMerge="1">
                  <a:txBody>
                    <a:bodyPr/>
                    <a:lstStyle/>
                    <a:p>
                      <a:pPr algn="ctr"/>
                      <a:endParaRPr lang="en-US" sz="2000" b="1" dirty="0"/>
                    </a:p>
                  </a:txBody>
                  <a:tcPr anchor="ctr"/>
                </a:tc>
                <a:tc gridSpan="2">
                  <a:txBody>
                    <a:bodyPr/>
                    <a:lstStyle/>
                    <a:p>
                      <a:pPr algn="ctr"/>
                      <a:r>
                        <a:rPr lang="en-US" sz="2000" b="1" dirty="0" smtClean="0"/>
                        <a:t>That you might </a:t>
                      </a:r>
                      <a:r>
                        <a:rPr lang="en-US" sz="2000" b="1" u="sng" dirty="0" smtClean="0"/>
                        <a:t>have life</a:t>
                      </a:r>
                      <a:endParaRPr lang="en-US" sz="2000" b="1" u="sng" dirty="0"/>
                    </a:p>
                  </a:txBody>
                  <a:tcPr anchor="ctr"/>
                </a:tc>
                <a:tc hMerge="1">
                  <a:txBody>
                    <a:bodyPr/>
                    <a:lstStyle/>
                    <a:p>
                      <a:endParaRPr lang="en-US"/>
                    </a:p>
                  </a:txBody>
                  <a:tcPr/>
                </a:tc>
              </a:tr>
              <a:tr h="594360">
                <a:tc>
                  <a:txBody>
                    <a:bodyPr/>
                    <a:lstStyle/>
                    <a:p>
                      <a:pPr algn="ctr"/>
                      <a:r>
                        <a:rPr lang="en-US" sz="2000" b="1" dirty="0" smtClean="0"/>
                        <a:t>Time</a:t>
                      </a:r>
                      <a:endParaRPr lang="en-US" sz="1600" b="1" dirty="0" smtClean="0"/>
                    </a:p>
                  </a:txBody>
                  <a:tcPr anchor="ctr"/>
                </a:tc>
                <a:tc gridSpan="3">
                  <a:txBody>
                    <a:bodyPr/>
                    <a:lstStyle/>
                    <a:p>
                      <a:pPr algn="ctr"/>
                      <a:r>
                        <a:rPr lang="en-US" sz="1600" dirty="0" smtClean="0"/>
                        <a:t>A Few Years</a:t>
                      </a:r>
                      <a:endParaRPr lang="en-US" sz="1600" dirty="0"/>
                    </a:p>
                  </a:txBody>
                  <a:tcPr anchor="ctr"/>
                </a:tc>
                <a:tc hMerge="1">
                  <a:txBody>
                    <a:bodyPr/>
                    <a:lstStyle/>
                    <a:p>
                      <a:pPr algn="ctr"/>
                      <a:endParaRPr lang="en-US" sz="1600" dirty="0"/>
                    </a:p>
                  </a:txBody>
                  <a:tcPr anchor="ctr"/>
                </a:tc>
                <a:tc hMerge="1">
                  <a:txBody>
                    <a:bodyPr/>
                    <a:lstStyle/>
                    <a:p>
                      <a:pPr algn="ctr"/>
                      <a:endParaRPr lang="en-US" sz="1600" dirty="0"/>
                    </a:p>
                  </a:txBody>
                  <a:tcPr anchor="ctr"/>
                </a:tc>
                <a:tc>
                  <a:txBody>
                    <a:bodyPr/>
                    <a:lstStyle/>
                    <a:p>
                      <a:pPr marL="0" marR="0" indent="0" algn="ctr" defTabSz="914293" rtl="0" eaLnBrk="1" fontAlgn="auto" latinLnBrk="0" hangingPunct="1">
                        <a:lnSpc>
                          <a:spcPct val="100000"/>
                        </a:lnSpc>
                        <a:spcBef>
                          <a:spcPts val="0"/>
                        </a:spcBef>
                        <a:spcAft>
                          <a:spcPts val="0"/>
                        </a:spcAft>
                        <a:buClrTx/>
                        <a:buSzTx/>
                        <a:buFontTx/>
                        <a:buNone/>
                        <a:tabLst/>
                        <a:defRPr/>
                      </a:pPr>
                      <a:r>
                        <a:rPr lang="en-US" sz="1600" dirty="0" smtClean="0"/>
                        <a:t>A Few Hours</a:t>
                      </a:r>
                      <a:endParaRPr lang="en-US" sz="1600" dirty="0"/>
                    </a:p>
                  </a:txBody>
                  <a:tcPr anchor="ctr"/>
                </a:tc>
                <a:tc>
                  <a:txBody>
                    <a:bodyPr/>
                    <a:lstStyle/>
                    <a:p>
                      <a:pPr algn="ctr"/>
                      <a:r>
                        <a:rPr lang="en-US" sz="1600" dirty="0" smtClean="0"/>
                        <a:t>A Few Weeks</a:t>
                      </a:r>
                      <a:endParaRPr lang="en-US" sz="1600" dirty="0"/>
                    </a:p>
                  </a:txBody>
                  <a:tcPr anchor="ctr"/>
                </a:tc>
              </a:tr>
            </a:tbl>
          </a:graphicData>
        </a:graphic>
      </p:graphicFrame>
      <p:sp>
        <p:nvSpPr>
          <p:cNvPr id="2" name="Right Arrow 1"/>
          <p:cNvSpPr/>
          <p:nvPr/>
        </p:nvSpPr>
        <p:spPr>
          <a:xfrm rot="18846959">
            <a:off x="5507015" y="3170922"/>
            <a:ext cx="613304" cy="404127"/>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Slide Number Placeholder 7"/>
          <p:cNvSpPr>
            <a:spLocks noGrp="1"/>
          </p:cNvSpPr>
          <p:nvPr>
            <p:ph type="sldNum" sz="quarter" idx="12"/>
          </p:nvPr>
        </p:nvSpPr>
        <p:spPr/>
        <p:txBody>
          <a:bodyPr/>
          <a:lstStyle/>
          <a:p>
            <a:fld id="{5762F52A-C960-462B-8236-8A9481EACB9C}" type="slidenum">
              <a:rPr lang="en-US" smtClean="0"/>
              <a:pPr/>
              <a:t>4</a:t>
            </a:fld>
            <a:endParaRPr lang="en-US" dirty="0"/>
          </a:p>
        </p:txBody>
      </p:sp>
      <p:sp>
        <p:nvSpPr>
          <p:cNvPr id="3" name="Date Placeholder 2"/>
          <p:cNvSpPr>
            <a:spLocks noGrp="1"/>
          </p:cNvSpPr>
          <p:nvPr>
            <p:ph type="dt" sz="half" idx="10"/>
          </p:nvPr>
        </p:nvSpPr>
        <p:spPr/>
        <p:txBody>
          <a:bodyPr/>
          <a:lstStyle/>
          <a:p>
            <a:r>
              <a:rPr lang="en-US" dirty="0" smtClean="0"/>
              <a:t>April 28, 2015</a:t>
            </a:r>
            <a:endParaRPr lang="en-US" dirty="0"/>
          </a:p>
        </p:txBody>
      </p:sp>
      <p:sp>
        <p:nvSpPr>
          <p:cNvPr id="4" name="Footer Placeholder 3"/>
          <p:cNvSpPr>
            <a:spLocks noGrp="1"/>
          </p:cNvSpPr>
          <p:nvPr>
            <p:ph type="ftr" sz="quarter" idx="11"/>
          </p:nvPr>
        </p:nvSpPr>
        <p:spPr/>
        <p:txBody>
          <a:bodyPr/>
          <a:lstStyle/>
          <a:p>
            <a:r>
              <a:rPr lang="en-US" dirty="0" smtClean="0"/>
              <a:t>Lesson 27 - John 14:1-31</a:t>
            </a:r>
            <a:endParaRPr lang="en-US" dirty="0"/>
          </a:p>
        </p:txBody>
      </p:sp>
    </p:spTree>
    <p:extLst>
      <p:ext uri="{BB962C8B-B14F-4D97-AF65-F5344CB8AC3E}">
        <p14:creationId xmlns:p14="http://schemas.microsoft.com/office/powerpoint/2010/main" val="301025870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a:xfrm>
            <a:off x="2263878" y="309610"/>
            <a:ext cx="4641294" cy="769441"/>
          </a:xfrm>
          <a:prstGeom prst="rect">
            <a:avLst/>
          </a:prstGeom>
        </p:spPr>
        <p:txBody>
          <a:bodyPr wrap="square" anchor="ctr">
            <a:spAutoFit/>
          </a:bodyPr>
          <a:lstStyle/>
          <a:p>
            <a:pPr algn="ctr"/>
            <a:r>
              <a:rPr lang="en-US" sz="4400" b="1" dirty="0" smtClean="0"/>
              <a:t>Last Week</a:t>
            </a:r>
            <a:endParaRPr lang="en-US" sz="3600" b="1" dirty="0" smtClean="0"/>
          </a:p>
        </p:txBody>
      </p:sp>
      <p:sp>
        <p:nvSpPr>
          <p:cNvPr id="10" name="Slide Number Placeholder 7"/>
          <p:cNvSpPr>
            <a:spLocks noGrp="1"/>
          </p:cNvSpPr>
          <p:nvPr>
            <p:ph type="sldNum" sz="quarter" idx="12"/>
          </p:nvPr>
        </p:nvSpPr>
        <p:spPr>
          <a:xfrm>
            <a:off x="8411828" y="6518275"/>
            <a:ext cx="685800" cy="365125"/>
          </a:xfrm>
        </p:spPr>
        <p:txBody>
          <a:bodyPr/>
          <a:lstStyle/>
          <a:p>
            <a:fld id="{5762F52A-C960-462B-8236-8A9481EACB9C}" type="slidenum">
              <a:rPr lang="en-US" smtClean="0"/>
              <a:pPr/>
              <a:t>5</a:t>
            </a:fld>
            <a:endParaRPr lang="en-US" dirty="0"/>
          </a:p>
        </p:txBody>
      </p:sp>
      <p:sp>
        <p:nvSpPr>
          <p:cNvPr id="3" name="Rectangle 2"/>
          <p:cNvSpPr/>
          <p:nvPr/>
        </p:nvSpPr>
        <p:spPr>
          <a:xfrm>
            <a:off x="928914" y="1614715"/>
            <a:ext cx="7300686" cy="2246769"/>
          </a:xfrm>
          <a:prstGeom prst="rect">
            <a:avLst/>
          </a:prstGeom>
        </p:spPr>
        <p:txBody>
          <a:bodyPr wrap="square">
            <a:spAutoFit/>
          </a:bodyPr>
          <a:lstStyle/>
          <a:p>
            <a:pPr lvl="0">
              <a:tabLst>
                <a:tab pos="7546975" algn="r"/>
              </a:tabLst>
            </a:pPr>
            <a:endParaRPr lang="en-US" sz="2800" b="1" dirty="0">
              <a:solidFill>
                <a:prstClr val="black"/>
              </a:solidFill>
            </a:endParaRPr>
          </a:p>
          <a:p>
            <a:pPr lvl="0">
              <a:tabLst>
                <a:tab pos="7546975" algn="r"/>
              </a:tabLst>
            </a:pPr>
            <a:r>
              <a:rPr lang="en-US" sz="2800" b="1" dirty="0">
                <a:solidFill>
                  <a:prstClr val="black"/>
                </a:solidFill>
                <a:hlinkClick r:id="rId3"/>
              </a:rPr>
              <a:t>John </a:t>
            </a:r>
            <a:r>
              <a:rPr lang="en-US" sz="2800" b="1" dirty="0" smtClean="0">
                <a:solidFill>
                  <a:prstClr val="black"/>
                </a:solidFill>
                <a:hlinkClick r:id="rId3"/>
              </a:rPr>
              <a:t>13:21-30</a:t>
            </a:r>
            <a:r>
              <a:rPr lang="en-US" sz="2800" b="1" dirty="0">
                <a:solidFill>
                  <a:prstClr val="black"/>
                </a:solidFill>
              </a:rPr>
              <a:t>	</a:t>
            </a:r>
            <a:r>
              <a:rPr lang="en-US" sz="2800" b="1" dirty="0" smtClean="0">
                <a:solidFill>
                  <a:prstClr val="black"/>
                </a:solidFill>
              </a:rPr>
              <a:t>Jesus Announces His Betrayer</a:t>
            </a:r>
          </a:p>
          <a:p>
            <a:pPr lvl="0">
              <a:tabLst>
                <a:tab pos="7546975" algn="r"/>
              </a:tabLst>
            </a:pPr>
            <a:endParaRPr lang="en-US" sz="2800" b="1" dirty="0">
              <a:solidFill>
                <a:prstClr val="black"/>
              </a:solidFill>
            </a:endParaRPr>
          </a:p>
          <a:p>
            <a:pPr lvl="0">
              <a:tabLst>
                <a:tab pos="7546975" algn="r"/>
              </a:tabLst>
            </a:pPr>
            <a:r>
              <a:rPr lang="en-US" sz="2800" b="1" dirty="0" smtClean="0">
                <a:solidFill>
                  <a:prstClr val="black"/>
                </a:solidFill>
                <a:hlinkClick r:id="rId4"/>
              </a:rPr>
              <a:t>John 13:31-38</a:t>
            </a:r>
            <a:r>
              <a:rPr lang="en-US" sz="2800" b="1" dirty="0" smtClean="0">
                <a:solidFill>
                  <a:prstClr val="black"/>
                </a:solidFill>
              </a:rPr>
              <a:t>	New Commandment &amp; </a:t>
            </a:r>
          </a:p>
          <a:p>
            <a:pPr lvl="0">
              <a:tabLst>
                <a:tab pos="7546975" algn="r"/>
              </a:tabLst>
            </a:pPr>
            <a:r>
              <a:rPr lang="en-US" sz="2800" b="1" dirty="0">
                <a:solidFill>
                  <a:prstClr val="black"/>
                </a:solidFill>
              </a:rPr>
              <a:t>	</a:t>
            </a:r>
            <a:r>
              <a:rPr lang="en-US" sz="2800" b="1" dirty="0" smtClean="0">
                <a:solidFill>
                  <a:prstClr val="black"/>
                </a:solidFill>
              </a:rPr>
              <a:t>Peter’s Denial Foretold</a:t>
            </a:r>
            <a:endParaRPr lang="en-US" sz="2800" b="1" dirty="0">
              <a:solidFill>
                <a:prstClr val="black"/>
              </a:solidFill>
            </a:endParaRPr>
          </a:p>
        </p:txBody>
      </p:sp>
      <p:sp>
        <p:nvSpPr>
          <p:cNvPr id="2" name="Date Placeholder 1"/>
          <p:cNvSpPr>
            <a:spLocks noGrp="1"/>
          </p:cNvSpPr>
          <p:nvPr>
            <p:ph type="dt" sz="half" idx="10"/>
          </p:nvPr>
        </p:nvSpPr>
        <p:spPr/>
        <p:txBody>
          <a:bodyPr/>
          <a:lstStyle/>
          <a:p>
            <a:r>
              <a:rPr lang="en-US" dirty="0" smtClean="0"/>
              <a:t>April 28, 2015</a:t>
            </a:r>
            <a:endParaRPr lang="en-US" dirty="0"/>
          </a:p>
        </p:txBody>
      </p:sp>
      <p:sp>
        <p:nvSpPr>
          <p:cNvPr id="4" name="Footer Placeholder 3"/>
          <p:cNvSpPr>
            <a:spLocks noGrp="1"/>
          </p:cNvSpPr>
          <p:nvPr>
            <p:ph type="ftr" sz="quarter" idx="11"/>
          </p:nvPr>
        </p:nvSpPr>
        <p:spPr/>
        <p:txBody>
          <a:bodyPr/>
          <a:lstStyle/>
          <a:p>
            <a:r>
              <a:rPr lang="en-US" dirty="0" smtClean="0"/>
              <a:t>Lesson 27 - John 14:1-31</a:t>
            </a:r>
            <a:endParaRPr lang="en-US" dirty="0"/>
          </a:p>
        </p:txBody>
      </p:sp>
    </p:spTree>
    <p:extLst>
      <p:ext uri="{BB962C8B-B14F-4D97-AF65-F5344CB8AC3E}">
        <p14:creationId xmlns:p14="http://schemas.microsoft.com/office/powerpoint/2010/main" val="244860853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927846" y="1613647"/>
            <a:ext cx="7483982" cy="4770537"/>
          </a:xfrm>
          <a:prstGeom prst="rect">
            <a:avLst/>
          </a:prstGeom>
        </p:spPr>
        <p:txBody>
          <a:bodyPr wrap="square">
            <a:spAutoFit/>
          </a:bodyPr>
          <a:lstStyle/>
          <a:p>
            <a:pPr>
              <a:tabLst>
                <a:tab pos="7546975" algn="r"/>
              </a:tabLst>
            </a:pPr>
            <a:r>
              <a:rPr lang="en-US" sz="3200" b="1" dirty="0" smtClean="0">
                <a:hlinkClick r:id="rId2"/>
              </a:rPr>
              <a:t>John 14:1-31</a:t>
            </a:r>
            <a:r>
              <a:rPr lang="en-US" sz="3200" b="1" dirty="0" smtClean="0"/>
              <a:t>	The Upper Room Discourse</a:t>
            </a:r>
          </a:p>
          <a:p>
            <a:pPr>
              <a:tabLst>
                <a:tab pos="7546975" algn="r"/>
              </a:tabLst>
            </a:pPr>
            <a:endParaRPr lang="en-US" sz="3200" b="1" dirty="0" smtClean="0"/>
          </a:p>
          <a:p>
            <a:pPr>
              <a:spcAft>
                <a:spcPts val="2400"/>
              </a:spcAft>
              <a:tabLst>
                <a:tab pos="7546975" algn="r"/>
              </a:tabLst>
            </a:pPr>
            <a:r>
              <a:rPr lang="en-US" sz="3200" dirty="0"/>
              <a:t>John </a:t>
            </a:r>
            <a:r>
              <a:rPr lang="en-US" sz="3200" dirty="0" smtClean="0"/>
              <a:t>14:1-4	Preparing a Place</a:t>
            </a:r>
            <a:endParaRPr lang="en-US" sz="3200" dirty="0"/>
          </a:p>
          <a:p>
            <a:pPr>
              <a:spcAft>
                <a:spcPts val="2400"/>
              </a:spcAft>
              <a:tabLst>
                <a:tab pos="7546975" algn="r"/>
              </a:tabLst>
            </a:pPr>
            <a:r>
              <a:rPr lang="en-US" sz="3200" dirty="0" smtClean="0"/>
              <a:t>John 14:5-7	Knowing the Way</a:t>
            </a:r>
          </a:p>
          <a:p>
            <a:pPr>
              <a:spcAft>
                <a:spcPts val="2400"/>
              </a:spcAft>
              <a:tabLst>
                <a:tab pos="7546975" algn="r"/>
              </a:tabLst>
            </a:pPr>
            <a:r>
              <a:rPr lang="en-US" sz="3200" dirty="0" smtClean="0"/>
              <a:t>John 14:8-11 	</a:t>
            </a:r>
            <a:r>
              <a:rPr lang="en-US" sz="3000" dirty="0" smtClean="0"/>
              <a:t>Greater Intimacy of Relationship</a:t>
            </a:r>
          </a:p>
          <a:p>
            <a:pPr>
              <a:spcAft>
                <a:spcPts val="2400"/>
              </a:spcAft>
              <a:tabLst>
                <a:tab pos="7546975" algn="r"/>
              </a:tabLst>
            </a:pPr>
            <a:r>
              <a:rPr lang="en-US" sz="3200" dirty="0" smtClean="0"/>
              <a:t>John  14:12-14 	Greater Works</a:t>
            </a:r>
          </a:p>
          <a:p>
            <a:pPr>
              <a:spcAft>
                <a:spcPts val="2400"/>
              </a:spcAft>
              <a:tabLst>
                <a:tab pos="7546975" algn="r"/>
              </a:tabLst>
            </a:pPr>
            <a:r>
              <a:rPr lang="en-US" sz="3200" dirty="0" smtClean="0"/>
              <a:t>John 14: 15-31	Another Divine Helper</a:t>
            </a:r>
          </a:p>
        </p:txBody>
      </p:sp>
      <p:sp>
        <p:nvSpPr>
          <p:cNvPr id="12" name="Rectangle 11"/>
          <p:cNvSpPr/>
          <p:nvPr/>
        </p:nvSpPr>
        <p:spPr>
          <a:xfrm>
            <a:off x="2263878" y="309610"/>
            <a:ext cx="4641294" cy="769441"/>
          </a:xfrm>
          <a:prstGeom prst="rect">
            <a:avLst/>
          </a:prstGeom>
        </p:spPr>
        <p:txBody>
          <a:bodyPr wrap="square" anchor="ctr">
            <a:spAutoFit/>
          </a:bodyPr>
          <a:lstStyle/>
          <a:p>
            <a:pPr algn="ctr"/>
            <a:r>
              <a:rPr lang="en-US" sz="4400" b="1" dirty="0" smtClean="0"/>
              <a:t>This Week</a:t>
            </a:r>
            <a:endParaRPr lang="en-US" sz="3600" b="1" dirty="0" smtClean="0"/>
          </a:p>
        </p:txBody>
      </p:sp>
      <p:sp>
        <p:nvSpPr>
          <p:cNvPr id="5" name="Slide Number Placeholder 4"/>
          <p:cNvSpPr>
            <a:spLocks noGrp="1"/>
          </p:cNvSpPr>
          <p:nvPr>
            <p:ph type="sldNum" sz="quarter" idx="12"/>
          </p:nvPr>
        </p:nvSpPr>
        <p:spPr/>
        <p:txBody>
          <a:bodyPr/>
          <a:lstStyle/>
          <a:p>
            <a:fld id="{5762F52A-C960-462B-8236-8A9481EACB9C}" type="slidenum">
              <a:rPr lang="en-US" smtClean="0"/>
              <a:pPr/>
              <a:t>6</a:t>
            </a:fld>
            <a:endParaRPr lang="en-US" dirty="0"/>
          </a:p>
        </p:txBody>
      </p:sp>
      <p:sp>
        <p:nvSpPr>
          <p:cNvPr id="2" name="Date Placeholder 1"/>
          <p:cNvSpPr>
            <a:spLocks noGrp="1"/>
          </p:cNvSpPr>
          <p:nvPr>
            <p:ph type="dt" sz="half" idx="10"/>
          </p:nvPr>
        </p:nvSpPr>
        <p:spPr/>
        <p:txBody>
          <a:bodyPr/>
          <a:lstStyle/>
          <a:p>
            <a:r>
              <a:rPr lang="en-US" dirty="0" smtClean="0"/>
              <a:t>April 28, 2015</a:t>
            </a:r>
            <a:endParaRPr lang="en-US" dirty="0"/>
          </a:p>
        </p:txBody>
      </p:sp>
      <p:sp>
        <p:nvSpPr>
          <p:cNvPr id="3" name="Footer Placeholder 2"/>
          <p:cNvSpPr>
            <a:spLocks noGrp="1"/>
          </p:cNvSpPr>
          <p:nvPr>
            <p:ph type="ftr" sz="quarter" idx="11"/>
          </p:nvPr>
        </p:nvSpPr>
        <p:spPr/>
        <p:txBody>
          <a:bodyPr/>
          <a:lstStyle/>
          <a:p>
            <a:r>
              <a:rPr lang="en-US" dirty="0" smtClean="0"/>
              <a:t>Lesson 27 - John 14:1-31</a:t>
            </a:r>
            <a:endParaRPr lang="en-US" dirty="0"/>
          </a:p>
        </p:txBody>
      </p:sp>
    </p:spTree>
    <p:extLst>
      <p:ext uri="{BB962C8B-B14F-4D97-AF65-F5344CB8AC3E}">
        <p14:creationId xmlns:p14="http://schemas.microsoft.com/office/powerpoint/2010/main" val="222598599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932544" y="1617528"/>
            <a:ext cx="7479284" cy="4524315"/>
          </a:xfrm>
          <a:prstGeom prst="rect">
            <a:avLst/>
          </a:prstGeom>
        </p:spPr>
        <p:txBody>
          <a:bodyPr wrap="square">
            <a:spAutoFit/>
          </a:bodyPr>
          <a:lstStyle/>
          <a:p>
            <a:r>
              <a:rPr lang="en-US" sz="2200" baseline="30000" dirty="0" smtClean="0"/>
              <a:t>1</a:t>
            </a:r>
            <a:r>
              <a:rPr lang="en-US" sz="2200" baseline="30000" dirty="0"/>
              <a:t> </a:t>
            </a:r>
            <a:r>
              <a:rPr lang="en-US" sz="2400" dirty="0"/>
              <a:t>“</a:t>
            </a:r>
            <a:r>
              <a:rPr lang="en-US" sz="2400" dirty="0">
                <a:solidFill>
                  <a:srgbClr val="FF0000"/>
                </a:solidFill>
              </a:rPr>
              <a:t>Let not your hearts be troubled. Believe in </a:t>
            </a:r>
            <a:r>
              <a:rPr lang="en-US" sz="2400" dirty="0" smtClean="0">
                <a:solidFill>
                  <a:srgbClr val="FF0000"/>
                </a:solidFill>
              </a:rPr>
              <a:t>God; </a:t>
            </a:r>
            <a:r>
              <a:rPr lang="en-US" sz="2400" dirty="0">
                <a:solidFill>
                  <a:srgbClr val="FF0000"/>
                </a:solidFill>
              </a:rPr>
              <a:t>believe also in me. </a:t>
            </a:r>
            <a:r>
              <a:rPr lang="en-US" sz="2400" baseline="30000" dirty="0">
                <a:solidFill>
                  <a:srgbClr val="FF0000"/>
                </a:solidFill>
              </a:rPr>
              <a:t>2 </a:t>
            </a:r>
            <a:r>
              <a:rPr lang="en-US" sz="2400" dirty="0">
                <a:solidFill>
                  <a:srgbClr val="FF0000"/>
                </a:solidFill>
              </a:rPr>
              <a:t>In my Father's house are many rooms. If it were not so, would I have told you that I go to prepare a place for </a:t>
            </a:r>
            <a:r>
              <a:rPr lang="en-US" sz="2400" dirty="0" smtClean="0">
                <a:solidFill>
                  <a:srgbClr val="FF0000"/>
                </a:solidFill>
              </a:rPr>
              <a:t>you? </a:t>
            </a:r>
            <a:r>
              <a:rPr lang="en-US" sz="2400" baseline="30000" dirty="0">
                <a:solidFill>
                  <a:srgbClr val="FF0000"/>
                </a:solidFill>
              </a:rPr>
              <a:t>3 </a:t>
            </a:r>
            <a:r>
              <a:rPr lang="en-US" sz="2400" dirty="0">
                <a:solidFill>
                  <a:srgbClr val="FF0000"/>
                </a:solidFill>
              </a:rPr>
              <a:t>And if I go and prepare a place for you, I will come again and will take you to myself, that where I am you may be also. </a:t>
            </a:r>
            <a:r>
              <a:rPr lang="en-US" sz="2400" baseline="30000" dirty="0">
                <a:solidFill>
                  <a:srgbClr val="FF0000"/>
                </a:solidFill>
              </a:rPr>
              <a:t>4 </a:t>
            </a:r>
            <a:r>
              <a:rPr lang="en-US" sz="2400" dirty="0">
                <a:solidFill>
                  <a:srgbClr val="FF0000"/>
                </a:solidFill>
              </a:rPr>
              <a:t>And you know the way to where I am going</a:t>
            </a:r>
            <a:r>
              <a:rPr lang="en-US" sz="2400" dirty="0" smtClean="0">
                <a:solidFill>
                  <a:srgbClr val="FF0000"/>
                </a:solidFill>
              </a:rPr>
              <a:t>.</a:t>
            </a:r>
            <a:r>
              <a:rPr lang="en-US" sz="2400" dirty="0" smtClean="0"/>
              <a:t>” </a:t>
            </a:r>
            <a:r>
              <a:rPr lang="en-US" sz="2400" baseline="30000" dirty="0"/>
              <a:t>5 </a:t>
            </a:r>
            <a:r>
              <a:rPr lang="en-US" sz="2400" dirty="0"/>
              <a:t>Thomas said to him, “Lord, we do not know where you are going. How can we know the way?” </a:t>
            </a:r>
            <a:r>
              <a:rPr lang="en-US" sz="2400" baseline="30000" dirty="0"/>
              <a:t>6 </a:t>
            </a:r>
            <a:r>
              <a:rPr lang="en-US" sz="2400" dirty="0"/>
              <a:t>Jesus said to him, “</a:t>
            </a:r>
            <a:r>
              <a:rPr lang="en-US" sz="2400" dirty="0">
                <a:solidFill>
                  <a:srgbClr val="FF0000"/>
                </a:solidFill>
              </a:rPr>
              <a:t>I am the way, and the truth, and the life. No one comes to the Father except through me. </a:t>
            </a:r>
            <a:r>
              <a:rPr lang="en-US" sz="2400" baseline="30000" dirty="0">
                <a:solidFill>
                  <a:srgbClr val="FF0000"/>
                </a:solidFill>
              </a:rPr>
              <a:t>7 </a:t>
            </a:r>
            <a:r>
              <a:rPr lang="en-US" sz="2400" dirty="0">
                <a:solidFill>
                  <a:srgbClr val="FF0000"/>
                </a:solidFill>
              </a:rPr>
              <a:t>If you had known me, you would have known my Father </a:t>
            </a:r>
            <a:r>
              <a:rPr lang="en-US" sz="2400" dirty="0" smtClean="0">
                <a:solidFill>
                  <a:srgbClr val="FF0000"/>
                </a:solidFill>
              </a:rPr>
              <a:t>also. </a:t>
            </a:r>
            <a:r>
              <a:rPr lang="en-US" sz="2400" dirty="0">
                <a:solidFill>
                  <a:srgbClr val="FF0000"/>
                </a:solidFill>
              </a:rPr>
              <a:t>From now on you do know him and have seen him</a:t>
            </a:r>
            <a:r>
              <a:rPr lang="en-US" sz="2400" dirty="0" smtClean="0">
                <a:solidFill>
                  <a:srgbClr val="FF0000"/>
                </a:solidFill>
              </a:rPr>
              <a:t>.</a:t>
            </a:r>
            <a:r>
              <a:rPr lang="en-US" sz="2400" dirty="0" smtClean="0"/>
              <a:t>”</a:t>
            </a:r>
            <a:endParaRPr lang="en-US" sz="2400" dirty="0"/>
          </a:p>
        </p:txBody>
      </p:sp>
      <p:sp>
        <p:nvSpPr>
          <p:cNvPr id="8" name="Rectangle 7"/>
          <p:cNvSpPr/>
          <p:nvPr/>
        </p:nvSpPr>
        <p:spPr>
          <a:xfrm>
            <a:off x="1904999" y="94165"/>
            <a:ext cx="5334001" cy="1200329"/>
          </a:xfrm>
          <a:prstGeom prst="rect">
            <a:avLst/>
          </a:prstGeom>
        </p:spPr>
        <p:txBody>
          <a:bodyPr wrap="square" anchor="ctr">
            <a:spAutoFit/>
          </a:bodyPr>
          <a:lstStyle/>
          <a:p>
            <a:pPr algn="ctr"/>
            <a:r>
              <a:rPr lang="en-US" sz="4000" dirty="0">
                <a:hlinkClick r:id="rId3"/>
              </a:rPr>
              <a:t>John </a:t>
            </a:r>
            <a:r>
              <a:rPr lang="en-US" sz="4000" dirty="0" smtClean="0">
                <a:hlinkClick r:id="rId3"/>
              </a:rPr>
              <a:t>14:1-31</a:t>
            </a:r>
            <a:r>
              <a:rPr lang="en-US" sz="3200" dirty="0" smtClean="0"/>
              <a:t> (ESV)</a:t>
            </a:r>
            <a:endParaRPr lang="en-US" sz="4000" dirty="0"/>
          </a:p>
          <a:p>
            <a:pPr algn="ctr"/>
            <a:r>
              <a:rPr lang="en-US" sz="3200" dirty="0" smtClean="0"/>
              <a:t>The Upper Room Discourse</a:t>
            </a:r>
          </a:p>
        </p:txBody>
      </p:sp>
      <p:sp>
        <p:nvSpPr>
          <p:cNvPr id="5" name="Slide Number Placeholder 4"/>
          <p:cNvSpPr>
            <a:spLocks noGrp="1"/>
          </p:cNvSpPr>
          <p:nvPr>
            <p:ph type="sldNum" sz="quarter" idx="12"/>
          </p:nvPr>
        </p:nvSpPr>
        <p:spPr/>
        <p:txBody>
          <a:bodyPr/>
          <a:lstStyle/>
          <a:p>
            <a:fld id="{5762F52A-C960-462B-8236-8A9481EACB9C}" type="slidenum">
              <a:rPr lang="en-US" smtClean="0"/>
              <a:pPr/>
              <a:t>7</a:t>
            </a:fld>
            <a:endParaRPr lang="en-US" dirty="0"/>
          </a:p>
        </p:txBody>
      </p:sp>
      <p:sp>
        <p:nvSpPr>
          <p:cNvPr id="2" name="Date Placeholder 1"/>
          <p:cNvSpPr>
            <a:spLocks noGrp="1"/>
          </p:cNvSpPr>
          <p:nvPr>
            <p:ph type="dt" sz="half" idx="10"/>
          </p:nvPr>
        </p:nvSpPr>
        <p:spPr/>
        <p:txBody>
          <a:bodyPr/>
          <a:lstStyle/>
          <a:p>
            <a:r>
              <a:rPr lang="en-US" dirty="0" smtClean="0"/>
              <a:t>April 28, 2015</a:t>
            </a:r>
            <a:endParaRPr lang="en-US" dirty="0"/>
          </a:p>
        </p:txBody>
      </p:sp>
      <p:sp>
        <p:nvSpPr>
          <p:cNvPr id="3" name="Footer Placeholder 2"/>
          <p:cNvSpPr>
            <a:spLocks noGrp="1"/>
          </p:cNvSpPr>
          <p:nvPr>
            <p:ph type="ftr" sz="quarter" idx="11"/>
          </p:nvPr>
        </p:nvSpPr>
        <p:spPr/>
        <p:txBody>
          <a:bodyPr/>
          <a:lstStyle/>
          <a:p>
            <a:r>
              <a:rPr lang="en-US" dirty="0" smtClean="0"/>
              <a:t>Lesson 27 - John 14:1-31</a:t>
            </a:r>
            <a:endParaRPr lang="en-US" dirty="0"/>
          </a:p>
        </p:txBody>
      </p:sp>
    </p:spTree>
    <p:extLst>
      <p:ext uri="{BB962C8B-B14F-4D97-AF65-F5344CB8AC3E}">
        <p14:creationId xmlns:p14="http://schemas.microsoft.com/office/powerpoint/2010/main" val="356505626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932544" y="1617528"/>
            <a:ext cx="7754256" cy="4832092"/>
          </a:xfrm>
          <a:prstGeom prst="rect">
            <a:avLst/>
          </a:prstGeom>
        </p:spPr>
        <p:txBody>
          <a:bodyPr wrap="square">
            <a:spAutoFit/>
          </a:bodyPr>
          <a:lstStyle/>
          <a:p>
            <a:r>
              <a:rPr lang="en-US" sz="2200" baseline="30000" dirty="0"/>
              <a:t>8 </a:t>
            </a:r>
            <a:r>
              <a:rPr lang="en-US" sz="2200" dirty="0"/>
              <a:t>Philip said to him, “Lord, show us the Father, and it is enough for us.” </a:t>
            </a:r>
            <a:r>
              <a:rPr lang="en-US" sz="2200" baseline="30000" dirty="0"/>
              <a:t>9 </a:t>
            </a:r>
            <a:r>
              <a:rPr lang="en-US" sz="2200" dirty="0"/>
              <a:t>Jesus said to him, “</a:t>
            </a:r>
            <a:r>
              <a:rPr lang="en-US" sz="2200" dirty="0">
                <a:solidFill>
                  <a:srgbClr val="FF0000"/>
                </a:solidFill>
              </a:rPr>
              <a:t>Have I been with you so long, and you still do not know me, Philip? Whoever has seen me has seen the Father. How can you say, ‘Show us the Father’? </a:t>
            </a:r>
            <a:r>
              <a:rPr lang="en-US" sz="2200" baseline="30000" dirty="0">
                <a:solidFill>
                  <a:srgbClr val="FF0000"/>
                </a:solidFill>
              </a:rPr>
              <a:t>10 </a:t>
            </a:r>
            <a:r>
              <a:rPr lang="en-US" sz="2200" dirty="0">
                <a:solidFill>
                  <a:srgbClr val="FF0000"/>
                </a:solidFill>
              </a:rPr>
              <a:t>Do you not believe that I am in the Father and the Father is in me? The words that I say to you I do not speak on my own authority, but the Father who dwells in me does his works. </a:t>
            </a:r>
            <a:r>
              <a:rPr lang="en-US" sz="2200" baseline="30000" dirty="0">
                <a:solidFill>
                  <a:srgbClr val="FF0000"/>
                </a:solidFill>
              </a:rPr>
              <a:t>11 </a:t>
            </a:r>
            <a:r>
              <a:rPr lang="en-US" sz="2200" dirty="0">
                <a:solidFill>
                  <a:srgbClr val="FF0000"/>
                </a:solidFill>
              </a:rPr>
              <a:t>Believe me that I am in the Father and the Father is in me, or else believe on account of the works themselves.</a:t>
            </a:r>
          </a:p>
          <a:p>
            <a:r>
              <a:rPr lang="en-US" sz="2200" baseline="30000" dirty="0">
                <a:solidFill>
                  <a:srgbClr val="FF0000"/>
                </a:solidFill>
              </a:rPr>
              <a:t>12 </a:t>
            </a:r>
            <a:r>
              <a:rPr lang="en-US" sz="2200" dirty="0">
                <a:solidFill>
                  <a:srgbClr val="FF0000"/>
                </a:solidFill>
              </a:rPr>
              <a:t>“Truly, truly, I say to you, whoever believes in me will also do the works that I do; and greater works than these will he do, because I am going to the Father. </a:t>
            </a:r>
            <a:r>
              <a:rPr lang="en-US" sz="2200" baseline="30000" dirty="0">
                <a:solidFill>
                  <a:srgbClr val="FF0000"/>
                </a:solidFill>
              </a:rPr>
              <a:t>13 </a:t>
            </a:r>
            <a:r>
              <a:rPr lang="en-US" sz="2200" dirty="0">
                <a:solidFill>
                  <a:srgbClr val="FF0000"/>
                </a:solidFill>
              </a:rPr>
              <a:t>Whatever you ask in my name, this I will do, that the Father may be glorified in the Son. </a:t>
            </a:r>
            <a:r>
              <a:rPr lang="en-US" sz="2200" baseline="30000" dirty="0">
                <a:solidFill>
                  <a:srgbClr val="FF0000"/>
                </a:solidFill>
              </a:rPr>
              <a:t>14 </a:t>
            </a:r>
            <a:r>
              <a:rPr lang="en-US" sz="2200" dirty="0">
                <a:solidFill>
                  <a:srgbClr val="FF0000"/>
                </a:solidFill>
              </a:rPr>
              <a:t>If you ask me</a:t>
            </a:r>
            <a:r>
              <a:rPr lang="en-US" sz="2200" baseline="30000" dirty="0">
                <a:solidFill>
                  <a:srgbClr val="FF0000"/>
                </a:solidFill>
              </a:rPr>
              <a:t> </a:t>
            </a:r>
            <a:r>
              <a:rPr lang="en-US" sz="2200" dirty="0">
                <a:solidFill>
                  <a:srgbClr val="FF0000"/>
                </a:solidFill>
              </a:rPr>
              <a:t>anything in my name, I will do it.</a:t>
            </a:r>
          </a:p>
        </p:txBody>
      </p:sp>
      <p:sp>
        <p:nvSpPr>
          <p:cNvPr id="8" name="Rectangle 7"/>
          <p:cNvSpPr/>
          <p:nvPr/>
        </p:nvSpPr>
        <p:spPr>
          <a:xfrm>
            <a:off x="1904999" y="94165"/>
            <a:ext cx="5334001" cy="1200329"/>
          </a:xfrm>
          <a:prstGeom prst="rect">
            <a:avLst/>
          </a:prstGeom>
        </p:spPr>
        <p:txBody>
          <a:bodyPr wrap="square" anchor="ctr">
            <a:spAutoFit/>
          </a:bodyPr>
          <a:lstStyle/>
          <a:p>
            <a:pPr algn="ctr"/>
            <a:r>
              <a:rPr lang="en-US" sz="4000" dirty="0">
                <a:hlinkClick r:id="rId3"/>
              </a:rPr>
              <a:t>John </a:t>
            </a:r>
            <a:r>
              <a:rPr lang="en-US" sz="4000" dirty="0" smtClean="0">
                <a:hlinkClick r:id="rId3"/>
              </a:rPr>
              <a:t>14:1-31</a:t>
            </a:r>
            <a:r>
              <a:rPr lang="en-US" sz="3200" dirty="0" smtClean="0"/>
              <a:t> (ESV)</a:t>
            </a:r>
            <a:endParaRPr lang="en-US" sz="4000" dirty="0"/>
          </a:p>
          <a:p>
            <a:pPr algn="ctr"/>
            <a:r>
              <a:rPr lang="en-US" sz="3200" dirty="0" smtClean="0"/>
              <a:t>The Upper Room Discourse</a:t>
            </a:r>
          </a:p>
        </p:txBody>
      </p:sp>
      <p:sp>
        <p:nvSpPr>
          <p:cNvPr id="5" name="Slide Number Placeholder 4"/>
          <p:cNvSpPr>
            <a:spLocks noGrp="1"/>
          </p:cNvSpPr>
          <p:nvPr>
            <p:ph type="sldNum" sz="quarter" idx="12"/>
          </p:nvPr>
        </p:nvSpPr>
        <p:spPr/>
        <p:txBody>
          <a:bodyPr/>
          <a:lstStyle/>
          <a:p>
            <a:fld id="{5762F52A-C960-462B-8236-8A9481EACB9C}" type="slidenum">
              <a:rPr lang="en-US" smtClean="0"/>
              <a:pPr/>
              <a:t>8</a:t>
            </a:fld>
            <a:endParaRPr lang="en-US" dirty="0"/>
          </a:p>
        </p:txBody>
      </p:sp>
      <p:sp>
        <p:nvSpPr>
          <p:cNvPr id="2" name="Date Placeholder 1"/>
          <p:cNvSpPr>
            <a:spLocks noGrp="1"/>
          </p:cNvSpPr>
          <p:nvPr>
            <p:ph type="dt" sz="half" idx="10"/>
          </p:nvPr>
        </p:nvSpPr>
        <p:spPr/>
        <p:txBody>
          <a:bodyPr/>
          <a:lstStyle/>
          <a:p>
            <a:r>
              <a:rPr lang="en-US" dirty="0" smtClean="0"/>
              <a:t>April 28, 2015</a:t>
            </a:r>
            <a:endParaRPr lang="en-US" dirty="0"/>
          </a:p>
        </p:txBody>
      </p:sp>
      <p:sp>
        <p:nvSpPr>
          <p:cNvPr id="3" name="Footer Placeholder 2"/>
          <p:cNvSpPr>
            <a:spLocks noGrp="1"/>
          </p:cNvSpPr>
          <p:nvPr>
            <p:ph type="ftr" sz="quarter" idx="11"/>
          </p:nvPr>
        </p:nvSpPr>
        <p:spPr/>
        <p:txBody>
          <a:bodyPr/>
          <a:lstStyle/>
          <a:p>
            <a:r>
              <a:rPr lang="en-US" dirty="0" smtClean="0"/>
              <a:t>Lesson 27 - John 14:1-31</a:t>
            </a:r>
            <a:endParaRPr lang="en-US" dirty="0"/>
          </a:p>
        </p:txBody>
      </p:sp>
    </p:spTree>
    <p:extLst>
      <p:ext uri="{BB962C8B-B14F-4D97-AF65-F5344CB8AC3E}">
        <p14:creationId xmlns:p14="http://schemas.microsoft.com/office/powerpoint/2010/main" val="173752296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932544" y="1617528"/>
            <a:ext cx="7906656" cy="5016758"/>
          </a:xfrm>
          <a:prstGeom prst="rect">
            <a:avLst/>
          </a:prstGeom>
        </p:spPr>
        <p:txBody>
          <a:bodyPr wrap="square">
            <a:spAutoFit/>
          </a:bodyPr>
          <a:lstStyle/>
          <a:p>
            <a:r>
              <a:rPr lang="en-US" sz="2000" baseline="30000" dirty="0"/>
              <a:t>15 </a:t>
            </a:r>
            <a:r>
              <a:rPr lang="en-US" sz="2000" dirty="0"/>
              <a:t>“</a:t>
            </a:r>
            <a:r>
              <a:rPr lang="en-US" sz="2000" dirty="0">
                <a:solidFill>
                  <a:srgbClr val="FF0000"/>
                </a:solidFill>
              </a:rPr>
              <a:t>If you love me, you will keep my commandments. </a:t>
            </a:r>
            <a:r>
              <a:rPr lang="en-US" sz="2000" baseline="30000" dirty="0">
                <a:solidFill>
                  <a:srgbClr val="FF0000"/>
                </a:solidFill>
              </a:rPr>
              <a:t>16 </a:t>
            </a:r>
            <a:r>
              <a:rPr lang="en-US" sz="2000" dirty="0">
                <a:solidFill>
                  <a:srgbClr val="FF0000"/>
                </a:solidFill>
              </a:rPr>
              <a:t>And I will ask the Father, and he will give you another </a:t>
            </a:r>
            <a:r>
              <a:rPr lang="en-US" sz="2000" dirty="0" smtClean="0">
                <a:solidFill>
                  <a:srgbClr val="FF0000"/>
                </a:solidFill>
              </a:rPr>
              <a:t>Helper, </a:t>
            </a:r>
            <a:r>
              <a:rPr lang="en-US" sz="2000" dirty="0">
                <a:solidFill>
                  <a:srgbClr val="FF0000"/>
                </a:solidFill>
              </a:rPr>
              <a:t>to be with you forever, </a:t>
            </a:r>
            <a:r>
              <a:rPr lang="en-US" sz="2000" baseline="30000" dirty="0">
                <a:solidFill>
                  <a:srgbClr val="FF0000"/>
                </a:solidFill>
              </a:rPr>
              <a:t>17 </a:t>
            </a:r>
            <a:r>
              <a:rPr lang="en-US" sz="2000" dirty="0">
                <a:solidFill>
                  <a:srgbClr val="FF0000"/>
                </a:solidFill>
              </a:rPr>
              <a:t>even the Spirit of truth, whom the world cannot receive, because it neither sees him nor knows him. You know him, for he dwells with you and will </a:t>
            </a:r>
            <a:r>
              <a:rPr lang="en-US" sz="2000" dirty="0" smtClean="0">
                <a:solidFill>
                  <a:srgbClr val="FF0000"/>
                </a:solidFill>
              </a:rPr>
              <a:t>be </a:t>
            </a:r>
            <a:r>
              <a:rPr lang="en-US" sz="2000" dirty="0">
                <a:solidFill>
                  <a:srgbClr val="FF0000"/>
                </a:solidFill>
              </a:rPr>
              <a:t>in you.</a:t>
            </a:r>
          </a:p>
          <a:p>
            <a:r>
              <a:rPr lang="en-US" sz="2000" baseline="30000" dirty="0">
                <a:solidFill>
                  <a:srgbClr val="FF0000"/>
                </a:solidFill>
              </a:rPr>
              <a:t>18 </a:t>
            </a:r>
            <a:r>
              <a:rPr lang="en-US" sz="2000" dirty="0">
                <a:solidFill>
                  <a:srgbClr val="FF0000"/>
                </a:solidFill>
              </a:rPr>
              <a:t>“I will not leave you as orphans; I will come to you. </a:t>
            </a:r>
            <a:r>
              <a:rPr lang="en-US" sz="2000" baseline="30000" dirty="0">
                <a:solidFill>
                  <a:srgbClr val="FF0000"/>
                </a:solidFill>
              </a:rPr>
              <a:t>19 </a:t>
            </a:r>
            <a:r>
              <a:rPr lang="en-US" sz="2000" dirty="0">
                <a:solidFill>
                  <a:srgbClr val="FF0000"/>
                </a:solidFill>
              </a:rPr>
              <a:t>Yet a little while and the world will see me no more, but you will see me. Because I live, you also will live. </a:t>
            </a:r>
            <a:r>
              <a:rPr lang="en-US" sz="2000" baseline="30000" dirty="0">
                <a:solidFill>
                  <a:srgbClr val="FF0000"/>
                </a:solidFill>
              </a:rPr>
              <a:t>20 </a:t>
            </a:r>
            <a:r>
              <a:rPr lang="en-US" sz="2000" dirty="0">
                <a:solidFill>
                  <a:srgbClr val="FF0000"/>
                </a:solidFill>
              </a:rPr>
              <a:t>In that day you will know that I am in my Father, and you in me, and I in you. </a:t>
            </a:r>
            <a:r>
              <a:rPr lang="en-US" sz="2000" baseline="30000" dirty="0">
                <a:solidFill>
                  <a:srgbClr val="FF0000"/>
                </a:solidFill>
              </a:rPr>
              <a:t>21 </a:t>
            </a:r>
            <a:r>
              <a:rPr lang="en-US" sz="2000" dirty="0">
                <a:solidFill>
                  <a:srgbClr val="FF0000"/>
                </a:solidFill>
              </a:rPr>
              <a:t>Whoever has my commandments and keeps them, he it is who loves me. And he who loves me will be loved by my Father, and I will love him and manifest myself to him.</a:t>
            </a:r>
            <a:r>
              <a:rPr lang="en-US" sz="2000" dirty="0"/>
              <a:t>” </a:t>
            </a:r>
            <a:r>
              <a:rPr lang="en-US" sz="2000" baseline="30000" dirty="0"/>
              <a:t>22 </a:t>
            </a:r>
            <a:r>
              <a:rPr lang="en-US" sz="2000" dirty="0"/>
              <a:t>Judas (not Iscariot) said to him, “Lord, how is it that you will manifest yourself to us, and not to the world?” </a:t>
            </a:r>
            <a:r>
              <a:rPr lang="en-US" sz="2000" baseline="30000" dirty="0"/>
              <a:t>23 </a:t>
            </a:r>
            <a:r>
              <a:rPr lang="en-US" sz="2000" dirty="0"/>
              <a:t>Jesus answered him, “</a:t>
            </a:r>
            <a:r>
              <a:rPr lang="en-US" sz="2000" dirty="0">
                <a:solidFill>
                  <a:srgbClr val="FF0000"/>
                </a:solidFill>
              </a:rPr>
              <a:t>If anyone loves me, he will keep my word, and my Father will love him, and we will come to him and make our home with him. </a:t>
            </a:r>
            <a:r>
              <a:rPr lang="en-US" sz="2000" baseline="30000" dirty="0">
                <a:solidFill>
                  <a:srgbClr val="FF0000"/>
                </a:solidFill>
              </a:rPr>
              <a:t>24 </a:t>
            </a:r>
            <a:r>
              <a:rPr lang="en-US" sz="2000" dirty="0">
                <a:solidFill>
                  <a:srgbClr val="FF0000"/>
                </a:solidFill>
              </a:rPr>
              <a:t>Whoever does not love me does not keep my words. And the word that you hear is not mine but the Father's who sent me.</a:t>
            </a:r>
          </a:p>
        </p:txBody>
      </p:sp>
      <p:sp>
        <p:nvSpPr>
          <p:cNvPr id="8" name="Rectangle 7"/>
          <p:cNvSpPr/>
          <p:nvPr/>
        </p:nvSpPr>
        <p:spPr>
          <a:xfrm>
            <a:off x="1904999" y="94165"/>
            <a:ext cx="5334001" cy="1200329"/>
          </a:xfrm>
          <a:prstGeom prst="rect">
            <a:avLst/>
          </a:prstGeom>
        </p:spPr>
        <p:txBody>
          <a:bodyPr wrap="square" anchor="ctr">
            <a:spAutoFit/>
          </a:bodyPr>
          <a:lstStyle/>
          <a:p>
            <a:pPr algn="ctr"/>
            <a:r>
              <a:rPr lang="en-US" sz="4000" dirty="0">
                <a:hlinkClick r:id="rId3"/>
              </a:rPr>
              <a:t>John </a:t>
            </a:r>
            <a:r>
              <a:rPr lang="en-US" sz="4000" dirty="0" smtClean="0">
                <a:hlinkClick r:id="rId3"/>
              </a:rPr>
              <a:t>14:1-31</a:t>
            </a:r>
            <a:r>
              <a:rPr lang="en-US" sz="3200" dirty="0" smtClean="0"/>
              <a:t> (ESV)</a:t>
            </a:r>
            <a:endParaRPr lang="en-US" sz="4000" dirty="0"/>
          </a:p>
          <a:p>
            <a:pPr algn="ctr"/>
            <a:r>
              <a:rPr lang="en-US" sz="3200" dirty="0" smtClean="0"/>
              <a:t>The Upper Room Discourse</a:t>
            </a:r>
          </a:p>
        </p:txBody>
      </p:sp>
      <p:sp>
        <p:nvSpPr>
          <p:cNvPr id="5" name="Slide Number Placeholder 4"/>
          <p:cNvSpPr>
            <a:spLocks noGrp="1"/>
          </p:cNvSpPr>
          <p:nvPr>
            <p:ph type="sldNum" sz="quarter" idx="12"/>
          </p:nvPr>
        </p:nvSpPr>
        <p:spPr/>
        <p:txBody>
          <a:bodyPr/>
          <a:lstStyle/>
          <a:p>
            <a:fld id="{5762F52A-C960-462B-8236-8A9481EACB9C}" type="slidenum">
              <a:rPr lang="en-US" smtClean="0"/>
              <a:pPr/>
              <a:t>9</a:t>
            </a:fld>
            <a:endParaRPr lang="en-US" dirty="0"/>
          </a:p>
        </p:txBody>
      </p:sp>
      <p:sp>
        <p:nvSpPr>
          <p:cNvPr id="2" name="Date Placeholder 1"/>
          <p:cNvSpPr>
            <a:spLocks noGrp="1"/>
          </p:cNvSpPr>
          <p:nvPr>
            <p:ph type="dt" sz="half" idx="10"/>
          </p:nvPr>
        </p:nvSpPr>
        <p:spPr/>
        <p:txBody>
          <a:bodyPr/>
          <a:lstStyle/>
          <a:p>
            <a:r>
              <a:rPr lang="en-US" dirty="0" smtClean="0"/>
              <a:t>April 28, 2015</a:t>
            </a:r>
            <a:endParaRPr lang="en-US" dirty="0"/>
          </a:p>
        </p:txBody>
      </p:sp>
      <p:sp>
        <p:nvSpPr>
          <p:cNvPr id="3" name="Footer Placeholder 2"/>
          <p:cNvSpPr>
            <a:spLocks noGrp="1"/>
          </p:cNvSpPr>
          <p:nvPr>
            <p:ph type="ftr" sz="quarter" idx="11"/>
          </p:nvPr>
        </p:nvSpPr>
        <p:spPr/>
        <p:txBody>
          <a:bodyPr/>
          <a:lstStyle/>
          <a:p>
            <a:r>
              <a:rPr lang="en-US" dirty="0" smtClean="0"/>
              <a:t>Lesson 27 - John 14:1-31</a:t>
            </a:r>
            <a:endParaRPr lang="en-US" dirty="0"/>
          </a:p>
        </p:txBody>
      </p:sp>
    </p:spTree>
    <p:extLst>
      <p:ext uri="{BB962C8B-B14F-4D97-AF65-F5344CB8AC3E}">
        <p14:creationId xmlns:p14="http://schemas.microsoft.com/office/powerpoint/2010/main" val="123771020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w="12700">
          <a:solidFill>
            <a:schemeClr val="tx1"/>
          </a:solidFill>
          <a:headEnd type="none" w="med" len="med"/>
          <a:tailEnd type="none" w="med" len="med"/>
        </a:ln>
      </a:spPr>
      <a:bodyPr rtlCol="0" anchor="ctr"/>
      <a:lstStyle>
        <a:defPPr algn="ctr">
          <a:defRPr/>
        </a:defPPr>
      </a:lstStyle>
      <a:style>
        <a:lnRef idx="1">
          <a:schemeClr val="accent1"/>
        </a:lnRef>
        <a:fillRef idx="0">
          <a:schemeClr val="accent1"/>
        </a:fillRef>
        <a:effectRef idx="0">
          <a:schemeClr val="accent1"/>
        </a:effectRef>
        <a:fontRef idx="minor">
          <a:schemeClr val="tx1"/>
        </a:fontRef>
      </a:style>
    </a:spDef>
    <a:lnDef>
      <a:spPr>
        <a:ln w="12700">
          <a:solidFill>
            <a:schemeClr val="tx1"/>
          </a:solidFill>
          <a:headEnd type="none" w="med" len="med"/>
          <a:tailEnd type="none" w="med" len="med"/>
        </a:ln>
      </a:spPr>
      <a:bodyPr/>
      <a:lstStyle/>
      <a:style>
        <a:lnRef idx="1">
          <a:schemeClr val="accent1"/>
        </a:lnRef>
        <a:fillRef idx="0">
          <a:schemeClr val="accent1"/>
        </a:fillRef>
        <a:effectRef idx="0">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12905</TotalTime>
  <Words>980</Words>
  <Application>Microsoft Office PowerPoint</Application>
  <PresentationFormat>Letter Paper (8.5x11 in)</PresentationFormat>
  <Paragraphs>234</Paragraphs>
  <Slides>25</Slides>
  <Notes>11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25</vt:i4>
      </vt:variant>
    </vt:vector>
  </HeadingPairs>
  <TitlesOfParts>
    <vt:vector size="29" baseType="lpstr">
      <vt:lpstr>Arial</vt:lpstr>
      <vt:lpstr>Calibri</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Paul R. Logan</dc:creator>
  <cp:lastModifiedBy>IT</cp:lastModifiedBy>
  <cp:revision>558</cp:revision>
  <cp:lastPrinted>2014-10-04T03:47:23Z</cp:lastPrinted>
  <dcterms:created xsi:type="dcterms:W3CDTF">2012-01-22T12:15:41Z</dcterms:created>
  <dcterms:modified xsi:type="dcterms:W3CDTF">2015-04-27T03:19:15Z</dcterms:modified>
</cp:coreProperties>
</file>