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0"/>
  </p:notesMasterIdLst>
  <p:handoutMasterIdLst>
    <p:handoutMasterId r:id="rId31"/>
  </p:handoutMasterIdLst>
  <p:sldIdLst>
    <p:sldId id="474" r:id="rId2"/>
    <p:sldId id="467" r:id="rId3"/>
    <p:sldId id="1492" r:id="rId4"/>
    <p:sldId id="463" r:id="rId5"/>
    <p:sldId id="517" r:id="rId6"/>
    <p:sldId id="518" r:id="rId7"/>
    <p:sldId id="677" r:id="rId8"/>
    <p:sldId id="505" r:id="rId9"/>
    <p:sldId id="484" r:id="rId10"/>
    <p:sldId id="1583" r:id="rId11"/>
    <p:sldId id="1601" r:id="rId12"/>
    <p:sldId id="1585" r:id="rId13"/>
    <p:sldId id="1602" r:id="rId14"/>
    <p:sldId id="1611" r:id="rId15"/>
    <p:sldId id="793" r:id="rId16"/>
    <p:sldId id="1608" r:id="rId17"/>
    <p:sldId id="1603" r:id="rId18"/>
    <p:sldId id="1604" r:id="rId19"/>
    <p:sldId id="1606" r:id="rId20"/>
    <p:sldId id="1607" r:id="rId21"/>
    <p:sldId id="1605" r:id="rId22"/>
    <p:sldId id="1612" r:id="rId23"/>
    <p:sldId id="1591" r:id="rId24"/>
    <p:sldId id="1598" r:id="rId25"/>
    <p:sldId id="1600" r:id="rId26"/>
    <p:sldId id="1609" r:id="rId27"/>
    <p:sldId id="1613" r:id="rId28"/>
    <p:sldId id="1610" r:id="rId29"/>
  </p:sldIdLst>
  <p:sldSz cx="13004800" cy="7315200"/>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304" userDrawn="1">
          <p15:clr>
            <a:srgbClr val="A4A3A4"/>
          </p15:clr>
        </p15:guide>
        <p15:guide id="2" pos="409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FFCC66"/>
    <a:srgbClr val="CB9902"/>
    <a:srgbClr val="FFFFFF"/>
    <a:srgbClr val="FFFF00"/>
    <a:srgbClr val="FF7C80"/>
    <a:srgbClr val="CAD1D2"/>
    <a:srgbClr val="75BDA7"/>
    <a:srgbClr val="3494BA"/>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788" autoAdjust="0"/>
    <p:restoredTop sz="65188" autoAdjust="0"/>
  </p:normalViewPr>
  <p:slideViewPr>
    <p:cSldViewPr>
      <p:cViewPr varScale="1">
        <p:scale>
          <a:sx n="61" d="100"/>
          <a:sy n="61" d="100"/>
        </p:scale>
        <p:origin x="224" y="256"/>
      </p:cViewPr>
      <p:guideLst>
        <p:guide orient="horz" pos="2304"/>
        <p:guide pos="4096"/>
      </p:guideLst>
    </p:cSldViewPr>
  </p:slideViewPr>
  <p:outlineViewPr>
    <p:cViewPr>
      <p:scale>
        <a:sx n="33" d="100"/>
        <a:sy n="33" d="100"/>
      </p:scale>
      <p:origin x="0" y="-16752"/>
    </p:cViewPr>
  </p:outlineViewPr>
  <p:notesTextViewPr>
    <p:cViewPr>
      <p:scale>
        <a:sx n="150" d="100"/>
        <a:sy n="150" d="100"/>
      </p:scale>
      <p:origin x="0" y="0"/>
    </p:cViewPr>
  </p:notesTextViewPr>
  <p:sorterViewPr>
    <p:cViewPr>
      <p:scale>
        <a:sx n="75" d="100"/>
        <a:sy n="75" d="100"/>
      </p:scale>
      <p:origin x="0" y="-7011"/>
    </p:cViewPr>
  </p:sorterViewPr>
  <p:notesViewPr>
    <p:cSldViewPr>
      <p:cViewPr varScale="1">
        <p:scale>
          <a:sx n="78" d="100"/>
          <a:sy n="78" d="100"/>
        </p:scale>
        <p:origin x="4032"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defRPr sz="1200"/>
            </a:lvl1pPr>
          </a:lstStyle>
          <a:p>
            <a:endParaRPr lang="en-US"/>
          </a:p>
        </p:txBody>
      </p:sp>
      <p:sp>
        <p:nvSpPr>
          <p:cNvPr id="18435" name="Rectangle 3"/>
          <p:cNvSpPr>
            <a:spLocks noGrp="1" noChangeArrowheads="1"/>
          </p:cNvSpPr>
          <p:nvPr>
            <p:ph type="dt" sz="quarter" idx="1"/>
          </p:nvPr>
        </p:nvSpPr>
        <p:spPr bwMode="auto">
          <a:xfrm>
            <a:off x="4008705"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a:defRPr sz="1200"/>
            </a:lvl1pPr>
          </a:lstStyle>
          <a:p>
            <a:endParaRPr lang="en-US"/>
          </a:p>
        </p:txBody>
      </p:sp>
      <p:sp>
        <p:nvSpPr>
          <p:cNvPr id="18436" name="Rectangle 4"/>
          <p:cNvSpPr>
            <a:spLocks noGrp="1" noChangeArrowheads="1"/>
          </p:cNvSpPr>
          <p:nvPr>
            <p:ph type="ftr" sz="quarter" idx="2"/>
          </p:nvPr>
        </p:nvSpPr>
        <p:spPr bwMode="auto">
          <a:xfrm>
            <a:off x="0"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defRPr sz="1200"/>
            </a:lvl1pPr>
          </a:lstStyle>
          <a:p>
            <a:endParaRPr lang="en-US"/>
          </a:p>
        </p:txBody>
      </p:sp>
      <p:sp>
        <p:nvSpPr>
          <p:cNvPr id="18437" name="Rectangle 5"/>
          <p:cNvSpPr>
            <a:spLocks noGrp="1" noChangeArrowheads="1"/>
          </p:cNvSpPr>
          <p:nvPr>
            <p:ph type="sldNum" sz="quarter" idx="3"/>
          </p:nvPr>
        </p:nvSpPr>
        <p:spPr bwMode="auto">
          <a:xfrm>
            <a:off x="4008705"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a:defRPr sz="1200"/>
            </a:lvl1pPr>
          </a:lstStyle>
          <a:p>
            <a:fld id="{D7CD459D-E2F3-4FE0-BAEB-5D23A90BE640}" type="slidenum">
              <a:rPr lang="en-US"/>
              <a:pPr/>
              <a:t>‹#›</a:t>
            </a:fld>
            <a:endParaRPr lang="en-US"/>
          </a:p>
        </p:txBody>
      </p:sp>
    </p:spTree>
    <p:extLst>
      <p:ext uri="{BB962C8B-B14F-4D97-AF65-F5344CB8AC3E}">
        <p14:creationId xmlns:p14="http://schemas.microsoft.com/office/powerpoint/2010/main" val="390939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defRPr sz="1200"/>
            </a:lvl1pPr>
          </a:lstStyle>
          <a:p>
            <a:endParaRPr lang="en-US"/>
          </a:p>
        </p:txBody>
      </p:sp>
      <p:sp>
        <p:nvSpPr>
          <p:cNvPr id="45059" name="Rectangle 3"/>
          <p:cNvSpPr>
            <a:spLocks noGrp="1" noChangeArrowheads="1"/>
          </p:cNvSpPr>
          <p:nvPr>
            <p:ph type="dt" idx="1"/>
          </p:nvPr>
        </p:nvSpPr>
        <p:spPr bwMode="auto">
          <a:xfrm>
            <a:off x="4008705"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a:defRPr sz="1200"/>
            </a:lvl1pPr>
          </a:lstStyle>
          <a:p>
            <a:endParaRPr lang="en-US"/>
          </a:p>
        </p:txBody>
      </p:sp>
      <p:sp>
        <p:nvSpPr>
          <p:cNvPr id="45060" name="Rectangle 4"/>
          <p:cNvSpPr>
            <a:spLocks noGrp="1" noRot="1" noChangeAspect="1" noChangeArrowheads="1" noTextEdit="1"/>
          </p:cNvSpPr>
          <p:nvPr>
            <p:ph type="sldImg" idx="2"/>
          </p:nvPr>
        </p:nvSpPr>
        <p:spPr bwMode="auto">
          <a:xfrm>
            <a:off x="417513" y="701675"/>
            <a:ext cx="6242050" cy="3511550"/>
          </a:xfrm>
          <a:prstGeom prst="rect">
            <a:avLst/>
          </a:prstGeom>
          <a:noFill/>
          <a:ln w="9525">
            <a:solidFill>
              <a:srgbClr val="000000"/>
            </a:solidFill>
            <a:miter lim="800000"/>
            <a:headEnd/>
            <a:tailEnd/>
          </a:ln>
          <a:effectLst/>
        </p:spPr>
      </p:sp>
      <p:sp>
        <p:nvSpPr>
          <p:cNvPr id="45061" name="Rectangle 5"/>
          <p:cNvSpPr>
            <a:spLocks noGrp="1" noChangeArrowheads="1"/>
          </p:cNvSpPr>
          <p:nvPr>
            <p:ph type="body" sz="quarter" idx="3"/>
          </p:nvPr>
        </p:nvSpPr>
        <p:spPr bwMode="auto">
          <a:xfrm>
            <a:off x="707708" y="4447461"/>
            <a:ext cx="5661660" cy="421338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062" name="Rectangle 6"/>
          <p:cNvSpPr>
            <a:spLocks noGrp="1" noChangeArrowheads="1"/>
          </p:cNvSpPr>
          <p:nvPr>
            <p:ph type="ftr" sz="quarter" idx="4"/>
          </p:nvPr>
        </p:nvSpPr>
        <p:spPr bwMode="auto">
          <a:xfrm>
            <a:off x="0"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defRPr sz="1200"/>
            </a:lvl1pPr>
          </a:lstStyle>
          <a:p>
            <a:endParaRPr lang="en-US"/>
          </a:p>
        </p:txBody>
      </p:sp>
      <p:sp>
        <p:nvSpPr>
          <p:cNvPr id="45063" name="Rectangle 7"/>
          <p:cNvSpPr>
            <a:spLocks noGrp="1" noChangeArrowheads="1"/>
          </p:cNvSpPr>
          <p:nvPr>
            <p:ph type="sldNum" sz="quarter" idx="5"/>
          </p:nvPr>
        </p:nvSpPr>
        <p:spPr bwMode="auto">
          <a:xfrm>
            <a:off x="4008705"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a:defRPr sz="1200"/>
            </a:lvl1pPr>
          </a:lstStyle>
          <a:p>
            <a:fld id="{4D2B7343-4559-4655-B0BC-11E2F39BB687}" type="slidenum">
              <a:rPr lang="en-US"/>
              <a:pPr/>
              <a:t>‹#›</a:t>
            </a:fld>
            <a:endParaRPr lang="en-US"/>
          </a:p>
        </p:txBody>
      </p:sp>
    </p:spTree>
    <p:extLst>
      <p:ext uri="{BB962C8B-B14F-4D97-AF65-F5344CB8AC3E}">
        <p14:creationId xmlns:p14="http://schemas.microsoft.com/office/powerpoint/2010/main" val="20201839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1</a:t>
            </a:fld>
            <a:endParaRPr lang="en-US"/>
          </a:p>
        </p:txBody>
      </p:sp>
    </p:spTree>
    <p:extLst>
      <p:ext uri="{BB962C8B-B14F-4D97-AF65-F5344CB8AC3E}">
        <p14:creationId xmlns:p14="http://schemas.microsoft.com/office/powerpoint/2010/main" val="1579865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Do you ever “talk to” the Bible authors? It can be a good way of interacting with them and with God</a:t>
            </a:r>
          </a:p>
        </p:txBody>
      </p:sp>
      <p:sp>
        <p:nvSpPr>
          <p:cNvPr id="4" name="Slide Number Placeholder 3"/>
          <p:cNvSpPr>
            <a:spLocks noGrp="1"/>
          </p:cNvSpPr>
          <p:nvPr>
            <p:ph type="sldNum" sz="quarter" idx="5"/>
          </p:nvPr>
        </p:nvSpPr>
        <p:spPr/>
        <p:txBody>
          <a:bodyPr/>
          <a:lstStyle/>
          <a:p>
            <a:fld id="{4D2B7343-4559-4655-B0BC-11E2F39BB687}" type="slidenum">
              <a:rPr lang="en-US" smtClean="0"/>
              <a:pPr/>
              <a:t>10</a:t>
            </a:fld>
            <a:endParaRPr lang="en-US"/>
          </a:p>
        </p:txBody>
      </p:sp>
    </p:spTree>
    <p:extLst>
      <p:ext uri="{BB962C8B-B14F-4D97-AF65-F5344CB8AC3E}">
        <p14:creationId xmlns:p14="http://schemas.microsoft.com/office/powerpoint/2010/main" val="32569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800" b="1" dirty="0">
                <a:effectLst/>
                <a:latin typeface="Calibri" panose="020F0502020204030204" pitchFamily="34" charset="0"/>
                <a:ea typeface="Times New Roman" panose="02020603050405020304" pitchFamily="18" charset="0"/>
              </a:rPr>
              <a:t>The heavens are telling of the glory of God; And their expanse is declaring the work of His hands. (Psalm 19:1) </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sz="1800" b="1" dirty="0">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800" b="1" dirty="0">
                <a:effectLst/>
                <a:latin typeface="Calibri" panose="020F0502020204030204" pitchFamily="34" charset="0"/>
                <a:ea typeface="Times New Roman" panose="02020603050405020304" pitchFamily="18" charset="0"/>
              </a:rPr>
              <a:t>“It is He who changes the times and the epochs; He removes kings and establishes kings; He gives wisdom to wise men And knowledge to men of understanding. (Daniel 2:21) </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11</a:t>
            </a:fld>
            <a:endParaRPr lang="en-US"/>
          </a:p>
        </p:txBody>
      </p:sp>
    </p:spTree>
    <p:extLst>
      <p:ext uri="{BB962C8B-B14F-4D97-AF65-F5344CB8AC3E}">
        <p14:creationId xmlns:p14="http://schemas.microsoft.com/office/powerpoint/2010/main" val="2884488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200" b="1" kern="100" dirty="0">
                <a:solidFill>
                  <a:srgbClr val="0432FF"/>
                </a:solidFill>
                <a:latin typeface="+mn-lt"/>
                <a:ea typeface="Calibri" panose="020F0502020204030204" pitchFamily="34" charset="0"/>
              </a:rPr>
              <a:t>To be the chief grasshopper isn’t a very high ambition</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sz="1200" b="1" kern="100" dirty="0">
              <a:solidFill>
                <a:srgbClr val="0432FF"/>
              </a:solidFill>
              <a:latin typeface="+mn-lt"/>
              <a:ea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800" b="1" dirty="0">
                <a:solidFill>
                  <a:srgbClr val="9709C3"/>
                </a:solidFill>
                <a:effectLst/>
                <a:latin typeface="Arial" panose="020B0604020202020204" pitchFamily="34" charset="0"/>
                <a:ea typeface="Times New Roman" panose="02020603050405020304" pitchFamily="18" charset="0"/>
              </a:rPr>
              <a:t>40.21-24 Clearly, we have become masters of ignoring the obvious. We have gotten so impressed with ourselves, so focused on our own activities, that we avoid even considering God and His sovereignty. We don’t want Him to interfere with our choices or plans (JDB)</a:t>
            </a:r>
            <a:endParaRPr lang="en-US" sz="1800" dirty="0">
              <a:solidFill>
                <a:srgbClr val="9709C3"/>
              </a:solidFill>
              <a:effectLst/>
              <a:latin typeface="Arial" panose="020B0604020202020204" pitchFamily="34" charset="0"/>
              <a:ea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sz="1200" b="1" kern="100" dirty="0">
              <a:solidFill>
                <a:srgbClr val="0432FF"/>
              </a:solidFill>
              <a:latin typeface="+mn-lt"/>
              <a:ea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800" b="1" dirty="0">
                <a:effectLst/>
                <a:latin typeface="Calibri" panose="020F0502020204030204" pitchFamily="34" charset="0"/>
                <a:ea typeface="Times New Roman" panose="02020603050405020304" pitchFamily="18" charset="0"/>
              </a:rPr>
              <a:t>A test – God knows all the stars by name – billions of them. Can you write down the names of even half of the people in this room?</a:t>
            </a:r>
            <a:r>
              <a:rPr lang="en-US" dirty="0">
                <a:effectLst/>
              </a:rPr>
              <a:t> </a:t>
            </a:r>
            <a:endParaRPr lang="en-US" sz="1200" b="1" kern="100" dirty="0">
              <a:solidFill>
                <a:srgbClr val="0432FF"/>
              </a:solidFill>
              <a:latin typeface="+mn-lt"/>
              <a:ea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12</a:t>
            </a:fld>
            <a:endParaRPr lang="en-US"/>
          </a:p>
        </p:txBody>
      </p:sp>
    </p:spTree>
    <p:extLst>
      <p:ext uri="{BB962C8B-B14F-4D97-AF65-F5344CB8AC3E}">
        <p14:creationId xmlns:p14="http://schemas.microsoft.com/office/powerpoint/2010/main" val="295849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Lift up your eyes – our problem is that we are looking in all the wrong places!</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800" b="1" dirty="0">
                <a:effectLst/>
                <a:latin typeface="Calibri" panose="020F0502020204030204" pitchFamily="34" charset="0"/>
                <a:ea typeface="Times New Roman" panose="02020603050405020304" pitchFamily="18" charset="0"/>
              </a:rPr>
              <a:t>He named all the stars – and remembers all their names!</a:t>
            </a:r>
            <a:r>
              <a:rPr lang="en-US" sz="1800" dirty="0">
                <a:effectLst/>
                <a:latin typeface="Calibri" panose="020F0502020204030204" pitchFamily="34" charset="0"/>
                <a:ea typeface="Times New Roman" panose="02020603050405020304" pitchFamily="18" charset="0"/>
              </a:rPr>
              <a:t> With the most powerful telescopes and satellites in history, we can’t even see them all, much less count them.</a:t>
            </a:r>
            <a:r>
              <a:rPr lang="en-US" dirty="0">
                <a:effectLst/>
              </a:rPr>
              <a:t> </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0" i="0" u="none" strike="noStrike" dirty="0">
                <a:solidFill>
                  <a:srgbClr val="333333"/>
                </a:solidFill>
                <a:effectLst/>
                <a:latin typeface="Open Sans" panose="020F0502020204030204" pitchFamily="34" charset="0"/>
              </a:rPr>
              <a:t>While estimates among different experts vary, an acceptable range is between </a:t>
            </a:r>
            <a:r>
              <a:rPr lang="en-US" b="1" i="0" u="none" strike="noStrike" dirty="0">
                <a:solidFill>
                  <a:srgbClr val="333333"/>
                </a:solidFill>
                <a:effectLst/>
                <a:latin typeface="Open Sans" panose="020F0502020204030204" pitchFamily="34" charset="0"/>
              </a:rPr>
              <a:t>100 billion and 200 billion galaxies</a:t>
            </a:r>
            <a:r>
              <a:rPr lang="en-US" b="0" i="0" u="none" strike="noStrike" dirty="0">
                <a:solidFill>
                  <a:srgbClr val="333333"/>
                </a:solidFill>
                <a:effectLst/>
                <a:latin typeface="Open Sans" panose="020F0502020204030204" pitchFamily="34" charset="0"/>
              </a:rPr>
              <a:t>, said Mario </a:t>
            </a:r>
            <a:r>
              <a:rPr lang="en-US" b="0" i="0" u="none" strike="noStrike" dirty="0" err="1">
                <a:solidFill>
                  <a:srgbClr val="333333"/>
                </a:solidFill>
                <a:effectLst/>
                <a:latin typeface="Open Sans" panose="020F0502020204030204" pitchFamily="34" charset="0"/>
              </a:rPr>
              <a:t>Livio</a:t>
            </a:r>
            <a:r>
              <a:rPr lang="en-US" b="0" i="0" u="none" strike="noStrike" dirty="0">
                <a:solidFill>
                  <a:srgbClr val="333333"/>
                </a:solidFill>
                <a:effectLst/>
                <a:latin typeface="Open Sans" panose="020F0502020204030204" pitchFamily="34" charset="0"/>
              </a:rPr>
              <a:t>, an astrophysicist at the Space Telescope Science Institute in Baltimore, Maryland. </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0" i="0" u="none" strike="noStrike" dirty="0">
              <a:solidFill>
                <a:srgbClr val="333333"/>
              </a:solidFill>
              <a:effectLst/>
              <a:latin typeface="Open Sans"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800" b="1" kern="100" dirty="0">
                <a:solidFill>
                  <a:srgbClr val="000000"/>
                </a:solidFill>
                <a:effectLst/>
                <a:latin typeface="Times New Roman" panose="02020603050405020304" pitchFamily="18" charset="0"/>
                <a:ea typeface="Calibri" panose="020F0502020204030204" pitchFamily="34" charset="0"/>
              </a:rPr>
              <a:t>Galaxies, averaging an estimated 100 million stars</a:t>
            </a:r>
            <a:r>
              <a:rPr lang="en-US" sz="1800" kern="100" dirty="0">
                <a:solidFill>
                  <a:srgbClr val="000000"/>
                </a:solidFill>
                <a:effectLst/>
                <a:latin typeface="Times New Roman" panose="02020603050405020304" pitchFamily="18" charset="0"/>
                <a:ea typeface="Calibri" panose="020F0502020204030204" pitchFamily="34" charset="0"/>
              </a:rPr>
              <a:t>, range in size from dwarfs with less than a hundred million stars, to the largest galaxies known – </a:t>
            </a:r>
            <a:r>
              <a:rPr lang="en-US" sz="1800" b="1" kern="100" dirty="0" err="1">
                <a:solidFill>
                  <a:srgbClr val="000000"/>
                </a:solidFill>
                <a:effectLst/>
                <a:latin typeface="Times New Roman" panose="02020603050405020304" pitchFamily="18" charset="0"/>
                <a:ea typeface="Calibri" panose="020F0502020204030204" pitchFamily="34" charset="0"/>
              </a:rPr>
              <a:t>supergiants</a:t>
            </a:r>
            <a:r>
              <a:rPr lang="en-US" sz="1800" b="1" kern="100" dirty="0">
                <a:solidFill>
                  <a:srgbClr val="000000"/>
                </a:solidFill>
                <a:effectLst/>
                <a:latin typeface="Times New Roman" panose="02020603050405020304" pitchFamily="18" charset="0"/>
                <a:ea typeface="Calibri" panose="020F0502020204030204" pitchFamily="34" charset="0"/>
              </a:rPr>
              <a:t> with one hundred trillion stars</a:t>
            </a:r>
            <a:r>
              <a:rPr lang="en-US" sz="1800" kern="100" dirty="0">
                <a:solidFill>
                  <a:srgbClr val="000000"/>
                </a:solidFill>
                <a:effectLst/>
                <a:latin typeface="Times New Roman" panose="02020603050405020304" pitchFamily="18" charset="0"/>
                <a:ea typeface="Calibri" panose="020F0502020204030204" pitchFamily="34" charset="0"/>
              </a:rPr>
              <a:t>, each orbiting its galaxy's center of mass. - Wikipedia</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0" i="0" u="none" strike="noStrike" dirty="0">
              <a:solidFill>
                <a:srgbClr val="333333"/>
              </a:solidFill>
              <a:effectLst/>
              <a:latin typeface="Open Sans"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13</a:t>
            </a:fld>
            <a:endParaRPr lang="en-US"/>
          </a:p>
        </p:txBody>
      </p:sp>
    </p:spTree>
    <p:extLst>
      <p:ext uri="{BB962C8B-B14F-4D97-AF65-F5344CB8AC3E}">
        <p14:creationId xmlns:p14="http://schemas.microsoft.com/office/powerpoint/2010/main" val="1703315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None of the idols have ever been claimed as holy in this sense of moral perfection</a:t>
            </a:r>
          </a:p>
        </p:txBody>
      </p:sp>
      <p:sp>
        <p:nvSpPr>
          <p:cNvPr id="4" name="Slide Number Placeholder 3"/>
          <p:cNvSpPr>
            <a:spLocks noGrp="1"/>
          </p:cNvSpPr>
          <p:nvPr>
            <p:ph type="sldNum" sz="quarter" idx="5"/>
          </p:nvPr>
        </p:nvSpPr>
        <p:spPr/>
        <p:txBody>
          <a:bodyPr/>
          <a:lstStyle/>
          <a:p>
            <a:fld id="{4D2B7343-4559-4655-B0BC-11E2F39BB687}" type="slidenum">
              <a:rPr lang="en-US" smtClean="0"/>
              <a:pPr/>
              <a:t>14</a:t>
            </a:fld>
            <a:endParaRPr lang="en-US"/>
          </a:p>
        </p:txBody>
      </p:sp>
    </p:spTree>
    <p:extLst>
      <p:ext uri="{BB962C8B-B14F-4D97-AF65-F5344CB8AC3E}">
        <p14:creationId xmlns:p14="http://schemas.microsoft.com/office/powerpoint/2010/main" val="2865801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800" b="1" i="0" u="none" strike="noStrike" dirty="0">
                <a:solidFill>
                  <a:srgbClr val="333333"/>
                </a:solidFill>
                <a:effectLst/>
                <a:latin typeface="Open Sans" panose="020F0502020204030204" pitchFamily="34" charset="0"/>
              </a:rPr>
              <a:t>None of the idols has claimed to create a single star</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sz="1800" b="1" i="0" u="none" strike="noStrike" dirty="0">
              <a:solidFill>
                <a:srgbClr val="333333"/>
              </a:solidFill>
              <a:effectLst/>
              <a:latin typeface="Open Sans"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800" b="1" i="0" u="none" strike="noStrike" dirty="0">
                <a:solidFill>
                  <a:srgbClr val="333333"/>
                </a:solidFill>
                <a:effectLst/>
                <a:latin typeface="Open Sans" panose="020F0502020204030204" pitchFamily="34" charset="0"/>
              </a:rPr>
              <a:t>While estimates among different experts vary, an acceptable range is between 100 billion and 200 billion galaxies, said Mario </a:t>
            </a:r>
            <a:r>
              <a:rPr lang="en-US" sz="1800" b="1" i="0" u="none" strike="noStrike" dirty="0" err="1">
                <a:solidFill>
                  <a:srgbClr val="333333"/>
                </a:solidFill>
                <a:effectLst/>
                <a:latin typeface="Open Sans" panose="020F0502020204030204" pitchFamily="34" charset="0"/>
              </a:rPr>
              <a:t>Livio</a:t>
            </a:r>
            <a:r>
              <a:rPr lang="en-US" sz="1800" b="1" i="0" u="none" strike="noStrike" dirty="0">
                <a:solidFill>
                  <a:srgbClr val="333333"/>
                </a:solidFill>
                <a:effectLst/>
                <a:latin typeface="Open Sans" panose="020F0502020204030204" pitchFamily="34" charset="0"/>
              </a:rPr>
              <a:t>, an astrophysicist at the Space Telescope Science Institute in Baltimore, Maryland. </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sz="1800" b="1" i="0" u="none" strike="noStrike" dirty="0">
              <a:solidFill>
                <a:srgbClr val="333333"/>
              </a:solidFill>
              <a:effectLst/>
              <a:latin typeface="Open Sans"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800" b="1" kern="100" dirty="0">
                <a:solidFill>
                  <a:srgbClr val="000000"/>
                </a:solidFill>
                <a:effectLst/>
                <a:latin typeface="Times New Roman" panose="02020603050405020304" pitchFamily="18" charset="0"/>
                <a:ea typeface="Calibri" panose="020F0502020204030204" pitchFamily="34" charset="0"/>
              </a:rPr>
              <a:t>Galaxies, averaging an estimated 100 million stars, range in size from dwarfs with less than a hundred million stars, to the largest galaxies known – </a:t>
            </a:r>
            <a:r>
              <a:rPr lang="en-US" sz="1800" b="1" kern="100" dirty="0" err="1">
                <a:solidFill>
                  <a:srgbClr val="000000"/>
                </a:solidFill>
                <a:effectLst/>
                <a:latin typeface="Times New Roman" panose="02020603050405020304" pitchFamily="18" charset="0"/>
                <a:ea typeface="Calibri" panose="020F0502020204030204" pitchFamily="34" charset="0"/>
              </a:rPr>
              <a:t>supergiants</a:t>
            </a:r>
            <a:r>
              <a:rPr lang="en-US" sz="1800" b="1" kern="100" dirty="0">
                <a:solidFill>
                  <a:srgbClr val="000000"/>
                </a:solidFill>
                <a:effectLst/>
                <a:latin typeface="Times New Roman" panose="02020603050405020304" pitchFamily="18" charset="0"/>
                <a:ea typeface="Calibri" panose="020F0502020204030204" pitchFamily="34" charset="0"/>
              </a:rPr>
              <a:t> with one hundred trillion stars, each orbiting its galaxy's center of mass. - Wikipedia</a:t>
            </a:r>
          </a:p>
          <a:p>
            <a:pPr marL="0" marR="0" lvl="0" indent="0" algn="l" defTabSz="914340" rtl="0" eaLnBrk="1" fontAlgn="auto" latinLnBrk="0" hangingPunct="1">
              <a:lnSpc>
                <a:spcPct val="100000"/>
              </a:lnSpc>
              <a:spcBef>
                <a:spcPts val="0"/>
              </a:spcBef>
              <a:spcAft>
                <a:spcPts val="0"/>
              </a:spcAft>
              <a:buClrTx/>
              <a:buSzTx/>
              <a:buFontTx/>
              <a:buNone/>
              <a:tabLst/>
              <a:defRPr/>
            </a:pPr>
            <a:endParaRPr lang="en-US" sz="1800" b="1" kern="100" dirty="0">
              <a:solidFill>
                <a:srgbClr val="000000"/>
              </a:solidFill>
              <a:effectLst/>
              <a:latin typeface="Times New Roman" panose="02020603050405020304" pitchFamily="18" charset="0"/>
              <a:ea typeface="Calibri" panose="020F0502020204030204" pitchFamily="34" charset="0"/>
            </a:endParaRPr>
          </a:p>
          <a:p>
            <a:endParaRPr lang="en-US" b="1" dirty="0"/>
          </a:p>
        </p:txBody>
      </p:sp>
      <p:sp>
        <p:nvSpPr>
          <p:cNvPr id="4" name="Slide Number Placeholder 3"/>
          <p:cNvSpPr>
            <a:spLocks noGrp="1"/>
          </p:cNvSpPr>
          <p:nvPr>
            <p:ph type="sldNum" sz="quarter" idx="5"/>
          </p:nvPr>
        </p:nvSpPr>
        <p:spPr/>
        <p:txBody>
          <a:bodyPr/>
          <a:lstStyle/>
          <a:p>
            <a:fld id="{1F67D48F-5EC5-304E-9AC7-20832AD91978}" type="slidenum">
              <a:rPr lang="en-US" smtClean="0"/>
              <a:t>15</a:t>
            </a:fld>
            <a:endParaRPr lang="en-US"/>
          </a:p>
        </p:txBody>
      </p:sp>
    </p:spTree>
    <p:extLst>
      <p:ext uri="{BB962C8B-B14F-4D97-AF65-F5344CB8AC3E}">
        <p14:creationId xmlns:p14="http://schemas.microsoft.com/office/powerpoint/2010/main" val="2441592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16</a:t>
            </a:fld>
            <a:endParaRPr lang="en-US"/>
          </a:p>
        </p:txBody>
      </p:sp>
    </p:spTree>
    <p:extLst>
      <p:ext uri="{BB962C8B-B14F-4D97-AF65-F5344CB8AC3E}">
        <p14:creationId xmlns:p14="http://schemas.microsoft.com/office/powerpoint/2010/main" val="681709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17</a:t>
            </a:fld>
            <a:endParaRPr lang="en-US"/>
          </a:p>
        </p:txBody>
      </p:sp>
    </p:spTree>
    <p:extLst>
      <p:ext uri="{BB962C8B-B14F-4D97-AF65-F5344CB8AC3E}">
        <p14:creationId xmlns:p14="http://schemas.microsoft.com/office/powerpoint/2010/main" val="1695355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800" b="1" dirty="0">
                <a:solidFill>
                  <a:srgbClr val="128C15"/>
                </a:solidFill>
                <a:effectLst/>
                <a:latin typeface="Arial" panose="020B0604020202020204" pitchFamily="34" charset="0"/>
                <a:ea typeface="Times New Roman" panose="02020603050405020304" pitchFamily="18" charset="0"/>
              </a:rPr>
              <a:t>(Re</a:t>
            </a:r>
            <a:r>
              <a:rPr lang="en-US" sz="1800" b="1" baseline="30000" dirty="0">
                <a:solidFill>
                  <a:srgbClr val="128C15"/>
                </a:solidFill>
                <a:effectLst/>
                <a:latin typeface="Arial" panose="020B0604020202020204" pitchFamily="34" charset="0"/>
                <a:ea typeface="Times New Roman" panose="02020603050405020304" pitchFamily="18" charset="0"/>
              </a:rPr>
              <a:t> </a:t>
            </a:r>
            <a:r>
              <a:rPr lang="en-US" sz="1800" b="1" dirty="0">
                <a:solidFill>
                  <a:srgbClr val="128C15"/>
                </a:solidFill>
                <a:effectLst/>
                <a:latin typeface="Arial" panose="020B0604020202020204" pitchFamily="34" charset="0"/>
                <a:ea typeface="Times New Roman" panose="02020603050405020304" pitchFamily="18" charset="0"/>
              </a:rPr>
              <a:t>40.28) Oh, the depth of the riches both of the wisdom and knowledge of God! How unsearchable are His judgments and unfathomable His ways! (Romans 11:33) </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sz="1800" b="1" dirty="0">
              <a:solidFill>
                <a:srgbClr val="128C15"/>
              </a:solidFill>
              <a:effectLst/>
              <a:latin typeface="Arial" panose="020B0604020202020204" pitchFamily="34" charset="0"/>
              <a:ea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800" dirty="0">
                <a:solidFill>
                  <a:srgbClr val="9709C3"/>
                </a:solidFill>
                <a:effectLst/>
                <a:latin typeface="Arial" panose="020B0604020202020204" pitchFamily="34" charset="0"/>
                <a:ea typeface="Times New Roman" panose="02020603050405020304" pitchFamily="18" charset="0"/>
              </a:rPr>
              <a:t>40.28 </a:t>
            </a:r>
            <a:r>
              <a:rPr lang="en-US" sz="1800" b="1" dirty="0">
                <a:solidFill>
                  <a:srgbClr val="9709C3"/>
                </a:solidFill>
                <a:effectLst/>
                <a:latin typeface="Arial" panose="020B0604020202020204" pitchFamily="34" charset="0"/>
                <a:ea typeface="Times New Roman" panose="02020603050405020304" pitchFamily="18" charset="0"/>
              </a:rPr>
              <a:t>The people needed to open their eyes and ears to what they already knew about their God (cf. v. 21). He is eternal, not bound to the present, as human beings are. He is Yahweh, the covenant-keeping God. He is the Creator of all the earth, not restricted to only one locale at a time. He does not grow tired, because He is omnipotent. He is inscrutable (impossible to understand completely), because He is omniscient. This is why we cannot always understand why He allows things to happen as they do. He is unlimited by time, space, power, and understanding. (Constable)</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sz="1800" b="1" dirty="0">
              <a:solidFill>
                <a:srgbClr val="9709C3"/>
              </a:solidFill>
              <a:effectLst/>
              <a:latin typeface="Arial" panose="020B0604020202020204" pitchFamily="34" charset="0"/>
              <a:ea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800" dirty="0">
                <a:solidFill>
                  <a:srgbClr val="9709C3"/>
                </a:solidFill>
                <a:effectLst/>
                <a:latin typeface="Arial" panose="020B0604020202020204" pitchFamily="34" charset="0"/>
                <a:ea typeface="Times New Roman" panose="02020603050405020304" pitchFamily="18" charset="0"/>
              </a:rPr>
              <a:t>40.28 </a:t>
            </a:r>
            <a:r>
              <a:rPr lang="en-US" sz="1800" b="1" dirty="0">
                <a:solidFill>
                  <a:srgbClr val="9709C3"/>
                </a:solidFill>
                <a:effectLst/>
                <a:latin typeface="Arial" panose="020B0604020202020204" pitchFamily="34" charset="0"/>
                <a:ea typeface="Times New Roman" panose="02020603050405020304" pitchFamily="18" charset="0"/>
              </a:rPr>
              <a:t>Everything that matters in life hangs on who God is.</a:t>
            </a:r>
            <a:r>
              <a:rPr lang="en-US" sz="1800" dirty="0">
                <a:solidFill>
                  <a:srgbClr val="9709C3"/>
                </a:solidFill>
                <a:effectLst/>
                <a:latin typeface="Arial" panose="020B0604020202020204" pitchFamily="34" charset="0"/>
                <a:ea typeface="Times New Roman" panose="02020603050405020304" pitchFamily="18" charset="0"/>
              </a:rPr>
              <a:t> (</a:t>
            </a:r>
            <a:r>
              <a:rPr lang="en-US" sz="1800" dirty="0" err="1">
                <a:solidFill>
                  <a:srgbClr val="9709C3"/>
                </a:solidFill>
                <a:effectLst/>
                <a:latin typeface="Arial" panose="020B0604020202020204" pitchFamily="34" charset="0"/>
                <a:ea typeface="Times New Roman" panose="02020603050405020304" pitchFamily="18" charset="0"/>
              </a:rPr>
              <a:t>Ortlund</a:t>
            </a:r>
            <a:r>
              <a:rPr lang="en-US" sz="1800" dirty="0">
                <a:solidFill>
                  <a:srgbClr val="9709C3"/>
                </a:solidFill>
                <a:effectLst/>
                <a:latin typeface="Arial" panose="020B0604020202020204" pitchFamily="34" charset="0"/>
                <a:ea typeface="Times New Roman" panose="02020603050405020304" pitchFamily="18" charset="0"/>
              </a:rPr>
              <a:t>, quoted in Constable) </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sz="1800" b="1" dirty="0">
              <a:solidFill>
                <a:srgbClr val="9709C3"/>
              </a:solidFill>
              <a:effectLst/>
              <a:latin typeface="Arial" panose="020B0604020202020204" pitchFamily="34" charset="0"/>
              <a:ea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sz="1800" dirty="0">
              <a:solidFill>
                <a:srgbClr val="128C15"/>
              </a:solidFill>
              <a:effectLst/>
              <a:latin typeface="Arial" panose="020B0604020202020204" pitchFamily="34" charset="0"/>
              <a:ea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18</a:t>
            </a:fld>
            <a:endParaRPr lang="en-US"/>
          </a:p>
        </p:txBody>
      </p:sp>
    </p:spTree>
    <p:extLst>
      <p:ext uri="{BB962C8B-B14F-4D97-AF65-F5344CB8AC3E}">
        <p14:creationId xmlns:p14="http://schemas.microsoft.com/office/powerpoint/2010/main" val="2347411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800" b="1" dirty="0">
                <a:solidFill>
                  <a:srgbClr val="128C15"/>
                </a:solidFill>
                <a:effectLst/>
                <a:latin typeface="Arial" panose="020B0604020202020204" pitchFamily="34" charset="0"/>
                <a:ea typeface="Times New Roman" panose="02020603050405020304" pitchFamily="18" charset="0"/>
              </a:rPr>
              <a:t>(Re</a:t>
            </a:r>
            <a:r>
              <a:rPr lang="en-US" sz="1800" b="1" baseline="30000" dirty="0">
                <a:solidFill>
                  <a:srgbClr val="128C15"/>
                </a:solidFill>
                <a:effectLst/>
                <a:latin typeface="Arial" panose="020B0604020202020204" pitchFamily="34" charset="0"/>
                <a:ea typeface="Times New Roman" panose="02020603050405020304" pitchFamily="18" charset="0"/>
              </a:rPr>
              <a:t> </a:t>
            </a:r>
            <a:r>
              <a:rPr lang="en-US" sz="1800" b="1" dirty="0">
                <a:solidFill>
                  <a:srgbClr val="128C15"/>
                </a:solidFill>
                <a:effectLst/>
                <a:latin typeface="Arial" panose="020B0604020202020204" pitchFamily="34" charset="0"/>
                <a:ea typeface="Times New Roman" panose="02020603050405020304" pitchFamily="18" charset="0"/>
              </a:rPr>
              <a:t>40.29) And He has said to me, “My grace is sufficient for you, for power is perfected in weakness.” Most gladly, therefore, I will rather boast about my weaknesses, so that the power of Christ may dwell in me. (2 Corinthians 12:9) </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sz="1800" b="1" dirty="0">
              <a:solidFill>
                <a:srgbClr val="128C15"/>
              </a:solidFill>
              <a:effectLst/>
              <a:latin typeface="Arial" panose="020B0604020202020204" pitchFamily="34" charset="0"/>
              <a:ea typeface="Times New Roman" panose="02020603050405020304" pitchFamily="18" charset="0"/>
            </a:endParaRPr>
          </a:p>
          <a:p>
            <a:pPr marL="0" marR="0" lvl="0" indent="0">
              <a:spcBef>
                <a:spcPts val="0"/>
              </a:spcBef>
              <a:spcAft>
                <a:spcPts val="0"/>
              </a:spcAft>
              <a:buFont typeface="Symbol" pitchFamily="2" charset="2"/>
              <a:buNone/>
            </a:pPr>
            <a:r>
              <a:rPr lang="en-US" sz="1800" b="1" dirty="0">
                <a:solidFill>
                  <a:srgbClr val="FF0000"/>
                </a:solidFill>
                <a:effectLst/>
                <a:latin typeface="Arial" panose="020B0604020202020204" pitchFamily="34" charset="0"/>
                <a:ea typeface="Times New Roman" panose="02020603050405020304" pitchFamily="18" charset="0"/>
              </a:rPr>
              <a:t>40.28 When you remember who God really is, it does not make sense to complain about His actions or the functioning of His creation – so don’t</a:t>
            </a:r>
            <a:endParaRPr lang="en-US" sz="1800" dirty="0">
              <a:solidFill>
                <a:srgbClr val="FF0000"/>
              </a:solidFill>
              <a:effectLst/>
              <a:latin typeface="Arial" panose="020B0604020202020204" pitchFamily="34" charset="0"/>
              <a:ea typeface="Times New Roman" panose="02020603050405020304" pitchFamily="18" charset="0"/>
            </a:endParaRPr>
          </a:p>
          <a:p>
            <a:pPr marL="0" marR="0" lvl="0" indent="0">
              <a:spcBef>
                <a:spcPts val="0"/>
              </a:spcBef>
              <a:spcAft>
                <a:spcPts val="0"/>
              </a:spcAft>
              <a:buFont typeface="Symbol" pitchFamily="2" charset="2"/>
              <a:buNone/>
            </a:pPr>
            <a:endParaRPr lang="en-US" sz="1800" b="1" dirty="0">
              <a:solidFill>
                <a:srgbClr val="FF0000"/>
              </a:solidFill>
              <a:effectLst/>
              <a:latin typeface="Arial" panose="020B0604020202020204" pitchFamily="34" charset="0"/>
              <a:ea typeface="Times New Roman" panose="02020603050405020304" pitchFamily="18" charset="0"/>
            </a:endParaRPr>
          </a:p>
          <a:p>
            <a:pPr marL="0" marR="0" lvl="0" indent="0">
              <a:spcBef>
                <a:spcPts val="0"/>
              </a:spcBef>
              <a:spcAft>
                <a:spcPts val="0"/>
              </a:spcAft>
              <a:buFont typeface="Symbol" pitchFamily="2" charset="2"/>
              <a:buNone/>
            </a:pPr>
            <a:r>
              <a:rPr lang="en-US" sz="1800" b="1" dirty="0">
                <a:solidFill>
                  <a:srgbClr val="FF0000"/>
                </a:solidFill>
                <a:effectLst/>
                <a:latin typeface="Arial" panose="020B0604020202020204" pitchFamily="34" charset="0"/>
                <a:ea typeface="Times New Roman" panose="02020603050405020304" pitchFamily="18" charset="0"/>
              </a:rPr>
              <a:t>40.28 When you recognize that God’s understanding is inscrutable, don’t even think of second-guessing Him</a:t>
            </a:r>
            <a:endParaRPr lang="en-US" sz="1800" dirty="0">
              <a:solidFill>
                <a:srgbClr val="FF0000"/>
              </a:solidFill>
              <a:effectLst/>
              <a:latin typeface="Arial" panose="020B0604020202020204" pitchFamily="34" charset="0"/>
              <a:ea typeface="Times New Roman" panose="02020603050405020304" pitchFamily="18" charset="0"/>
            </a:endParaRPr>
          </a:p>
          <a:p>
            <a:pPr marL="0" marR="0" lvl="0" indent="0">
              <a:spcBef>
                <a:spcPts val="0"/>
              </a:spcBef>
              <a:spcAft>
                <a:spcPts val="0"/>
              </a:spcAft>
              <a:buFont typeface="Symbol" pitchFamily="2" charset="2"/>
              <a:buNone/>
            </a:pPr>
            <a:endParaRPr lang="en-US" sz="1800" b="1" dirty="0">
              <a:solidFill>
                <a:srgbClr val="FF0000"/>
              </a:solidFill>
              <a:effectLst/>
              <a:latin typeface="Arial" panose="020B0604020202020204" pitchFamily="34" charset="0"/>
              <a:ea typeface="Times New Roman" panose="02020603050405020304" pitchFamily="18" charset="0"/>
            </a:endParaRPr>
          </a:p>
          <a:p>
            <a:pPr marL="0" marR="0" lvl="0" indent="0">
              <a:spcBef>
                <a:spcPts val="0"/>
              </a:spcBef>
              <a:spcAft>
                <a:spcPts val="0"/>
              </a:spcAft>
              <a:buFont typeface="Symbol" pitchFamily="2" charset="2"/>
              <a:buNone/>
            </a:pPr>
            <a:r>
              <a:rPr lang="en-US" sz="1800" b="1" dirty="0">
                <a:solidFill>
                  <a:srgbClr val="FF0000"/>
                </a:solidFill>
                <a:effectLst/>
                <a:latin typeface="Arial" panose="020B0604020202020204" pitchFamily="34" charset="0"/>
                <a:ea typeface="Times New Roman" panose="02020603050405020304" pitchFamily="18" charset="0"/>
              </a:rPr>
              <a:t>40.29 God is the source of our strength and power – so ask Him and depend on Him</a:t>
            </a:r>
            <a:endParaRPr lang="en-US" sz="1800" dirty="0">
              <a:solidFill>
                <a:srgbClr val="FF0000"/>
              </a:solidFill>
              <a:effectLst/>
              <a:latin typeface="Arial" panose="020B0604020202020204" pitchFamily="34" charset="0"/>
              <a:ea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sz="1800" b="1" dirty="0">
              <a:solidFill>
                <a:srgbClr val="128C15"/>
              </a:solidFill>
              <a:effectLst/>
              <a:latin typeface="Arial" panose="020B0604020202020204" pitchFamily="34" charset="0"/>
              <a:ea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19</a:t>
            </a:fld>
            <a:endParaRPr lang="en-US"/>
          </a:p>
        </p:txBody>
      </p:sp>
    </p:spTree>
    <p:extLst>
      <p:ext uri="{BB962C8B-B14F-4D97-AF65-F5344CB8AC3E}">
        <p14:creationId xmlns:p14="http://schemas.microsoft.com/office/powerpoint/2010/main" val="2803460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2</a:t>
            </a:fld>
            <a:endParaRPr lang="en-US"/>
          </a:p>
        </p:txBody>
      </p:sp>
    </p:spTree>
    <p:extLst>
      <p:ext uri="{BB962C8B-B14F-4D97-AF65-F5344CB8AC3E}">
        <p14:creationId xmlns:p14="http://schemas.microsoft.com/office/powerpoint/2010/main" val="944766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Young men – Aaron Rogers, primed to be the hero of a great season to take the NY Jets to the next level – lasted for </a:t>
            </a:r>
            <a:r>
              <a:rPr lang="en-US" b="1">
                <a:latin typeface="Arial" panose="020B0604020202020204" pitchFamily="34" charset="0"/>
                <a:cs typeface="Arial" panose="020B0604020202020204" pitchFamily="34" charset="0"/>
              </a:rPr>
              <a:t>5 minutes!</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20</a:t>
            </a:fld>
            <a:endParaRPr lang="en-US"/>
          </a:p>
        </p:txBody>
      </p:sp>
    </p:spTree>
    <p:extLst>
      <p:ext uri="{BB962C8B-B14F-4D97-AF65-F5344CB8AC3E}">
        <p14:creationId xmlns:p14="http://schemas.microsoft.com/office/powerpoint/2010/main" val="2591742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800" b="1" dirty="0">
                <a:effectLst/>
                <a:latin typeface="Calibri" panose="020F0502020204030204" pitchFamily="34" charset="0"/>
                <a:ea typeface="Times New Roman" panose="02020603050405020304" pitchFamily="18" charset="0"/>
              </a:rPr>
              <a:t>They that wait upon the Lord – how do you do that? Pause, pray, listen, obey</a:t>
            </a:r>
            <a:r>
              <a:rPr lang="en-US" dirty="0">
                <a:effectLst/>
              </a:rPr>
              <a:t> </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800" b="1" dirty="0">
                <a:solidFill>
                  <a:srgbClr val="128C15"/>
                </a:solidFill>
                <a:effectLst/>
                <a:latin typeface="Arial" panose="020B0604020202020204" pitchFamily="34" charset="0"/>
                <a:ea typeface="Times New Roman" panose="02020603050405020304" pitchFamily="18" charset="0"/>
              </a:rPr>
              <a:t>(Re</a:t>
            </a:r>
            <a:r>
              <a:rPr lang="en-US" sz="1800" b="1" baseline="30000" dirty="0">
                <a:solidFill>
                  <a:srgbClr val="128C15"/>
                </a:solidFill>
                <a:effectLst/>
                <a:latin typeface="Arial" panose="020B0604020202020204" pitchFamily="34" charset="0"/>
                <a:ea typeface="Times New Roman" panose="02020603050405020304" pitchFamily="18" charset="0"/>
              </a:rPr>
              <a:t> </a:t>
            </a:r>
            <a:r>
              <a:rPr lang="en-US" sz="1800" b="1" dirty="0">
                <a:solidFill>
                  <a:srgbClr val="128C15"/>
                </a:solidFill>
                <a:effectLst/>
                <a:latin typeface="Arial" panose="020B0604020202020204" pitchFamily="34" charset="0"/>
                <a:ea typeface="Times New Roman" panose="02020603050405020304" pitchFamily="18" charset="0"/>
              </a:rPr>
              <a:t>40.31) Who satisfies your years with good things, </a:t>
            </a:r>
            <a:r>
              <a:rPr lang="en-US" sz="1800" b="1" i="1" dirty="0">
                <a:solidFill>
                  <a:srgbClr val="128C15"/>
                </a:solidFill>
                <a:effectLst/>
                <a:latin typeface="Arial" panose="020B0604020202020204" pitchFamily="34" charset="0"/>
                <a:ea typeface="Times New Roman" panose="02020603050405020304" pitchFamily="18" charset="0"/>
              </a:rPr>
              <a:t>So that</a:t>
            </a:r>
            <a:r>
              <a:rPr lang="en-US" sz="1800" b="1" dirty="0">
                <a:solidFill>
                  <a:srgbClr val="128C15"/>
                </a:solidFill>
                <a:effectLst/>
                <a:latin typeface="Arial" panose="020B0604020202020204" pitchFamily="34" charset="0"/>
                <a:ea typeface="Times New Roman" panose="02020603050405020304" pitchFamily="18" charset="0"/>
              </a:rPr>
              <a:t> your youth is renewed like the eagle. (Psalm 103:5) </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21</a:t>
            </a:fld>
            <a:endParaRPr lang="en-US"/>
          </a:p>
        </p:txBody>
      </p:sp>
    </p:spTree>
    <p:extLst>
      <p:ext uri="{BB962C8B-B14F-4D97-AF65-F5344CB8AC3E}">
        <p14:creationId xmlns:p14="http://schemas.microsoft.com/office/powerpoint/2010/main" val="4268369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800" b="1" dirty="0">
                <a:effectLst/>
                <a:latin typeface="Calibri" panose="020F0502020204030204" pitchFamily="34" charset="0"/>
                <a:ea typeface="Times New Roman" panose="02020603050405020304" pitchFamily="18" charset="0"/>
              </a:rPr>
              <a:t>They that wait upon the Lord – how do you do that? Pause, pray, listen, obey</a:t>
            </a:r>
            <a:r>
              <a:rPr lang="en-US" dirty="0">
                <a:effectLst/>
              </a:rPr>
              <a:t> </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800" b="1" dirty="0">
                <a:solidFill>
                  <a:srgbClr val="128C15"/>
                </a:solidFill>
                <a:effectLst/>
                <a:latin typeface="Arial" panose="020B0604020202020204" pitchFamily="34" charset="0"/>
                <a:ea typeface="Times New Roman" panose="02020603050405020304" pitchFamily="18" charset="0"/>
              </a:rPr>
              <a:t>(Re</a:t>
            </a:r>
            <a:r>
              <a:rPr lang="en-US" sz="1800" b="1" baseline="30000" dirty="0">
                <a:solidFill>
                  <a:srgbClr val="128C15"/>
                </a:solidFill>
                <a:effectLst/>
                <a:latin typeface="Arial" panose="020B0604020202020204" pitchFamily="34" charset="0"/>
                <a:ea typeface="Times New Roman" panose="02020603050405020304" pitchFamily="18" charset="0"/>
              </a:rPr>
              <a:t> </a:t>
            </a:r>
            <a:r>
              <a:rPr lang="en-US" sz="1800" b="1" dirty="0">
                <a:solidFill>
                  <a:srgbClr val="128C15"/>
                </a:solidFill>
                <a:effectLst/>
                <a:latin typeface="Arial" panose="020B0604020202020204" pitchFamily="34" charset="0"/>
                <a:ea typeface="Times New Roman" panose="02020603050405020304" pitchFamily="18" charset="0"/>
              </a:rPr>
              <a:t>40.31) Who satisfies your years with good things, </a:t>
            </a:r>
            <a:r>
              <a:rPr lang="en-US" sz="1800" b="1" i="1" dirty="0">
                <a:solidFill>
                  <a:srgbClr val="128C15"/>
                </a:solidFill>
                <a:effectLst/>
                <a:latin typeface="Arial" panose="020B0604020202020204" pitchFamily="34" charset="0"/>
                <a:ea typeface="Times New Roman" panose="02020603050405020304" pitchFamily="18" charset="0"/>
              </a:rPr>
              <a:t>So that</a:t>
            </a:r>
            <a:r>
              <a:rPr lang="en-US" sz="1800" b="1" dirty="0">
                <a:solidFill>
                  <a:srgbClr val="128C15"/>
                </a:solidFill>
                <a:effectLst/>
                <a:latin typeface="Arial" panose="020B0604020202020204" pitchFamily="34" charset="0"/>
                <a:ea typeface="Times New Roman" panose="02020603050405020304" pitchFamily="18" charset="0"/>
              </a:rPr>
              <a:t> your youth is renewed like the eagle. (Psalm 103:5) </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22</a:t>
            </a:fld>
            <a:endParaRPr lang="en-US"/>
          </a:p>
        </p:txBody>
      </p:sp>
    </p:spTree>
    <p:extLst>
      <p:ext uri="{BB962C8B-B14F-4D97-AF65-F5344CB8AC3E}">
        <p14:creationId xmlns:p14="http://schemas.microsoft.com/office/powerpoint/2010/main" val="1602144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23</a:t>
            </a:fld>
            <a:endParaRPr lang="en-US"/>
          </a:p>
        </p:txBody>
      </p:sp>
    </p:spTree>
    <p:extLst>
      <p:ext uri="{BB962C8B-B14F-4D97-AF65-F5344CB8AC3E}">
        <p14:creationId xmlns:p14="http://schemas.microsoft.com/office/powerpoint/2010/main" val="2840859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endParaRPr lang="en-US" sz="1800" b="1"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24</a:t>
            </a:fld>
            <a:endParaRPr lang="en-US"/>
          </a:p>
        </p:txBody>
      </p:sp>
    </p:spTree>
    <p:extLst>
      <p:ext uri="{BB962C8B-B14F-4D97-AF65-F5344CB8AC3E}">
        <p14:creationId xmlns:p14="http://schemas.microsoft.com/office/powerpoint/2010/main" val="866452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25</a:t>
            </a:fld>
            <a:endParaRPr lang="en-US"/>
          </a:p>
        </p:txBody>
      </p:sp>
    </p:spTree>
    <p:extLst>
      <p:ext uri="{BB962C8B-B14F-4D97-AF65-F5344CB8AC3E}">
        <p14:creationId xmlns:p14="http://schemas.microsoft.com/office/powerpoint/2010/main" val="3736564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26</a:t>
            </a:fld>
            <a:endParaRPr lang="en-US"/>
          </a:p>
        </p:txBody>
      </p:sp>
    </p:spTree>
    <p:extLst>
      <p:ext uri="{BB962C8B-B14F-4D97-AF65-F5344CB8AC3E}">
        <p14:creationId xmlns:p14="http://schemas.microsoft.com/office/powerpoint/2010/main" val="42474151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27</a:t>
            </a:fld>
            <a:endParaRPr lang="en-US"/>
          </a:p>
        </p:txBody>
      </p:sp>
    </p:spTree>
    <p:extLst>
      <p:ext uri="{BB962C8B-B14F-4D97-AF65-F5344CB8AC3E}">
        <p14:creationId xmlns:p14="http://schemas.microsoft.com/office/powerpoint/2010/main" val="4250139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800" b="1" u="none" strike="noStrike" baseline="30000" dirty="0">
                <a:effectLst/>
                <a:latin typeface="Calibri" panose="020F0502020204030204" pitchFamily="34" charset="0"/>
              </a:rPr>
              <a:t>20</a:t>
            </a:r>
            <a:r>
              <a:rPr lang="en-US" sz="1800" b="1" u="none" strike="noStrike" dirty="0">
                <a:effectLst/>
                <a:latin typeface="Calibri" panose="020F0502020204030204" pitchFamily="34" charset="0"/>
              </a:rPr>
              <a:t> </a:t>
            </a:r>
            <a:r>
              <a:rPr lang="en-US" sz="1800" b="1" dirty="0">
                <a:effectLst/>
                <a:latin typeface="Calibri" panose="020F0502020204030204" pitchFamily="34" charset="0"/>
              </a:rPr>
              <a:t>For since the creation of the world His invisible attributes, His eternal power and divine nature, have been clearly seen, being understood through what has been made, so that they are without excuse. (Romans 1:20) </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28</a:t>
            </a:fld>
            <a:endParaRPr lang="en-US"/>
          </a:p>
        </p:txBody>
      </p:sp>
    </p:spTree>
    <p:extLst>
      <p:ext uri="{BB962C8B-B14F-4D97-AF65-F5344CB8AC3E}">
        <p14:creationId xmlns:p14="http://schemas.microsoft.com/office/powerpoint/2010/main" val="2142871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00" dirty="0">
                <a:solidFill>
                  <a:srgbClr val="000000"/>
                </a:solidFill>
                <a:effectLst/>
                <a:highlight>
                  <a:srgbClr val="00FF00"/>
                </a:highlight>
                <a:latin typeface="Times New Roman" panose="02020603050405020304" pitchFamily="18" charset="0"/>
                <a:ea typeface="Calibri" panose="020F0502020204030204" pitchFamily="34" charset="0"/>
              </a:rPr>
              <a:t>I prayed that my teaching would change the lives of my students, encourage them, give them more confidence, and help them make an impact on the world.</a:t>
            </a:r>
            <a:r>
              <a:rPr lang="en-US" sz="1200" kern="100" dirty="0">
                <a:solidFill>
                  <a:srgbClr val="000000"/>
                </a:solidFill>
                <a:effectLst/>
                <a:highlight>
                  <a:srgbClr val="00FF00"/>
                </a:highlight>
                <a:latin typeface="Times New Roman" panose="02020603050405020304" pitchFamily="18" charset="0"/>
                <a:ea typeface="Calibri" panose="020F0502020204030204" pitchFamily="34" charset="0"/>
              </a:rPr>
              <a:t> – Jim </a:t>
            </a:r>
            <a:r>
              <a:rPr lang="en-US" sz="1200" kern="100" dirty="0" err="1">
                <a:solidFill>
                  <a:srgbClr val="000000"/>
                </a:solidFill>
                <a:effectLst/>
                <a:highlight>
                  <a:srgbClr val="00FF00"/>
                </a:highlight>
                <a:latin typeface="Times New Roman" panose="02020603050405020304" pitchFamily="18" charset="0"/>
                <a:ea typeface="Calibri" panose="020F0502020204030204" pitchFamily="34" charset="0"/>
              </a:rPr>
              <a:t>Plueddemann</a:t>
            </a:r>
            <a:endParaRPr lang="en-US" sz="1200" kern="100" dirty="0">
              <a:solidFill>
                <a:srgbClr val="000000"/>
              </a:solidFill>
              <a:effectLst/>
              <a:highlight>
                <a:srgbClr val="00FF00"/>
              </a:highligh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3</a:t>
            </a:fld>
            <a:endParaRPr lang="en-US"/>
          </a:p>
        </p:txBody>
      </p:sp>
    </p:spTree>
    <p:extLst>
      <p:ext uri="{BB962C8B-B14F-4D97-AF65-F5344CB8AC3E}">
        <p14:creationId xmlns:p14="http://schemas.microsoft.com/office/powerpoint/2010/main" val="2986494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94FB4982-E871-F2B7-FE8F-EC6E550F2E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A99C3EC3-9EA2-B2D4-DF31-670C1436CD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3F86161B-3177-7988-EE36-0FD51D8D5A4F}"/>
              </a:ext>
            </a:extLst>
          </p:cNvPr>
          <p:cNvSpPr>
            <a:spLocks noGrp="1"/>
          </p:cNvSpPr>
          <p:nvPr>
            <p:ph type="sldNum" sz="quarter" idx="5"/>
          </p:nvPr>
        </p:nvSpPr>
        <p:spPr/>
        <p:txBody>
          <a:bodyPr/>
          <a:lstStyle/>
          <a:p>
            <a:fld id="{8B02137B-36E8-B041-99E0-1C663D605E8B}"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04FA805A-2E01-1628-6B97-4D4E4FA3BC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6D621FCB-2FE4-A78E-6A97-6BCE99EAC7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9513255E-FCE3-9B3B-3E3A-7DBB2020F149}"/>
              </a:ext>
            </a:extLst>
          </p:cNvPr>
          <p:cNvSpPr>
            <a:spLocks noGrp="1"/>
          </p:cNvSpPr>
          <p:nvPr>
            <p:ph type="sldNum" sz="quarter" idx="5"/>
          </p:nvPr>
        </p:nvSpPr>
        <p:spPr/>
        <p:txBody>
          <a:bodyPr/>
          <a:lstStyle/>
          <a:p>
            <a:fld id="{9CD0F751-6778-A24E-BFF3-4E97931F9E18}" type="slidenum">
              <a:rPr lang="en-US"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3D9DA053-3D74-05F2-3C8D-6D5AEBEE18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41CDA670-22BB-77AF-FBB6-996D79BF8A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E58119BA-A402-4BB4-181B-D46210B548A1}"/>
              </a:ext>
            </a:extLst>
          </p:cNvPr>
          <p:cNvSpPr>
            <a:spLocks noGrp="1"/>
          </p:cNvSpPr>
          <p:nvPr>
            <p:ph type="sldNum" sz="quarter" idx="5"/>
          </p:nvPr>
        </p:nvSpPr>
        <p:spPr/>
        <p:txBody>
          <a:bodyPr/>
          <a:lstStyle/>
          <a:p>
            <a:fld id="{F4514DB2-CE31-7D4B-8352-70077BAD3448}"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7</a:t>
            </a:fld>
            <a:endParaRPr lang="en-US"/>
          </a:p>
        </p:txBody>
      </p:sp>
    </p:spTree>
    <p:extLst>
      <p:ext uri="{BB962C8B-B14F-4D97-AF65-F5344CB8AC3E}">
        <p14:creationId xmlns:p14="http://schemas.microsoft.com/office/powerpoint/2010/main" val="1266499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8</a:t>
            </a:fld>
            <a:endParaRPr lang="en-US"/>
          </a:p>
        </p:txBody>
      </p:sp>
    </p:spTree>
    <p:extLst>
      <p:ext uri="{BB962C8B-B14F-4D97-AF65-F5344CB8AC3E}">
        <p14:creationId xmlns:p14="http://schemas.microsoft.com/office/powerpoint/2010/main" val="3100581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9</a:t>
            </a:fld>
            <a:endParaRPr lang="en-US"/>
          </a:p>
        </p:txBody>
      </p:sp>
    </p:spTree>
    <p:extLst>
      <p:ext uri="{BB962C8B-B14F-4D97-AF65-F5344CB8AC3E}">
        <p14:creationId xmlns:p14="http://schemas.microsoft.com/office/powerpoint/2010/main" val="2210275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300914" y="1625604"/>
            <a:ext cx="10841633" cy="1870075"/>
          </a:xfrm>
        </p:spPr>
        <p:txBody>
          <a:bodyPr/>
          <a:lstStyle>
            <a:lvl1pPr>
              <a:defRPr sz="5384">
                <a:solidFill>
                  <a:schemeClr val="accent4">
                    <a:lumMod val="95000"/>
                    <a:lumOff val="5000"/>
                  </a:schemeClr>
                </a:solidFill>
              </a:defRPr>
            </a:lvl1pPr>
          </a:lstStyle>
          <a:p>
            <a:r>
              <a:rPr lang="en-US" altLang="en-US" dirty="0"/>
              <a:t>Click to edit Master title style</a:t>
            </a:r>
          </a:p>
        </p:txBody>
      </p:sp>
      <p:sp>
        <p:nvSpPr>
          <p:cNvPr id="10243" name="Rectangle 3"/>
          <p:cNvSpPr>
            <a:spLocks noGrp="1" noChangeArrowheads="1"/>
          </p:cNvSpPr>
          <p:nvPr>
            <p:ph type="subTitle" idx="1"/>
          </p:nvPr>
        </p:nvSpPr>
        <p:spPr>
          <a:xfrm>
            <a:off x="2816847" y="4225929"/>
            <a:ext cx="9321397" cy="1870075"/>
          </a:xfrm>
        </p:spPr>
        <p:txBody>
          <a:bodyPr/>
          <a:lstStyle>
            <a:lvl1pPr marL="0" indent="0">
              <a:buFont typeface="Wingdings" pitchFamily="2" charset="2"/>
              <a:buNone/>
              <a:defRPr sz="3048"/>
            </a:lvl1pPr>
          </a:lstStyle>
          <a:p>
            <a:r>
              <a:rPr lang="en-US" altLang="en-US"/>
              <a:t>Click to edit Master subtitle style</a:t>
            </a:r>
          </a:p>
        </p:txBody>
      </p:sp>
      <p:sp>
        <p:nvSpPr>
          <p:cNvPr id="10244" name="Rectangle 4"/>
          <p:cNvSpPr>
            <a:spLocks noGrp="1" noChangeArrowheads="1"/>
          </p:cNvSpPr>
          <p:nvPr>
            <p:ph type="dt" sz="half" idx="2"/>
          </p:nvPr>
        </p:nvSpPr>
        <p:spPr/>
        <p:txBody>
          <a:bodyPr/>
          <a:lstStyle>
            <a:lvl1pPr>
              <a:defRPr/>
            </a:lvl1pPr>
          </a:lstStyle>
          <a:p>
            <a:r>
              <a:rPr lang="en-US" altLang="en-US" dirty="0"/>
              <a:t>May 23, 2023</a:t>
            </a:r>
          </a:p>
        </p:txBody>
      </p:sp>
      <p:sp>
        <p:nvSpPr>
          <p:cNvPr id="10245" name="Rectangle 5"/>
          <p:cNvSpPr>
            <a:spLocks noGrp="1" noChangeArrowheads="1"/>
          </p:cNvSpPr>
          <p:nvPr>
            <p:ph type="ftr" sz="quarter" idx="3"/>
          </p:nvPr>
        </p:nvSpPr>
        <p:spPr>
          <a:xfrm>
            <a:off x="4442448" y="6659563"/>
            <a:ext cx="4119907" cy="487362"/>
          </a:xfrm>
        </p:spPr>
        <p:txBody>
          <a:bodyPr/>
          <a:lstStyle>
            <a:lvl1pPr>
              <a:defRPr/>
            </a:lvl1pPr>
          </a:lstStyle>
          <a:p>
            <a:r>
              <a:rPr lang="en-US" dirty="0"/>
              <a:t>Isaiah 40-66 Introduction and Overview</a:t>
            </a:r>
          </a:p>
        </p:txBody>
      </p:sp>
      <p:sp>
        <p:nvSpPr>
          <p:cNvPr id="10246" name="Rectangle 6"/>
          <p:cNvSpPr>
            <a:spLocks noGrp="1" noChangeArrowheads="1"/>
          </p:cNvSpPr>
          <p:nvPr>
            <p:ph type="sldNum" sz="quarter" idx="4"/>
          </p:nvPr>
        </p:nvSpPr>
        <p:spPr/>
        <p:txBody>
          <a:bodyPr/>
          <a:lstStyle>
            <a:lvl1pPr>
              <a:defRPr/>
            </a:lvl1pPr>
          </a:lstStyle>
          <a:p>
            <a:fld id="{39B8C130-83AE-45C9-96DC-9BAD79FDAF9F}" type="slidenum">
              <a:rPr lang="en-US" altLang="en-US"/>
              <a:pPr/>
              <a:t>‹#›</a:t>
            </a:fld>
            <a:endParaRPr lang="en-US" altLang="en-US"/>
          </a:p>
        </p:txBody>
      </p:sp>
      <p:sp>
        <p:nvSpPr>
          <p:cNvPr id="10247" name="Freeform 7"/>
          <p:cNvSpPr>
            <a:spLocks noChangeArrowheads="1"/>
          </p:cNvSpPr>
          <p:nvPr/>
        </p:nvSpPr>
        <p:spPr bwMode="auto">
          <a:xfrm>
            <a:off x="866561" y="1300163"/>
            <a:ext cx="11271687" cy="976312"/>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bg1"/>
            </a:solidFill>
            <a:prstDash val="solid"/>
            <a:miter lim="800000"/>
            <a:headEnd/>
            <a:tailEnd/>
          </a:ln>
        </p:spPr>
        <p:txBody>
          <a:bodyPr/>
          <a:lstStyle/>
          <a:p>
            <a:endParaRPr lang="en-US"/>
          </a:p>
        </p:txBody>
      </p:sp>
      <p:sp>
        <p:nvSpPr>
          <p:cNvPr id="10248" name="Line 8"/>
          <p:cNvSpPr>
            <a:spLocks noChangeShapeType="1"/>
          </p:cNvSpPr>
          <p:nvPr/>
        </p:nvSpPr>
        <p:spPr bwMode="auto">
          <a:xfrm>
            <a:off x="2816849" y="4225925"/>
            <a:ext cx="9261191" cy="0"/>
          </a:xfrm>
          <a:prstGeom prst="line">
            <a:avLst/>
          </a:prstGeom>
          <a:noFill/>
          <a:ln w="19050">
            <a:solidFill>
              <a:schemeClr val="bg1"/>
            </a:solidFill>
            <a:round/>
            <a:headEnd/>
            <a:tailEnd/>
          </a:ln>
          <a:effectLst/>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300914" y="1625604"/>
            <a:ext cx="10841633" cy="1870075"/>
          </a:xfrm>
        </p:spPr>
        <p:txBody>
          <a:bodyPr/>
          <a:lstStyle>
            <a:lvl1pPr>
              <a:defRPr sz="5384">
                <a:solidFill>
                  <a:schemeClr val="tx1"/>
                </a:solidFill>
              </a:defRPr>
            </a:lvl1pPr>
          </a:lstStyle>
          <a:p>
            <a:r>
              <a:rPr lang="en-US" altLang="en-US" dirty="0"/>
              <a:t>Click to edit Master title style</a:t>
            </a:r>
          </a:p>
        </p:txBody>
      </p:sp>
      <p:sp>
        <p:nvSpPr>
          <p:cNvPr id="10243" name="Rectangle 3"/>
          <p:cNvSpPr>
            <a:spLocks noGrp="1" noChangeArrowheads="1"/>
          </p:cNvSpPr>
          <p:nvPr>
            <p:ph type="subTitle" idx="1"/>
          </p:nvPr>
        </p:nvSpPr>
        <p:spPr>
          <a:xfrm>
            <a:off x="2816847" y="4225929"/>
            <a:ext cx="9321397" cy="1870075"/>
          </a:xfrm>
        </p:spPr>
        <p:txBody>
          <a:bodyPr/>
          <a:lstStyle>
            <a:lvl1pPr marL="0" indent="0">
              <a:buFont typeface="Wingdings" pitchFamily="2" charset="2"/>
              <a:buNone/>
              <a:defRPr sz="3048"/>
            </a:lvl1pPr>
          </a:lstStyle>
          <a:p>
            <a:r>
              <a:rPr lang="en-US" altLang="en-US"/>
              <a:t>Click to edit Master subtitle style</a:t>
            </a:r>
          </a:p>
        </p:txBody>
      </p:sp>
      <p:sp>
        <p:nvSpPr>
          <p:cNvPr id="10244" name="Rectangle 4"/>
          <p:cNvSpPr>
            <a:spLocks noGrp="1" noChangeArrowheads="1"/>
          </p:cNvSpPr>
          <p:nvPr>
            <p:ph type="dt" sz="half" idx="2"/>
          </p:nvPr>
        </p:nvSpPr>
        <p:spPr/>
        <p:txBody>
          <a:bodyPr/>
          <a:lstStyle>
            <a:lvl1pPr>
              <a:defRPr/>
            </a:lvl1pPr>
          </a:lstStyle>
          <a:p>
            <a:pPr marL="0" marR="0" lvl="0" indent="0" algn="l" defTabSz="982136" rtl="0" eaLnBrk="1" fontAlgn="base" latinLnBrk="0" hangingPunct="1">
              <a:lnSpc>
                <a:spcPct val="100000"/>
              </a:lnSpc>
              <a:spcBef>
                <a:spcPct val="0"/>
              </a:spcBef>
              <a:spcAft>
                <a:spcPct val="0"/>
              </a:spcAft>
              <a:buClrTx/>
              <a:buSzTx/>
              <a:buFontTx/>
              <a:buNone/>
              <a:tabLst/>
              <a:defRPr/>
            </a:pPr>
            <a:endParaRPr kumimoji="0" lang="en-US" altLang="en-US" sz="1321" b="0" i="0" u="none" strike="noStrike" kern="1200" cap="none" spc="0" normalizeH="0" baseline="0" noProof="0">
              <a:ln>
                <a:noFill/>
              </a:ln>
              <a:solidFill>
                <a:srgbClr val="FFFFFF"/>
              </a:solidFill>
              <a:effectLst/>
              <a:uLnTx/>
              <a:uFillTx/>
              <a:latin typeface="Garamond"/>
              <a:ea typeface="+mn-ea"/>
              <a:cs typeface="Arial" charset="0"/>
            </a:endParaRPr>
          </a:p>
        </p:txBody>
      </p:sp>
      <p:sp>
        <p:nvSpPr>
          <p:cNvPr id="10245" name="Rectangle 5"/>
          <p:cNvSpPr>
            <a:spLocks noGrp="1" noChangeArrowheads="1"/>
          </p:cNvSpPr>
          <p:nvPr>
            <p:ph type="ftr" sz="quarter" idx="3"/>
          </p:nvPr>
        </p:nvSpPr>
        <p:spPr>
          <a:xfrm>
            <a:off x="4442448" y="6659563"/>
            <a:ext cx="4119907" cy="487362"/>
          </a:xfrm>
        </p:spPr>
        <p:txBody>
          <a:bodyPr/>
          <a:lstStyle>
            <a:lvl1pPr>
              <a:defRPr/>
            </a:lvl1pPr>
          </a:lstStyle>
          <a:p>
            <a:pPr marL="0" marR="0" lvl="0" indent="0" algn="ctr" defTabSz="982136" rtl="0" eaLnBrk="1" fontAlgn="base" latinLnBrk="0" hangingPunct="1">
              <a:lnSpc>
                <a:spcPct val="100000"/>
              </a:lnSpc>
              <a:spcBef>
                <a:spcPct val="0"/>
              </a:spcBef>
              <a:spcAft>
                <a:spcPct val="0"/>
              </a:spcAft>
              <a:buClrTx/>
              <a:buSzTx/>
              <a:buFontTx/>
              <a:buNone/>
              <a:tabLst/>
              <a:defRPr/>
            </a:pPr>
            <a:endParaRPr kumimoji="0" lang="en-US" altLang="en-US" sz="1321" b="0" i="0" u="none" strike="noStrike" kern="1200" cap="none" spc="0" normalizeH="0" baseline="0" noProof="0">
              <a:ln>
                <a:noFill/>
              </a:ln>
              <a:solidFill>
                <a:srgbClr val="FFFFFF"/>
              </a:solidFill>
              <a:effectLst/>
              <a:uLnTx/>
              <a:uFillTx/>
              <a:latin typeface="Garamond"/>
              <a:ea typeface="+mn-ea"/>
              <a:cs typeface="Arial" charset="0"/>
            </a:endParaRPr>
          </a:p>
        </p:txBody>
      </p:sp>
      <p:sp>
        <p:nvSpPr>
          <p:cNvPr id="10246" name="Rectangle 6"/>
          <p:cNvSpPr>
            <a:spLocks noGrp="1" noChangeArrowheads="1"/>
          </p:cNvSpPr>
          <p:nvPr>
            <p:ph type="sldNum" sz="quarter" idx="4"/>
          </p:nvPr>
        </p:nvSpPr>
        <p:spPr/>
        <p:txBody>
          <a:bodyPr/>
          <a:lstStyle>
            <a:lvl1pPr>
              <a:defRPr/>
            </a:lvl1pPr>
          </a:lstStyle>
          <a:p>
            <a:pPr marL="0" marR="0" lvl="0" indent="0" algn="r" defTabSz="982136" rtl="0" eaLnBrk="1" fontAlgn="base" latinLnBrk="0" hangingPunct="1">
              <a:lnSpc>
                <a:spcPct val="100000"/>
              </a:lnSpc>
              <a:spcBef>
                <a:spcPct val="0"/>
              </a:spcBef>
              <a:spcAft>
                <a:spcPct val="0"/>
              </a:spcAft>
              <a:buClrTx/>
              <a:buSzTx/>
              <a:buFontTx/>
              <a:buNone/>
              <a:tabLst/>
              <a:defRPr/>
            </a:pPr>
            <a:fld id="{39B8C130-83AE-45C9-96DC-9BAD79FDAF9F}" type="slidenum">
              <a:rPr kumimoji="0" lang="en-US" altLang="en-US" sz="1321" b="0" i="0" u="none" strike="noStrike" kern="1200" cap="none" spc="0" normalizeH="0" baseline="0" noProof="0">
                <a:ln>
                  <a:noFill/>
                </a:ln>
                <a:solidFill>
                  <a:srgbClr val="FFFFFF"/>
                </a:solidFill>
                <a:effectLst/>
                <a:uLnTx/>
                <a:uFillTx/>
                <a:latin typeface="Garamond"/>
                <a:ea typeface="+mn-ea"/>
                <a:cs typeface="Arial" charset="0"/>
              </a:rPr>
              <a:pPr marL="0" marR="0" lvl="0" indent="0" algn="r" defTabSz="982136" rtl="0" eaLnBrk="1" fontAlgn="base" latinLnBrk="0" hangingPunct="1">
                <a:lnSpc>
                  <a:spcPct val="100000"/>
                </a:lnSpc>
                <a:spcBef>
                  <a:spcPct val="0"/>
                </a:spcBef>
                <a:spcAft>
                  <a:spcPct val="0"/>
                </a:spcAft>
                <a:buClrTx/>
                <a:buSzTx/>
                <a:buFontTx/>
                <a:buNone/>
                <a:tabLst/>
                <a:defRPr/>
              </a:pPr>
              <a:t>‹#›</a:t>
            </a:fld>
            <a:endParaRPr kumimoji="0" lang="en-US" altLang="en-US" sz="1321" b="0" i="0" u="none" strike="noStrike" kern="1200" cap="none" spc="0" normalizeH="0" baseline="0" noProof="0">
              <a:ln>
                <a:noFill/>
              </a:ln>
              <a:solidFill>
                <a:srgbClr val="FFFFFF"/>
              </a:solidFill>
              <a:effectLst/>
              <a:uLnTx/>
              <a:uFillTx/>
              <a:latin typeface="Garamond"/>
              <a:ea typeface="+mn-ea"/>
              <a:cs typeface="Arial" charset="0"/>
            </a:endParaRPr>
          </a:p>
        </p:txBody>
      </p:sp>
      <p:sp>
        <p:nvSpPr>
          <p:cNvPr id="10247" name="Freeform 7"/>
          <p:cNvSpPr>
            <a:spLocks noChangeArrowheads="1"/>
          </p:cNvSpPr>
          <p:nvPr/>
        </p:nvSpPr>
        <p:spPr bwMode="auto">
          <a:xfrm>
            <a:off x="866561" y="1300163"/>
            <a:ext cx="11271687" cy="976312"/>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bg1"/>
            </a:solidFill>
            <a:prstDash val="solid"/>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248" name="Line 8"/>
          <p:cNvSpPr>
            <a:spLocks noChangeShapeType="1"/>
          </p:cNvSpPr>
          <p:nvPr/>
        </p:nvSpPr>
        <p:spPr bwMode="auto">
          <a:xfrm>
            <a:off x="2816849" y="4225925"/>
            <a:ext cx="9261191" cy="0"/>
          </a:xfrm>
          <a:prstGeom prst="line">
            <a:avLst/>
          </a:prstGeom>
          <a:noFill/>
          <a:ln w="19050">
            <a:solidFill>
              <a:schemeClr val="bg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8"/>
          <p:cNvSpPr>
            <a:spLocks noChangeArrowheads="1"/>
          </p:cNvSpPr>
          <p:nvPr userDrawn="1"/>
        </p:nvSpPr>
        <p:spPr bwMode="auto">
          <a:xfrm>
            <a:off x="1063038" y="1383502"/>
            <a:ext cx="11077359" cy="650879"/>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38100" cap="flat" cmpd="sng">
            <a:solidFill>
              <a:schemeClr val="tx1"/>
            </a:solidFill>
            <a:prstDash val="solid"/>
            <a:miter lim="800000"/>
            <a:headEnd/>
            <a:tailEnd/>
          </a:ln>
        </p:spPr>
        <p:txBody>
          <a:bodyPr/>
          <a:lstStyle/>
          <a:p>
            <a:endParaRPr lang="en-US"/>
          </a:p>
        </p:txBody>
      </p:sp>
      <p:cxnSp>
        <p:nvCxnSpPr>
          <p:cNvPr id="3" name="Straight Connector 2"/>
          <p:cNvCxnSpPr>
            <a:stCxn id="10248" idx="0"/>
          </p:cNvCxnSpPr>
          <p:nvPr userDrawn="1"/>
        </p:nvCxnSpPr>
        <p:spPr>
          <a:xfrm>
            <a:off x="2816849" y="4225925"/>
            <a:ext cx="9321395"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172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30400" y="296867"/>
            <a:ext cx="10187953" cy="846137"/>
          </a:xfrm>
        </p:spPr>
        <p:txBody>
          <a:bodyPr/>
          <a:lstStyle>
            <a:lvl1pPr>
              <a:defRPr sz="4500">
                <a:solidFill>
                  <a:schemeClr val="accent4">
                    <a:lumMod val="95000"/>
                    <a:lumOff val="5000"/>
                  </a:schemeClr>
                </a:solidFill>
              </a:defRPr>
            </a:lvl1pPr>
          </a:lstStyle>
          <a:p>
            <a:r>
              <a:rPr lang="en-US" dirty="0"/>
              <a:t>Click to edit Master title style</a:t>
            </a:r>
          </a:p>
        </p:txBody>
      </p:sp>
      <p:sp>
        <p:nvSpPr>
          <p:cNvPr id="3" name="Content Placeholder 2"/>
          <p:cNvSpPr>
            <a:spLocks noGrp="1"/>
          </p:cNvSpPr>
          <p:nvPr>
            <p:ph idx="1"/>
          </p:nvPr>
        </p:nvSpPr>
        <p:spPr>
          <a:xfrm>
            <a:off x="619276" y="1676400"/>
            <a:ext cx="11706040" cy="4527550"/>
          </a:xfrm>
        </p:spPr>
        <p:txBody>
          <a:bodyPr/>
          <a:lstStyle>
            <a:lvl1pPr>
              <a:buClrTx/>
              <a:defRPr sz="4000">
                <a:solidFill>
                  <a:schemeClr val="accent4">
                    <a:lumMod val="95000"/>
                    <a:lumOff val="5000"/>
                  </a:schemeClr>
                </a:solidFill>
                <a:latin typeface="Cambria" panose="02040503050406030204" pitchFamily="18" charset="0"/>
                <a:ea typeface="Cambria" panose="02040503050406030204" pitchFamily="18" charset="0"/>
              </a:defRPr>
            </a:lvl1pPr>
            <a:lvl2pPr>
              <a:buClrTx/>
              <a:defRPr sz="3200">
                <a:solidFill>
                  <a:schemeClr val="accent4">
                    <a:lumMod val="95000"/>
                    <a:lumOff val="5000"/>
                  </a:schemeClr>
                </a:solidFill>
                <a:latin typeface="Cambria" panose="02040503050406030204" pitchFamily="18" charset="0"/>
                <a:ea typeface="Cambria" panose="02040503050406030204" pitchFamily="18" charset="0"/>
              </a:defRPr>
            </a:lvl2pPr>
            <a:lvl3pPr marL="1098250" indent="-377372">
              <a:buClrTx/>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defRPr>
            </a:lvl3pPr>
            <a:lvl4pPr marL="1438529" indent="-338668">
              <a:buClrTx/>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defRPr>
            </a:lvl4pPr>
            <a:lvl5pPr>
              <a:defRPr sz="2800">
                <a:solidFill>
                  <a:schemeClr val="accent4">
                    <a:lumMod val="95000"/>
                    <a:lumOff val="5000"/>
                  </a:schemeClr>
                </a:solidFill>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altLang="en-US" dirty="0"/>
              <a:t>Sept 19, 2023</a:t>
            </a:r>
          </a:p>
        </p:txBody>
      </p:sp>
      <p:sp>
        <p:nvSpPr>
          <p:cNvPr id="5" name="Footer Placeholder 4"/>
          <p:cNvSpPr>
            <a:spLocks noGrp="1"/>
          </p:cNvSpPr>
          <p:nvPr>
            <p:ph type="ftr" sz="quarter" idx="11"/>
          </p:nvPr>
        </p:nvSpPr>
        <p:spPr/>
        <p:txBody>
          <a:bodyPr/>
          <a:lstStyle>
            <a:lvl1pPr>
              <a:defRPr/>
            </a:lvl1pPr>
          </a:lstStyle>
          <a:p>
            <a:r>
              <a:rPr lang="en-US" dirty="0"/>
              <a:t>Isaiah 40-66 Introduction and Overview</a:t>
            </a:r>
          </a:p>
        </p:txBody>
      </p:sp>
      <p:sp>
        <p:nvSpPr>
          <p:cNvPr id="6" name="Slide Number Placeholder 5"/>
          <p:cNvSpPr>
            <a:spLocks noGrp="1"/>
          </p:cNvSpPr>
          <p:nvPr>
            <p:ph type="sldNum" sz="quarter" idx="12"/>
          </p:nvPr>
        </p:nvSpPr>
        <p:spPr/>
        <p:txBody>
          <a:bodyPr/>
          <a:lstStyle>
            <a:lvl1pPr>
              <a:defRPr/>
            </a:lvl1pPr>
          </a:lstStyle>
          <a:p>
            <a:fld id="{E82D80B4-CD89-403B-BB19-E43D76EFD309}" type="slidenum">
              <a:rPr lang="en-US" altLang="en-US"/>
              <a:pPr/>
              <a:t>‹#›</a:t>
            </a:fld>
            <a:endParaRPr lang="en-US" altLang="en-US"/>
          </a:p>
        </p:txBody>
      </p:sp>
      <p:sp>
        <p:nvSpPr>
          <p:cNvPr id="10"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tx1"/>
            </a:solidFill>
            <a:prstDash val="solid"/>
            <a:miter lim="800000"/>
            <a:headEnd/>
            <a:tailEnd/>
          </a:ln>
        </p:spPr>
        <p:txBody>
          <a:bodyPr/>
          <a:lstStyle/>
          <a:p>
            <a:endParaRPr lang="en-US"/>
          </a:p>
        </p:txBody>
      </p:sp>
      <p:pic>
        <p:nvPicPr>
          <p:cNvPr id="14" name="Picture 2" descr="A picture containing icon&#10;&#10;Description automatically generate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64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829" y="4700588"/>
            <a:ext cx="11054511" cy="1452562"/>
          </a:xfrm>
        </p:spPr>
        <p:txBody>
          <a:bodyPr/>
          <a:lstStyle>
            <a:lvl1pPr algn="l">
              <a:defRPr sz="4064" b="1" cap="all">
                <a:solidFill>
                  <a:schemeClr val="accent4">
                    <a:lumMod val="95000"/>
                    <a:lumOff val="5000"/>
                  </a:schemeClr>
                </a:solidFill>
              </a:defRPr>
            </a:lvl1pPr>
          </a:lstStyle>
          <a:p>
            <a:r>
              <a:rPr lang="en-US" dirty="0"/>
              <a:t>Click to edit Master title style</a:t>
            </a:r>
          </a:p>
        </p:txBody>
      </p:sp>
      <p:sp>
        <p:nvSpPr>
          <p:cNvPr id="3" name="Text Placeholder 2"/>
          <p:cNvSpPr>
            <a:spLocks noGrp="1"/>
          </p:cNvSpPr>
          <p:nvPr>
            <p:ph type="body" idx="1"/>
          </p:nvPr>
        </p:nvSpPr>
        <p:spPr>
          <a:xfrm>
            <a:off x="1027829" y="3100388"/>
            <a:ext cx="11054511" cy="1600200"/>
          </a:xfrm>
        </p:spPr>
        <p:txBody>
          <a:bodyPr anchor="b"/>
          <a:lstStyle>
            <a:lvl1pPr marL="0" indent="0">
              <a:buNone/>
              <a:defRPr sz="2032"/>
            </a:lvl1pPr>
            <a:lvl2pPr marL="464458" indent="0">
              <a:buNone/>
              <a:defRPr sz="1829"/>
            </a:lvl2pPr>
            <a:lvl3pPr marL="928916" indent="0">
              <a:buNone/>
              <a:defRPr sz="1625"/>
            </a:lvl3pPr>
            <a:lvl4pPr marL="1393373" indent="0">
              <a:buNone/>
              <a:defRPr sz="1422"/>
            </a:lvl4pPr>
            <a:lvl5pPr marL="1857832" indent="0">
              <a:buNone/>
              <a:defRPr sz="1422"/>
            </a:lvl5pPr>
            <a:lvl6pPr marL="2322289" indent="0">
              <a:buNone/>
              <a:defRPr sz="1422"/>
            </a:lvl6pPr>
            <a:lvl7pPr marL="2786747" indent="0">
              <a:buNone/>
              <a:defRPr sz="1422"/>
            </a:lvl7pPr>
            <a:lvl8pPr marL="3251205" indent="0">
              <a:buNone/>
              <a:defRPr sz="1422"/>
            </a:lvl8pPr>
            <a:lvl9pPr marL="3715663" indent="0">
              <a:buNone/>
              <a:defRPr sz="1422"/>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dirty="0"/>
              <a:t>May 23, 2023</a:t>
            </a:r>
          </a:p>
        </p:txBody>
      </p:sp>
      <p:sp>
        <p:nvSpPr>
          <p:cNvPr id="5" name="Footer Placeholder 4"/>
          <p:cNvSpPr>
            <a:spLocks noGrp="1"/>
          </p:cNvSpPr>
          <p:nvPr>
            <p:ph type="ftr" sz="quarter" idx="11"/>
          </p:nvPr>
        </p:nvSpPr>
        <p:spPr/>
        <p:txBody>
          <a:bodyPr/>
          <a:lstStyle>
            <a:lvl1pPr>
              <a:defRPr/>
            </a:lvl1pPr>
          </a:lstStyle>
          <a:p>
            <a:r>
              <a:rPr lang="en-US" dirty="0"/>
              <a:t>Isaiah 40-66 Introduction and Overview</a:t>
            </a:r>
          </a:p>
        </p:txBody>
      </p:sp>
      <p:sp>
        <p:nvSpPr>
          <p:cNvPr id="6" name="Slide Number Placeholder 5"/>
          <p:cNvSpPr>
            <a:spLocks noGrp="1"/>
          </p:cNvSpPr>
          <p:nvPr>
            <p:ph type="sldNum" sz="quarter" idx="12"/>
          </p:nvPr>
        </p:nvSpPr>
        <p:spPr/>
        <p:txBody>
          <a:bodyPr/>
          <a:lstStyle>
            <a:lvl1pPr>
              <a:defRPr/>
            </a:lvl1pPr>
          </a:lstStyle>
          <a:p>
            <a:fld id="{BBC577CB-DC19-42DE-BF48-B80190C32E9B}"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53247" y="296867"/>
            <a:ext cx="10187953" cy="1216025"/>
          </a:xfrm>
        </p:spPr>
        <p:txBody>
          <a:bodyPr/>
          <a:lstStyle>
            <a:lvl1pPr>
              <a:defRPr>
                <a:solidFill>
                  <a:schemeClr val="accent4">
                    <a:lumMod val="95000"/>
                    <a:lumOff val="5000"/>
                  </a:schemeClr>
                </a:solidFill>
              </a:defRPr>
            </a:lvl1pPr>
          </a:lstStyle>
          <a:p>
            <a:r>
              <a:rPr lang="en-US" dirty="0"/>
              <a:t>Click to edit Master title style</a:t>
            </a:r>
          </a:p>
        </p:txBody>
      </p:sp>
      <p:sp>
        <p:nvSpPr>
          <p:cNvPr id="3" name="Content Placeholder 2"/>
          <p:cNvSpPr>
            <a:spLocks noGrp="1"/>
          </p:cNvSpPr>
          <p:nvPr>
            <p:ph sz="half" idx="1"/>
          </p:nvPr>
        </p:nvSpPr>
        <p:spPr>
          <a:xfrm>
            <a:off x="619276" y="1752600"/>
            <a:ext cx="5749808" cy="4832350"/>
          </a:xfrm>
        </p:spPr>
        <p:txBody>
          <a:bodyPr/>
          <a:lstStyle>
            <a:lvl1pPr>
              <a:defRPr sz="2845">
                <a:solidFill>
                  <a:schemeClr val="bg1"/>
                </a:solidFill>
              </a:defRPr>
            </a:lvl1pPr>
            <a:lvl2pPr>
              <a:defRPr sz="2438">
                <a:solidFill>
                  <a:schemeClr val="bg1"/>
                </a:solidFill>
              </a:defRPr>
            </a:lvl2pPr>
            <a:lvl3pPr>
              <a:defRPr sz="2032">
                <a:solidFill>
                  <a:schemeClr val="bg1"/>
                </a:solidFill>
              </a:defRPr>
            </a:lvl3pPr>
            <a:lvl4pPr>
              <a:defRPr sz="1829">
                <a:solidFill>
                  <a:schemeClr val="bg1"/>
                </a:solidFill>
              </a:defRPr>
            </a:lvl4pPr>
            <a:lvl5pPr>
              <a:defRPr sz="1829">
                <a:solidFill>
                  <a:schemeClr val="bg1"/>
                </a:solidFill>
              </a:defRPr>
            </a:lvl5pPr>
            <a:lvl6pPr>
              <a:defRPr sz="1829"/>
            </a:lvl6pPr>
            <a:lvl7pPr>
              <a:defRPr sz="1829"/>
            </a:lvl7pPr>
            <a:lvl8pPr>
              <a:defRPr sz="1829"/>
            </a:lvl8pPr>
            <a:lvl9pPr>
              <a:defRPr sz="18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5509" y="1752600"/>
            <a:ext cx="5749808" cy="4832350"/>
          </a:xfrm>
        </p:spPr>
        <p:txBody>
          <a:bodyPr/>
          <a:lstStyle>
            <a:lvl1pPr>
              <a:defRPr sz="2845">
                <a:solidFill>
                  <a:schemeClr val="bg1"/>
                </a:solidFill>
              </a:defRPr>
            </a:lvl1pPr>
            <a:lvl2pPr>
              <a:defRPr sz="2438">
                <a:solidFill>
                  <a:schemeClr val="bg1"/>
                </a:solidFill>
              </a:defRPr>
            </a:lvl2pPr>
            <a:lvl3pPr>
              <a:defRPr sz="2032">
                <a:solidFill>
                  <a:schemeClr val="bg1"/>
                </a:solidFill>
              </a:defRPr>
            </a:lvl3pPr>
            <a:lvl4pPr>
              <a:defRPr sz="1829">
                <a:solidFill>
                  <a:schemeClr val="bg1"/>
                </a:solidFill>
              </a:defRPr>
            </a:lvl4pPr>
            <a:lvl5pPr>
              <a:defRPr sz="1829">
                <a:solidFill>
                  <a:schemeClr val="bg1"/>
                </a:solidFill>
              </a:defRPr>
            </a:lvl5pPr>
            <a:lvl6pPr>
              <a:defRPr sz="1829"/>
            </a:lvl6pPr>
            <a:lvl7pPr>
              <a:defRPr sz="1829"/>
            </a:lvl7pPr>
            <a:lvl8pPr>
              <a:defRPr sz="1829"/>
            </a:lvl8pPr>
            <a:lvl9pPr>
              <a:defRPr sz="18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4BC33E0-110E-435F-9BD3-B0E65100DECC}" type="slidenum">
              <a:rPr lang="en-US" altLang="en-US"/>
              <a:pPr/>
              <a:t>‹#›</a:t>
            </a:fld>
            <a:endParaRPr lang="en-US" altLang="en-US"/>
          </a:p>
        </p:txBody>
      </p:sp>
      <p:sp>
        <p:nvSpPr>
          <p:cNvPr id="8"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tx1"/>
            </a:solidFill>
            <a:prstDash val="solid"/>
            <a:miter lim="800000"/>
            <a:headEnd/>
            <a:tailEnd/>
          </a:ln>
        </p:spPr>
        <p:txBody>
          <a:bodyPr/>
          <a:lstStyle/>
          <a:p>
            <a:endParaRPr lang="en-US"/>
          </a:p>
        </p:txBody>
      </p:sp>
      <p:pic>
        <p:nvPicPr>
          <p:cNvPr id="10" name="Picture 2" descr="A picture containing icon&#10;&#10;Description automatically generate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64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dirty="0"/>
              <a:t>Sept 19, 2023</a:t>
            </a:r>
          </a:p>
        </p:txBody>
      </p:sp>
      <p:sp>
        <p:nvSpPr>
          <p:cNvPr id="3" name="Footer Placeholder 2"/>
          <p:cNvSpPr>
            <a:spLocks noGrp="1"/>
          </p:cNvSpPr>
          <p:nvPr>
            <p:ph type="ftr" sz="quarter" idx="11"/>
          </p:nvPr>
        </p:nvSpPr>
        <p:spPr/>
        <p:txBody>
          <a:bodyPr/>
          <a:lstStyle>
            <a:lvl1pPr>
              <a:defRPr/>
            </a:lvl1pPr>
          </a:lstStyle>
          <a:p>
            <a:r>
              <a:rPr lang="en-US" dirty="0"/>
              <a:t>Isaiah 40-66 Introduction and Overview</a:t>
            </a:r>
          </a:p>
        </p:txBody>
      </p:sp>
      <p:sp>
        <p:nvSpPr>
          <p:cNvPr id="4" name="Slide Number Placeholder 3"/>
          <p:cNvSpPr>
            <a:spLocks noGrp="1"/>
          </p:cNvSpPr>
          <p:nvPr>
            <p:ph type="sldNum" sz="quarter" idx="12"/>
          </p:nvPr>
        </p:nvSpPr>
        <p:spPr/>
        <p:txBody>
          <a:bodyPr/>
          <a:lstStyle>
            <a:lvl1pPr>
              <a:defRPr/>
            </a:lvl1pPr>
          </a:lstStyle>
          <a:p>
            <a:fld id="{79B663FC-48E2-4696-831B-9C14E8FF401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381" y="1905000"/>
            <a:ext cx="4279027" cy="1239837"/>
          </a:xfrm>
        </p:spPr>
        <p:txBody>
          <a:bodyPr anchor="b"/>
          <a:lstStyle>
            <a:lvl1pPr algn="l">
              <a:defRPr sz="2032" b="1"/>
            </a:lvl1pPr>
          </a:lstStyle>
          <a:p>
            <a:r>
              <a:rPr lang="en-US" dirty="0"/>
              <a:t>Click to edit Master title style</a:t>
            </a:r>
          </a:p>
        </p:txBody>
      </p:sp>
      <p:sp>
        <p:nvSpPr>
          <p:cNvPr id="3" name="Content Placeholder 2"/>
          <p:cNvSpPr>
            <a:spLocks noGrp="1"/>
          </p:cNvSpPr>
          <p:nvPr>
            <p:ph idx="1"/>
          </p:nvPr>
        </p:nvSpPr>
        <p:spPr>
          <a:xfrm>
            <a:off x="5085379" y="1905000"/>
            <a:ext cx="7270044" cy="4629154"/>
          </a:xfrm>
        </p:spPr>
        <p:txBody>
          <a:bodyPr/>
          <a:lstStyle>
            <a:lvl1pPr>
              <a:defRPr sz="3251"/>
            </a:lvl1pPr>
            <a:lvl2pPr>
              <a:defRPr sz="2845"/>
            </a:lvl2pPr>
            <a:lvl3pPr>
              <a:defRPr sz="2438"/>
            </a:lvl3pPr>
            <a:lvl4pPr>
              <a:defRPr sz="2032"/>
            </a:lvl4pPr>
            <a:lvl5pPr>
              <a:defRPr sz="2032"/>
            </a:lvl5pPr>
            <a:lvl6pPr>
              <a:defRPr sz="2032"/>
            </a:lvl6pPr>
            <a:lvl7pPr>
              <a:defRPr sz="2032"/>
            </a:lvl7pPr>
            <a:lvl8pPr>
              <a:defRPr sz="2032"/>
            </a:lvl8pPr>
            <a:lvl9pPr>
              <a:defRPr sz="2032"/>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49381" y="3581400"/>
            <a:ext cx="4279027" cy="2952750"/>
          </a:xfrm>
        </p:spPr>
        <p:txBody>
          <a:bodyPr/>
          <a:lstStyle>
            <a:lvl1pPr marL="0" indent="0">
              <a:buNone/>
              <a:defRPr sz="1422"/>
            </a:lvl1pPr>
            <a:lvl2pPr marL="464458" indent="0">
              <a:buNone/>
              <a:defRPr sz="1219"/>
            </a:lvl2pPr>
            <a:lvl3pPr marL="928916" indent="0">
              <a:buNone/>
              <a:defRPr sz="1016"/>
            </a:lvl3pPr>
            <a:lvl4pPr marL="1393373" indent="0">
              <a:buNone/>
              <a:defRPr sz="914"/>
            </a:lvl4pPr>
            <a:lvl5pPr marL="1857832" indent="0">
              <a:buNone/>
              <a:defRPr sz="914"/>
            </a:lvl5pPr>
            <a:lvl6pPr marL="2322289" indent="0">
              <a:buNone/>
              <a:defRPr sz="914"/>
            </a:lvl6pPr>
            <a:lvl7pPr marL="2786747" indent="0">
              <a:buNone/>
              <a:defRPr sz="914"/>
            </a:lvl7pPr>
            <a:lvl8pPr marL="3251205" indent="0">
              <a:buNone/>
              <a:defRPr sz="914"/>
            </a:lvl8pPr>
            <a:lvl9pPr marL="3715663" indent="0">
              <a:buNone/>
              <a:defRPr sz="914"/>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876AFA3-8D8B-4CDA-9312-832A97FC9108}"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7" name="Straight Connector 6"/>
          <p:cNvCxnSpPr/>
          <p:nvPr userDrawn="1"/>
        </p:nvCxnSpPr>
        <p:spPr>
          <a:xfrm>
            <a:off x="1451701" y="6441913"/>
            <a:ext cx="10139207" cy="0"/>
          </a:xfrm>
          <a:prstGeom prst="line">
            <a:avLst/>
          </a:prstGeom>
          <a:ln w="31750">
            <a:solidFill>
              <a:srgbClr val="CC4F27"/>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0755" y="6192402"/>
            <a:ext cx="1463292" cy="1372307"/>
          </a:xfrm>
          <a:prstGeom prst="rect">
            <a:avLst/>
          </a:prstGeom>
        </p:spPr>
      </p:pic>
    </p:spTree>
    <p:extLst>
      <p:ext uri="{BB962C8B-B14F-4D97-AF65-F5344CB8AC3E}">
        <p14:creationId xmlns:p14="http://schemas.microsoft.com/office/powerpoint/2010/main" val="1481828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948408" y="296867"/>
            <a:ext cx="10497592" cy="12160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lvl="0"/>
            <a:r>
              <a:rPr lang="en-US" altLang="en-US" dirty="0"/>
              <a:t>Click to edit Master title style</a:t>
            </a:r>
          </a:p>
        </p:txBody>
      </p:sp>
      <p:sp>
        <p:nvSpPr>
          <p:cNvPr id="9219" name="Rectangle 3"/>
          <p:cNvSpPr>
            <a:spLocks noGrp="1" noChangeArrowheads="1"/>
          </p:cNvSpPr>
          <p:nvPr>
            <p:ph type="body" idx="1"/>
          </p:nvPr>
        </p:nvSpPr>
        <p:spPr bwMode="auto">
          <a:xfrm>
            <a:off x="619276" y="1752600"/>
            <a:ext cx="11706040" cy="4832350"/>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9220" name="Rectangle 4"/>
          <p:cNvSpPr>
            <a:spLocks noGrp="1" noChangeArrowheads="1"/>
          </p:cNvSpPr>
          <p:nvPr>
            <p:ph type="dt" sz="half" idx="2"/>
          </p:nvPr>
        </p:nvSpPr>
        <p:spPr bwMode="auto">
          <a:xfrm>
            <a:off x="649380" y="6659563"/>
            <a:ext cx="3036173" cy="487362"/>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defTabSz="982136">
              <a:defRPr sz="1321">
                <a:latin typeface="+mj-lt"/>
              </a:defRPr>
            </a:lvl1pPr>
          </a:lstStyle>
          <a:p>
            <a:r>
              <a:rPr lang="en-US" altLang="en-US" dirty="0"/>
              <a:t>Sept 19, 2023</a:t>
            </a:r>
          </a:p>
        </p:txBody>
      </p:sp>
      <p:sp>
        <p:nvSpPr>
          <p:cNvPr id="9221" name="Rectangle 5"/>
          <p:cNvSpPr>
            <a:spLocks noGrp="1" noChangeArrowheads="1"/>
          </p:cNvSpPr>
          <p:nvPr>
            <p:ph type="ftr" sz="quarter" idx="3"/>
          </p:nvPr>
        </p:nvSpPr>
        <p:spPr bwMode="auto">
          <a:xfrm>
            <a:off x="4442448" y="6664325"/>
            <a:ext cx="4119907" cy="488950"/>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ctr" defTabSz="982136">
              <a:defRPr sz="1321">
                <a:latin typeface="+mj-lt"/>
              </a:defRPr>
            </a:lvl1pPr>
          </a:lstStyle>
          <a:p>
            <a:r>
              <a:rPr lang="en-US" dirty="0"/>
              <a:t>Isaiah 40-66 Introduction and Overview</a:t>
            </a:r>
          </a:p>
        </p:txBody>
      </p:sp>
      <p:sp>
        <p:nvSpPr>
          <p:cNvPr id="9222" name="Rectangle 6"/>
          <p:cNvSpPr>
            <a:spLocks noGrp="1" noChangeArrowheads="1"/>
          </p:cNvSpPr>
          <p:nvPr>
            <p:ph type="sldNum" sz="quarter" idx="4"/>
          </p:nvPr>
        </p:nvSpPr>
        <p:spPr bwMode="auto">
          <a:xfrm>
            <a:off x="9319248" y="6659563"/>
            <a:ext cx="3036173" cy="487362"/>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r" defTabSz="982136">
              <a:defRPr sz="1321">
                <a:latin typeface="+mj-lt"/>
              </a:defRPr>
            </a:lvl1pPr>
          </a:lstStyle>
          <a:p>
            <a:fld id="{5ABA91E8-6EBE-4BF6-8E33-00CD92C22D18}" type="slidenum">
              <a:rPr lang="en-US" altLang="en-US"/>
              <a:pPr/>
              <a:t>‹#›</a:t>
            </a:fld>
            <a:endParaRPr lang="en-US" altLang="en-US"/>
          </a:p>
        </p:txBody>
      </p:sp>
      <p:sp>
        <p:nvSpPr>
          <p:cNvPr id="9224" name="Line 8"/>
          <p:cNvSpPr>
            <a:spLocks noChangeShapeType="1"/>
          </p:cNvSpPr>
          <p:nvPr/>
        </p:nvSpPr>
        <p:spPr bwMode="auto">
          <a:xfrm>
            <a:off x="649380" y="7162800"/>
            <a:ext cx="11706040" cy="0"/>
          </a:xfrm>
          <a:prstGeom prst="line">
            <a:avLst/>
          </a:prstGeom>
          <a:noFill/>
          <a:ln w="19050">
            <a:solidFill>
              <a:schemeClr val="tx1"/>
            </a:solidFill>
            <a:round/>
            <a:headEnd/>
            <a:tailEnd/>
          </a:ln>
          <a:effectLst/>
        </p:spPr>
        <p:txBody>
          <a:bodyPr/>
          <a:lstStyle/>
          <a:p>
            <a:endParaRPr lang="en-US"/>
          </a:p>
        </p:txBody>
      </p:sp>
      <p:sp>
        <p:nvSpPr>
          <p:cNvPr id="8"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tx1"/>
            </a:solidFill>
            <a:prstDash val="solid"/>
            <a:miter lim="800000"/>
            <a:headEnd/>
            <a:tailEnd/>
          </a:ln>
        </p:spPr>
        <p:txBody>
          <a:bodyPr/>
          <a:lstStyle/>
          <a:p>
            <a:endParaRPr lang="en-US"/>
          </a:p>
        </p:txBody>
      </p:sp>
      <p:pic>
        <p:nvPicPr>
          <p:cNvPr id="9" name="Picture 2" descr="A picture containing icon&#10;&#10;Description automatically generated"/>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064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MOB logo"/>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0426700" y="312742"/>
            <a:ext cx="20193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66" r:id="rId2"/>
    <p:sldLayoutId id="2147483651" r:id="rId3"/>
    <p:sldLayoutId id="2147483652" r:id="rId4"/>
    <p:sldLayoutId id="2147483653" r:id="rId5"/>
    <p:sldLayoutId id="2147483656" r:id="rId6"/>
    <p:sldLayoutId id="2147483657" r:id="rId7"/>
    <p:sldLayoutId id="2147483667" r:id="rId8"/>
  </p:sldLayoutIdLst>
  <p:txStyles>
    <p:titleStyle>
      <a:lvl1pPr algn="l" defTabSz="982136" rtl="0" fontAlgn="base">
        <a:spcBef>
          <a:spcPct val="0"/>
        </a:spcBef>
        <a:spcAft>
          <a:spcPct val="0"/>
        </a:spcAft>
        <a:defRPr sz="4500">
          <a:solidFill>
            <a:schemeClr val="accent4">
              <a:lumMod val="95000"/>
              <a:lumOff val="5000"/>
            </a:schemeClr>
          </a:solidFill>
          <a:latin typeface="+mj-lt"/>
          <a:ea typeface="+mj-ea"/>
          <a:cs typeface="+mj-cs"/>
        </a:defRPr>
      </a:lvl1pPr>
      <a:lvl2pPr algn="l" defTabSz="982136" rtl="0" fontAlgn="base">
        <a:spcBef>
          <a:spcPct val="0"/>
        </a:spcBef>
        <a:spcAft>
          <a:spcPct val="0"/>
        </a:spcAft>
        <a:defRPr sz="4470">
          <a:solidFill>
            <a:schemeClr val="tx2"/>
          </a:solidFill>
          <a:latin typeface="Garamond" pitchFamily="18" charset="0"/>
          <a:cs typeface="Arial" charset="0"/>
        </a:defRPr>
      </a:lvl2pPr>
      <a:lvl3pPr algn="l" defTabSz="982136" rtl="0" fontAlgn="base">
        <a:spcBef>
          <a:spcPct val="0"/>
        </a:spcBef>
        <a:spcAft>
          <a:spcPct val="0"/>
        </a:spcAft>
        <a:defRPr sz="4470">
          <a:solidFill>
            <a:schemeClr val="tx2"/>
          </a:solidFill>
          <a:latin typeface="Garamond" pitchFamily="18" charset="0"/>
          <a:cs typeface="Arial" charset="0"/>
        </a:defRPr>
      </a:lvl3pPr>
      <a:lvl4pPr algn="l" defTabSz="982136" rtl="0" fontAlgn="base">
        <a:spcBef>
          <a:spcPct val="0"/>
        </a:spcBef>
        <a:spcAft>
          <a:spcPct val="0"/>
        </a:spcAft>
        <a:defRPr sz="4470">
          <a:solidFill>
            <a:schemeClr val="tx2"/>
          </a:solidFill>
          <a:latin typeface="Garamond" pitchFamily="18" charset="0"/>
          <a:cs typeface="Arial" charset="0"/>
        </a:defRPr>
      </a:lvl4pPr>
      <a:lvl5pPr algn="l" defTabSz="982136" rtl="0" fontAlgn="base">
        <a:spcBef>
          <a:spcPct val="0"/>
        </a:spcBef>
        <a:spcAft>
          <a:spcPct val="0"/>
        </a:spcAft>
        <a:defRPr sz="4470">
          <a:solidFill>
            <a:schemeClr val="tx2"/>
          </a:solidFill>
          <a:latin typeface="Garamond" pitchFamily="18" charset="0"/>
          <a:cs typeface="Arial" charset="0"/>
        </a:defRPr>
      </a:lvl5pPr>
      <a:lvl6pPr marL="464458" algn="l" defTabSz="982136" rtl="0" fontAlgn="base">
        <a:spcBef>
          <a:spcPct val="0"/>
        </a:spcBef>
        <a:spcAft>
          <a:spcPct val="0"/>
        </a:spcAft>
        <a:defRPr sz="4470">
          <a:solidFill>
            <a:schemeClr val="tx2"/>
          </a:solidFill>
          <a:latin typeface="Garamond" pitchFamily="18" charset="0"/>
          <a:cs typeface="Arial" charset="0"/>
        </a:defRPr>
      </a:lvl6pPr>
      <a:lvl7pPr marL="928916" algn="l" defTabSz="982136" rtl="0" fontAlgn="base">
        <a:spcBef>
          <a:spcPct val="0"/>
        </a:spcBef>
        <a:spcAft>
          <a:spcPct val="0"/>
        </a:spcAft>
        <a:defRPr sz="4470">
          <a:solidFill>
            <a:schemeClr val="tx2"/>
          </a:solidFill>
          <a:latin typeface="Garamond" pitchFamily="18" charset="0"/>
          <a:cs typeface="Arial" charset="0"/>
        </a:defRPr>
      </a:lvl7pPr>
      <a:lvl8pPr marL="1393373" algn="l" defTabSz="982136" rtl="0" fontAlgn="base">
        <a:spcBef>
          <a:spcPct val="0"/>
        </a:spcBef>
        <a:spcAft>
          <a:spcPct val="0"/>
        </a:spcAft>
        <a:defRPr sz="4470">
          <a:solidFill>
            <a:schemeClr val="tx2"/>
          </a:solidFill>
          <a:latin typeface="Garamond" pitchFamily="18" charset="0"/>
          <a:cs typeface="Arial" charset="0"/>
        </a:defRPr>
      </a:lvl8pPr>
      <a:lvl9pPr marL="1857832" algn="l" defTabSz="982136" rtl="0" fontAlgn="base">
        <a:spcBef>
          <a:spcPct val="0"/>
        </a:spcBef>
        <a:spcAft>
          <a:spcPct val="0"/>
        </a:spcAft>
        <a:defRPr sz="4470">
          <a:solidFill>
            <a:schemeClr val="tx2"/>
          </a:solidFill>
          <a:latin typeface="Garamond" pitchFamily="18" charset="0"/>
          <a:cs typeface="Arial" charset="0"/>
        </a:defRPr>
      </a:lvl9pPr>
    </p:titleStyle>
    <p:bodyStyle>
      <a:lvl1pPr marL="367696" indent="-367696" algn="l" defTabSz="982136" rtl="0" fontAlgn="base">
        <a:spcBef>
          <a:spcPct val="20000"/>
        </a:spcBef>
        <a:spcAft>
          <a:spcPct val="0"/>
        </a:spcAft>
        <a:buClr>
          <a:schemeClr val="tx1"/>
        </a:buClr>
        <a:buSzPct val="65000"/>
        <a:buFont typeface="Wingdings" pitchFamily="2" charset="2"/>
        <a:buChar char="n"/>
        <a:defRPr sz="3251">
          <a:solidFill>
            <a:schemeClr val="tx1"/>
          </a:solidFill>
          <a:latin typeface="+mn-lt"/>
          <a:ea typeface="+mn-ea"/>
          <a:cs typeface="+mn-cs"/>
        </a:defRPr>
      </a:lvl1pPr>
      <a:lvl2pPr marL="719265" indent="-349956" algn="l" defTabSz="982136" rtl="0" fontAlgn="base">
        <a:spcBef>
          <a:spcPct val="20000"/>
        </a:spcBef>
        <a:spcAft>
          <a:spcPct val="0"/>
        </a:spcAft>
        <a:buClrTx/>
        <a:buSzPct val="60000"/>
        <a:buFont typeface="Wingdings" pitchFamily="2" charset="2"/>
        <a:buChar char="q"/>
        <a:defRPr sz="2743">
          <a:solidFill>
            <a:schemeClr val="tx1"/>
          </a:solidFill>
          <a:latin typeface="+mn-lt"/>
          <a:cs typeface="+mn-cs"/>
        </a:defRPr>
      </a:lvl2pPr>
      <a:lvl3pPr marL="1098250" indent="-377372" algn="l" defTabSz="982136" rtl="0" fontAlgn="base">
        <a:spcBef>
          <a:spcPct val="20000"/>
        </a:spcBef>
        <a:spcAft>
          <a:spcPct val="0"/>
        </a:spcAft>
        <a:buClrTx/>
        <a:buSzPct val="65000"/>
        <a:buFont typeface="Wingdings" pitchFamily="2" charset="2"/>
        <a:buChar char="n"/>
        <a:defRPr sz="2337">
          <a:solidFill>
            <a:schemeClr val="tx1"/>
          </a:solidFill>
          <a:latin typeface="+mn-lt"/>
          <a:cs typeface="+mn-cs"/>
        </a:defRPr>
      </a:lvl3pPr>
      <a:lvl4pPr marL="1438529" indent="-338668" algn="l" defTabSz="982136" rtl="0" fontAlgn="base">
        <a:spcBef>
          <a:spcPct val="20000"/>
        </a:spcBef>
        <a:spcAft>
          <a:spcPct val="0"/>
        </a:spcAft>
        <a:buClrTx/>
        <a:buSzPct val="70000"/>
        <a:buFont typeface="Wingdings" pitchFamily="2" charset="2"/>
        <a:buChar char="q"/>
        <a:defRPr sz="2133">
          <a:solidFill>
            <a:schemeClr val="tx1"/>
          </a:solidFill>
          <a:latin typeface="+mn-lt"/>
          <a:cs typeface="+mn-cs"/>
        </a:defRPr>
      </a:lvl4pPr>
      <a:lvl5pPr marL="1803000" indent="-362858" algn="l" defTabSz="982136" rtl="0" fontAlgn="base">
        <a:spcBef>
          <a:spcPct val="20000"/>
        </a:spcBef>
        <a:spcAft>
          <a:spcPct val="0"/>
        </a:spcAft>
        <a:buClrTx/>
        <a:buSzPct val="75000"/>
        <a:buFont typeface="Wingdings" pitchFamily="2" charset="2"/>
        <a:buChar char="§"/>
        <a:defRPr sz="2133">
          <a:solidFill>
            <a:schemeClr val="tx1"/>
          </a:solidFill>
          <a:latin typeface="+mn-lt"/>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p:bodyStyle>
    <p:otherStyle>
      <a:defPPr>
        <a:defRPr lang="en-US"/>
      </a:defPPr>
      <a:lvl1pPr marL="0" algn="l" defTabSz="928916" rtl="0" eaLnBrk="1" latinLnBrk="0" hangingPunct="1">
        <a:defRPr sz="1829" kern="1200">
          <a:solidFill>
            <a:schemeClr val="tx1"/>
          </a:solidFill>
          <a:latin typeface="+mn-lt"/>
          <a:ea typeface="+mn-ea"/>
          <a:cs typeface="+mn-cs"/>
        </a:defRPr>
      </a:lvl1pPr>
      <a:lvl2pPr marL="464458" algn="l" defTabSz="928916" rtl="0" eaLnBrk="1" latinLnBrk="0" hangingPunct="1">
        <a:defRPr sz="1829" kern="1200">
          <a:solidFill>
            <a:schemeClr val="tx1"/>
          </a:solidFill>
          <a:latin typeface="+mn-lt"/>
          <a:ea typeface="+mn-ea"/>
          <a:cs typeface="+mn-cs"/>
        </a:defRPr>
      </a:lvl2pPr>
      <a:lvl3pPr marL="928916" algn="l" defTabSz="928916" rtl="0" eaLnBrk="1" latinLnBrk="0" hangingPunct="1">
        <a:defRPr sz="1829" kern="1200">
          <a:solidFill>
            <a:schemeClr val="tx1"/>
          </a:solidFill>
          <a:latin typeface="+mn-lt"/>
          <a:ea typeface="+mn-ea"/>
          <a:cs typeface="+mn-cs"/>
        </a:defRPr>
      </a:lvl3pPr>
      <a:lvl4pPr marL="1393373" algn="l" defTabSz="928916" rtl="0" eaLnBrk="1" latinLnBrk="0" hangingPunct="1">
        <a:defRPr sz="1829" kern="1200">
          <a:solidFill>
            <a:schemeClr val="tx1"/>
          </a:solidFill>
          <a:latin typeface="+mn-lt"/>
          <a:ea typeface="+mn-ea"/>
          <a:cs typeface="+mn-cs"/>
        </a:defRPr>
      </a:lvl4pPr>
      <a:lvl5pPr marL="1857832" algn="l" defTabSz="928916" rtl="0" eaLnBrk="1" latinLnBrk="0" hangingPunct="1">
        <a:defRPr sz="1829" kern="1200">
          <a:solidFill>
            <a:schemeClr val="tx1"/>
          </a:solidFill>
          <a:latin typeface="+mn-lt"/>
          <a:ea typeface="+mn-ea"/>
          <a:cs typeface="+mn-cs"/>
        </a:defRPr>
      </a:lvl5pPr>
      <a:lvl6pPr marL="2322289" algn="l" defTabSz="928916" rtl="0" eaLnBrk="1" latinLnBrk="0" hangingPunct="1">
        <a:defRPr sz="1829" kern="1200">
          <a:solidFill>
            <a:schemeClr val="tx1"/>
          </a:solidFill>
          <a:latin typeface="+mn-lt"/>
          <a:ea typeface="+mn-ea"/>
          <a:cs typeface="+mn-cs"/>
        </a:defRPr>
      </a:lvl6pPr>
      <a:lvl7pPr marL="2786747" algn="l" defTabSz="928916" rtl="0" eaLnBrk="1" latinLnBrk="0" hangingPunct="1">
        <a:defRPr sz="1829" kern="1200">
          <a:solidFill>
            <a:schemeClr val="tx1"/>
          </a:solidFill>
          <a:latin typeface="+mn-lt"/>
          <a:ea typeface="+mn-ea"/>
          <a:cs typeface="+mn-cs"/>
        </a:defRPr>
      </a:lvl7pPr>
      <a:lvl8pPr marL="3251205" algn="l" defTabSz="928916" rtl="0" eaLnBrk="1" latinLnBrk="0" hangingPunct="1">
        <a:defRPr sz="1829" kern="1200">
          <a:solidFill>
            <a:schemeClr val="tx1"/>
          </a:solidFill>
          <a:latin typeface="+mn-lt"/>
          <a:ea typeface="+mn-ea"/>
          <a:cs typeface="+mn-cs"/>
        </a:defRPr>
      </a:lvl8pPr>
      <a:lvl9pPr marL="3715663" algn="l" defTabSz="928916" rtl="0" eaLnBrk="1" latinLnBrk="0" hangingPunct="1">
        <a:defRPr sz="182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ibcmob.net/"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975360" y="2032001"/>
            <a:ext cx="11054080" cy="1168400"/>
          </a:xfrm>
        </p:spPr>
        <p:txBody>
          <a:bodyPr/>
          <a:lstStyle/>
          <a:p>
            <a:r>
              <a:rPr lang="en-US" altLang="en-US" sz="6600" b="1" dirty="0">
                <a:solidFill>
                  <a:schemeClr val="tx1">
                    <a:lumMod val="75000"/>
                    <a:lumOff val="25000"/>
                  </a:schemeClr>
                </a:solidFill>
                <a:latin typeface="Arial" panose="020B0604020202020204" pitchFamily="34" charset="0"/>
                <a:ea typeface="MS PGothic" panose="020B0600070205080204" pitchFamily="34" charset="-128"/>
                <a:cs typeface="Arial" panose="020B0604020202020204" pitchFamily="34" charset="0"/>
              </a:rPr>
              <a:t>WELCOME  TO  THE  MOB!</a:t>
            </a:r>
            <a:endParaRPr lang="en-US" altLang="en-US" sz="4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49400" y="3626224"/>
            <a:ext cx="9504680" cy="1869440"/>
          </a:xfrm>
        </p:spPr>
        <p:txBody>
          <a:bodyPr/>
          <a:lstStyle/>
          <a:p>
            <a:pPr>
              <a:defRPr/>
            </a:pPr>
            <a:r>
              <a:rPr lang="en-US" altLang="en-US" b="1" dirty="0">
                <a:solidFill>
                  <a:schemeClr val="tx1">
                    <a:lumMod val="75000"/>
                    <a:lumOff val="25000"/>
                  </a:schemeClr>
                </a:solidFill>
                <a:ea typeface="MS PGothic" panose="020B0600070205080204" pitchFamily="34" charset="-128"/>
              </a:rPr>
              <a:t>All Scripture is breathed out by God and profitable                for teaching, for reproof, for correction, and for training in righteousness, that the man of God may be complete, equipped for every good work. </a:t>
            </a:r>
          </a:p>
          <a:p>
            <a:pPr>
              <a:defRPr/>
            </a:pPr>
            <a:r>
              <a:rPr lang="en-US" altLang="en-US" b="1" dirty="0">
                <a:solidFill>
                  <a:schemeClr val="tx1">
                    <a:lumMod val="75000"/>
                    <a:lumOff val="25000"/>
                  </a:schemeClr>
                </a:solidFill>
                <a:ea typeface="MS PGothic" panose="020B0600070205080204" pitchFamily="34" charset="-128"/>
              </a:rPr>
              <a:t>2 Timothy 3:16-17 </a:t>
            </a:r>
            <a:r>
              <a:rPr lang="en-US" altLang="en-US" sz="2560" b="1" dirty="0">
                <a:solidFill>
                  <a:schemeClr val="tx1">
                    <a:lumMod val="75000"/>
                    <a:lumOff val="25000"/>
                  </a:schemeClr>
                </a:solidFill>
                <a:ea typeface="MS PGothic" panose="020B0600070205080204" pitchFamily="34" charset="-128"/>
              </a:rPr>
              <a:t>(ESV)</a:t>
            </a:r>
            <a:endParaRPr lang="en-US" b="1" dirty="0">
              <a:solidFill>
                <a:schemeClr val="tx1">
                  <a:lumMod val="75000"/>
                  <a:lumOff val="25000"/>
                </a:schemeClr>
              </a:solidFill>
            </a:endParaRPr>
          </a:p>
        </p:txBody>
      </p:sp>
      <p:sp>
        <p:nvSpPr>
          <p:cNvPr id="4" name="Date Placeholder 3"/>
          <p:cNvSpPr>
            <a:spLocks noGrp="1"/>
          </p:cNvSpPr>
          <p:nvPr>
            <p:ph type="dt" sz="quarter" idx="10"/>
          </p:nvPr>
        </p:nvSpPr>
        <p:spPr>
          <a:xfrm>
            <a:off x="182880" y="6781800"/>
            <a:ext cx="2230121" cy="389467"/>
          </a:xfrm>
          <a:prstGeom prst="rect">
            <a:avLst/>
          </a:prstGeom>
        </p:spPr>
        <p:txBody>
          <a:bodyPr vert="horz" lIns="91429" tIns="45714" rIns="91429" bIns="45714" rtlCol="0" anchor="ctr"/>
          <a:lstStyle>
            <a:defPPr>
              <a:defRPr lang="en-US"/>
            </a:defPPr>
            <a:lvl1pPr algn="l" defTabSz="975276" rtl="0" eaLnBrk="1" fontAlgn="auto" hangingPunct="1">
              <a:spcBef>
                <a:spcPts val="0"/>
              </a:spcBef>
              <a:spcAft>
                <a:spcPts val="0"/>
              </a:spcAft>
              <a:defRPr sz="1280" kern="1200" dirty="0">
                <a:solidFill>
                  <a:schemeClr val="tx1"/>
                </a:solidFill>
                <a:latin typeface="+mn-lt"/>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prstClr val="black"/>
                </a:solidFill>
                <a:cs typeface="+mn-cs"/>
              </a:rPr>
              <a:t>Sept 19, 2023</a:t>
            </a:r>
            <a:endParaRPr lang="en-US" dirty="0">
              <a:solidFill>
                <a:prstClr val="black"/>
              </a:solidFill>
              <a:latin typeface="Calibri"/>
              <a:cs typeface="+mn-cs"/>
            </a:endParaRPr>
          </a:p>
        </p:txBody>
      </p:sp>
      <p:sp>
        <p:nvSpPr>
          <p:cNvPr id="20486" name="Slide Number Placeholder 5"/>
          <p:cNvSpPr>
            <a:spLocks noGrp="1" noChangeArrowheads="1"/>
          </p:cNvSpPr>
          <p:nvPr>
            <p:ph type="sldNum" sz="quarter" idx="12"/>
          </p:nvPr>
        </p:nvSpPr>
        <p:spPr bwMode="auto">
          <a:xfrm>
            <a:off x="11963401" y="6954521"/>
            <a:ext cx="975360" cy="3894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defPPr>
              <a:defRPr lang="en-US"/>
            </a:defPPr>
            <a:lvl1pPr algn="r" rtl="0" eaLnBrk="1" fontAlgn="base" hangingPunct="1">
              <a:spcBef>
                <a:spcPct val="0"/>
              </a:spcBef>
              <a:spcAft>
                <a:spcPct val="0"/>
              </a:spcAft>
              <a:defRPr sz="128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73698"/>
            <a:fld id="{4C2CFBB3-495C-4C7C-A55D-D7673611F889}" type="slidenum">
              <a:rPr lang="en-US" altLang="en-US" smtClean="0">
                <a:solidFill>
                  <a:prstClr val="black"/>
                </a:solidFill>
                <a:latin typeface="Calibri" panose="020F0502020204030204" pitchFamily="34" charset="0"/>
                <a:cs typeface="+mn-cs"/>
              </a:rPr>
              <a:pPr defTabSz="973698"/>
              <a:t>1</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4040760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159000" y="491331"/>
            <a:ext cx="8077200" cy="727869"/>
          </a:xfrm>
          <a:solidFill>
            <a:schemeClr val="accent2">
              <a:lumMod val="60000"/>
              <a:lumOff val="40000"/>
            </a:schemeClr>
          </a:solidFill>
        </p:spPr>
        <p:txBody>
          <a:bodyPr/>
          <a:lstStyle/>
          <a:p>
            <a:pPr algn="ctr"/>
            <a:r>
              <a:rPr lang="en-US" sz="4000" b="1" dirty="0">
                <a:solidFill>
                  <a:schemeClr val="tx1"/>
                </a:solidFill>
                <a:latin typeface="+mn-lt"/>
              </a:rPr>
              <a:t>Isaiah 40:21-24 </a:t>
            </a:r>
          </a:p>
        </p:txBody>
      </p:sp>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1930400" y="1981200"/>
            <a:ext cx="10896600" cy="5029200"/>
          </a:xfrm>
        </p:spPr>
        <p:txBody>
          <a:bodyPr/>
          <a:lstStyle/>
          <a:p>
            <a:pPr marL="0" indent="0">
              <a:buNone/>
            </a:pPr>
            <a:r>
              <a:rPr lang="en-US" sz="2800" b="1" baseline="30000" dirty="0">
                <a:solidFill>
                  <a:schemeClr val="tx1"/>
                </a:solidFill>
                <a:latin typeface="+mn-lt"/>
              </a:rPr>
              <a:t>21</a:t>
            </a:r>
            <a:r>
              <a:rPr lang="en-US" sz="2800" b="1" dirty="0">
                <a:solidFill>
                  <a:schemeClr val="tx1"/>
                </a:solidFill>
                <a:latin typeface="+mn-lt"/>
              </a:rPr>
              <a:t> Do you not know? </a:t>
            </a:r>
            <a:br>
              <a:rPr lang="en-US" sz="2800" b="1" dirty="0">
                <a:solidFill>
                  <a:schemeClr val="tx1"/>
                </a:solidFill>
                <a:latin typeface="+mn-lt"/>
              </a:rPr>
            </a:br>
            <a:r>
              <a:rPr lang="en-US" sz="2800" b="1" dirty="0">
                <a:solidFill>
                  <a:schemeClr val="tx1"/>
                </a:solidFill>
                <a:latin typeface="+mn-lt"/>
              </a:rPr>
              <a:t>Have you not heard? </a:t>
            </a:r>
            <a:br>
              <a:rPr lang="en-US" sz="2800" b="1" dirty="0">
                <a:solidFill>
                  <a:schemeClr val="tx1"/>
                </a:solidFill>
                <a:latin typeface="+mn-lt"/>
              </a:rPr>
            </a:br>
            <a:r>
              <a:rPr lang="en-US" sz="2800" b="1" dirty="0">
                <a:solidFill>
                  <a:schemeClr val="tx1"/>
                </a:solidFill>
                <a:latin typeface="+mn-lt"/>
              </a:rPr>
              <a:t>Has it not been declared to you from the beginning? </a:t>
            </a:r>
            <a:br>
              <a:rPr lang="en-US" sz="2800" b="1" dirty="0">
                <a:solidFill>
                  <a:schemeClr val="tx1"/>
                </a:solidFill>
                <a:latin typeface="+mn-lt"/>
              </a:rPr>
            </a:br>
            <a:r>
              <a:rPr lang="en-US" sz="2800" b="1" dirty="0">
                <a:solidFill>
                  <a:schemeClr val="tx1"/>
                </a:solidFill>
                <a:latin typeface="+mn-lt"/>
              </a:rPr>
              <a:t>Have you not understood from the foundations of the earth?</a:t>
            </a:r>
          </a:p>
          <a:p>
            <a:pPr marL="0" indent="0">
              <a:buNone/>
            </a:pPr>
            <a:endParaRPr lang="en-US" sz="2800" b="1" dirty="0">
              <a:solidFill>
                <a:schemeClr val="tx1"/>
              </a:solidFill>
              <a:latin typeface="+mn-lt"/>
            </a:endParaRPr>
          </a:p>
          <a:p>
            <a:pPr marL="0" indent="0">
              <a:buNone/>
            </a:pPr>
            <a:r>
              <a:rPr lang="en-US" sz="2800" b="1" dirty="0">
                <a:solidFill>
                  <a:srgbClr val="0432FF"/>
                </a:solidFill>
                <a:latin typeface="+mn-lt"/>
              </a:rPr>
              <a:t>What am I supposed to know, Isaiah?</a:t>
            </a:r>
          </a:p>
          <a:p>
            <a:pPr marL="0" indent="0">
              <a:buNone/>
            </a:pPr>
            <a:endParaRPr lang="en-US" sz="1600" b="1" dirty="0">
              <a:solidFill>
                <a:srgbClr val="0432FF"/>
              </a:solidFill>
              <a:latin typeface="+mn-lt"/>
            </a:endParaRPr>
          </a:p>
          <a:p>
            <a:pPr marL="0" indent="0">
              <a:buNone/>
            </a:pPr>
            <a:r>
              <a:rPr lang="en-US" sz="2800" b="1" dirty="0">
                <a:solidFill>
                  <a:srgbClr val="0432FF"/>
                </a:solidFill>
                <a:latin typeface="+mn-lt"/>
              </a:rPr>
              <a:t>This sounds like it should be common knowledge, but apparently it is not.</a:t>
            </a:r>
          </a:p>
          <a:p>
            <a:pPr marL="0" indent="0">
              <a:buNone/>
            </a:pPr>
            <a:endParaRPr lang="en-US" sz="1400" b="1" dirty="0">
              <a:solidFill>
                <a:srgbClr val="0432FF"/>
              </a:solidFill>
              <a:latin typeface="+mn-lt"/>
            </a:endParaRPr>
          </a:p>
          <a:p>
            <a:pPr marL="0" indent="0">
              <a:buNone/>
            </a:pPr>
            <a:r>
              <a:rPr lang="en-US" sz="2800" b="1" dirty="0">
                <a:solidFill>
                  <a:srgbClr val="0432FF"/>
                </a:solidFill>
                <a:latin typeface="+mn-lt"/>
              </a:rPr>
              <a:t>Tell us, Isaiah – we want to know! </a:t>
            </a:r>
            <a:endParaRPr lang="en-US" sz="1800" b="1" dirty="0">
              <a:solidFill>
                <a:srgbClr val="0432FF"/>
              </a:solidFill>
              <a:latin typeface="+mn-lt"/>
            </a:endParaRPr>
          </a:p>
        </p:txBody>
      </p:sp>
      <p:sp>
        <p:nvSpPr>
          <p:cNvPr id="5" name="Title 1">
            <a:extLst>
              <a:ext uri="{FF2B5EF4-FFF2-40B4-BE49-F238E27FC236}">
                <a16:creationId xmlns:a16="http://schemas.microsoft.com/office/drawing/2014/main" id="{1BF47B78-B066-4C72-6E38-EDFE34AE88BB}"/>
              </a:ext>
            </a:extLst>
          </p:cNvPr>
          <p:cNvSpPr txBox="1">
            <a:spLocks/>
          </p:cNvSpPr>
          <p:nvPr/>
        </p:nvSpPr>
        <p:spPr bwMode="auto">
          <a:xfrm>
            <a:off x="482600" y="1981200"/>
            <a:ext cx="1447800" cy="1905000"/>
          </a:xfrm>
          <a:prstGeom prst="rect">
            <a:avLst/>
          </a:prstGeom>
          <a:solidFill>
            <a:schemeClr val="accent2">
              <a:lumMod val="60000"/>
              <a:lumOff val="40000"/>
            </a:schemeClr>
          </a:solidFill>
          <a:ln w="9525">
            <a:noFill/>
            <a:miter lim="800000"/>
            <a:headEnd/>
            <a:tailEnd/>
          </a:ln>
          <a:effectLst/>
        </p:spPr>
        <p:txBody>
          <a:bodyPr vert="horz" wrap="square" lIns="96653" tIns="48326" rIns="96653" bIns="48326" numCol="1" anchor="t" anchorCtr="0" compatLnSpc="1">
            <a:prstTxWarp prst="textNoShape">
              <a:avLst/>
            </a:prstTxWarp>
          </a:bodyPr>
          <a:lstStyle>
            <a:lvl1pPr algn="l" defTabSz="982136" rtl="0" fontAlgn="base">
              <a:spcBef>
                <a:spcPct val="0"/>
              </a:spcBef>
              <a:spcAft>
                <a:spcPct val="0"/>
              </a:spcAft>
              <a:defRPr sz="4500">
                <a:solidFill>
                  <a:schemeClr val="accent4">
                    <a:lumMod val="95000"/>
                    <a:lumOff val="5000"/>
                  </a:schemeClr>
                </a:solidFill>
                <a:latin typeface="+mj-lt"/>
                <a:ea typeface="+mj-ea"/>
                <a:cs typeface="+mj-cs"/>
              </a:defRPr>
            </a:lvl1pPr>
            <a:lvl2pPr algn="l" defTabSz="982136" rtl="0" fontAlgn="base">
              <a:spcBef>
                <a:spcPct val="0"/>
              </a:spcBef>
              <a:spcAft>
                <a:spcPct val="0"/>
              </a:spcAft>
              <a:defRPr sz="4470">
                <a:solidFill>
                  <a:schemeClr val="tx2"/>
                </a:solidFill>
                <a:latin typeface="Garamond" pitchFamily="18" charset="0"/>
                <a:cs typeface="Arial" charset="0"/>
              </a:defRPr>
            </a:lvl2pPr>
            <a:lvl3pPr algn="l" defTabSz="982136" rtl="0" fontAlgn="base">
              <a:spcBef>
                <a:spcPct val="0"/>
              </a:spcBef>
              <a:spcAft>
                <a:spcPct val="0"/>
              </a:spcAft>
              <a:defRPr sz="4470">
                <a:solidFill>
                  <a:schemeClr val="tx2"/>
                </a:solidFill>
                <a:latin typeface="Garamond" pitchFamily="18" charset="0"/>
                <a:cs typeface="Arial" charset="0"/>
              </a:defRPr>
            </a:lvl3pPr>
            <a:lvl4pPr algn="l" defTabSz="982136" rtl="0" fontAlgn="base">
              <a:spcBef>
                <a:spcPct val="0"/>
              </a:spcBef>
              <a:spcAft>
                <a:spcPct val="0"/>
              </a:spcAft>
              <a:defRPr sz="4470">
                <a:solidFill>
                  <a:schemeClr val="tx2"/>
                </a:solidFill>
                <a:latin typeface="Garamond" pitchFamily="18" charset="0"/>
                <a:cs typeface="Arial" charset="0"/>
              </a:defRPr>
            </a:lvl4pPr>
            <a:lvl5pPr algn="l" defTabSz="982136" rtl="0" fontAlgn="base">
              <a:spcBef>
                <a:spcPct val="0"/>
              </a:spcBef>
              <a:spcAft>
                <a:spcPct val="0"/>
              </a:spcAft>
              <a:defRPr sz="4470">
                <a:solidFill>
                  <a:schemeClr val="tx2"/>
                </a:solidFill>
                <a:latin typeface="Garamond" pitchFamily="18" charset="0"/>
                <a:cs typeface="Arial" charset="0"/>
              </a:defRPr>
            </a:lvl5pPr>
            <a:lvl6pPr marL="464458" algn="l" defTabSz="982136" rtl="0" fontAlgn="base">
              <a:spcBef>
                <a:spcPct val="0"/>
              </a:spcBef>
              <a:spcAft>
                <a:spcPct val="0"/>
              </a:spcAft>
              <a:defRPr sz="4470">
                <a:solidFill>
                  <a:schemeClr val="tx2"/>
                </a:solidFill>
                <a:latin typeface="Garamond" pitchFamily="18" charset="0"/>
                <a:cs typeface="Arial" charset="0"/>
              </a:defRPr>
            </a:lvl6pPr>
            <a:lvl7pPr marL="928916" algn="l" defTabSz="982136" rtl="0" fontAlgn="base">
              <a:spcBef>
                <a:spcPct val="0"/>
              </a:spcBef>
              <a:spcAft>
                <a:spcPct val="0"/>
              </a:spcAft>
              <a:defRPr sz="4470">
                <a:solidFill>
                  <a:schemeClr val="tx2"/>
                </a:solidFill>
                <a:latin typeface="Garamond" pitchFamily="18" charset="0"/>
                <a:cs typeface="Arial" charset="0"/>
              </a:defRPr>
            </a:lvl7pPr>
            <a:lvl8pPr marL="1393373" algn="l" defTabSz="982136" rtl="0" fontAlgn="base">
              <a:spcBef>
                <a:spcPct val="0"/>
              </a:spcBef>
              <a:spcAft>
                <a:spcPct val="0"/>
              </a:spcAft>
              <a:defRPr sz="4470">
                <a:solidFill>
                  <a:schemeClr val="tx2"/>
                </a:solidFill>
                <a:latin typeface="Garamond" pitchFamily="18" charset="0"/>
                <a:cs typeface="Arial" charset="0"/>
              </a:defRPr>
            </a:lvl8pPr>
            <a:lvl9pPr marL="1857832" algn="l" defTabSz="982136" rtl="0" fontAlgn="base">
              <a:spcBef>
                <a:spcPct val="0"/>
              </a:spcBef>
              <a:spcAft>
                <a:spcPct val="0"/>
              </a:spcAft>
              <a:defRPr sz="4470">
                <a:solidFill>
                  <a:schemeClr val="tx2"/>
                </a:solidFill>
                <a:latin typeface="Garamond" pitchFamily="18" charset="0"/>
                <a:cs typeface="Arial" charset="0"/>
              </a:defRPr>
            </a:lvl9pPr>
          </a:lstStyle>
          <a:p>
            <a:pPr algn="ctr"/>
            <a:endParaRPr lang="en-US" sz="4000" b="1" kern="0" dirty="0">
              <a:solidFill>
                <a:schemeClr val="tx1"/>
              </a:solidFill>
              <a:latin typeface="+mn-lt"/>
            </a:endParaRPr>
          </a:p>
        </p:txBody>
      </p:sp>
      <p:sp>
        <p:nvSpPr>
          <p:cNvPr id="4" name="TextBox 3">
            <a:extLst>
              <a:ext uri="{FF2B5EF4-FFF2-40B4-BE49-F238E27FC236}">
                <a16:creationId xmlns:a16="http://schemas.microsoft.com/office/drawing/2014/main" id="{A2CB25A7-D8CA-2645-819B-B91ACF4E08DA}"/>
              </a:ext>
            </a:extLst>
          </p:cNvPr>
          <p:cNvSpPr txBox="1"/>
          <p:nvPr/>
        </p:nvSpPr>
        <p:spPr>
          <a:xfrm>
            <a:off x="589110" y="1825704"/>
            <a:ext cx="1265090" cy="2215991"/>
          </a:xfrm>
          <a:prstGeom prst="rect">
            <a:avLst/>
          </a:prstGeom>
          <a:noFill/>
        </p:spPr>
        <p:txBody>
          <a:bodyPr wrap="none" rtlCol="0">
            <a:spAutoFit/>
          </a:bodyPr>
          <a:lstStyle/>
          <a:p>
            <a:r>
              <a:rPr lang="en-US" sz="13800" b="1" dirty="0"/>
              <a:t>?</a:t>
            </a:r>
          </a:p>
        </p:txBody>
      </p:sp>
    </p:spTree>
    <p:extLst>
      <p:ext uri="{BB962C8B-B14F-4D97-AF65-F5344CB8AC3E}">
        <p14:creationId xmlns:p14="http://schemas.microsoft.com/office/powerpoint/2010/main" val="40072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402342" y="1752599"/>
            <a:ext cx="11988800" cy="2819400"/>
          </a:xfrm>
        </p:spPr>
        <p:txBody>
          <a:bodyPr/>
          <a:lstStyle/>
          <a:p>
            <a:r>
              <a:rPr lang="en-US" sz="2800" b="1" baseline="30000" dirty="0">
                <a:solidFill>
                  <a:schemeClr val="tx1"/>
                </a:solidFill>
                <a:latin typeface="+mn-lt"/>
              </a:rPr>
              <a:t>22</a:t>
            </a:r>
            <a:r>
              <a:rPr lang="en-US" sz="2800" b="1" dirty="0">
                <a:solidFill>
                  <a:schemeClr val="tx1"/>
                </a:solidFill>
                <a:latin typeface="+mn-lt"/>
              </a:rPr>
              <a:t> It is He who sits above the circle of the earth, And its inhabitants are like grasshoppers, Who stretches out the heavens like a curtain And spreads them out like a tent to dwell in. </a:t>
            </a:r>
          </a:p>
          <a:p>
            <a:r>
              <a:rPr lang="en-US" sz="2800" b="1" baseline="30000" dirty="0">
                <a:solidFill>
                  <a:schemeClr val="tx1"/>
                </a:solidFill>
                <a:latin typeface="+mn-lt"/>
              </a:rPr>
              <a:t>23</a:t>
            </a:r>
            <a:r>
              <a:rPr lang="en-US" sz="2800" b="1" dirty="0">
                <a:solidFill>
                  <a:schemeClr val="tx1"/>
                </a:solidFill>
                <a:latin typeface="+mn-lt"/>
              </a:rPr>
              <a:t> He </a:t>
            </a:r>
            <a:r>
              <a:rPr lang="en-US" sz="2800" b="1" i="1" dirty="0">
                <a:solidFill>
                  <a:schemeClr val="tx1"/>
                </a:solidFill>
                <a:latin typeface="+mn-lt"/>
              </a:rPr>
              <a:t>it is</a:t>
            </a:r>
            <a:r>
              <a:rPr lang="en-US" sz="2800" b="1" dirty="0">
                <a:solidFill>
                  <a:schemeClr val="tx1"/>
                </a:solidFill>
                <a:latin typeface="+mn-lt"/>
              </a:rPr>
              <a:t> who reduces rulers to nothing, Who makes the judges of the earth meaningless. </a:t>
            </a:r>
          </a:p>
        </p:txBody>
      </p:sp>
      <p:sp>
        <p:nvSpPr>
          <p:cNvPr id="4" name="TextBox 3">
            <a:extLst>
              <a:ext uri="{FF2B5EF4-FFF2-40B4-BE49-F238E27FC236}">
                <a16:creationId xmlns:a16="http://schemas.microsoft.com/office/drawing/2014/main" id="{0B9814A6-AA59-D936-61EA-DBC52DAEEF68}"/>
              </a:ext>
            </a:extLst>
          </p:cNvPr>
          <p:cNvSpPr txBox="1"/>
          <p:nvPr/>
        </p:nvSpPr>
        <p:spPr>
          <a:xfrm>
            <a:off x="749634" y="4038601"/>
            <a:ext cx="8621882" cy="2246769"/>
          </a:xfrm>
          <a:prstGeom prst="rect">
            <a:avLst/>
          </a:prstGeom>
          <a:noFill/>
        </p:spPr>
        <p:txBody>
          <a:bodyPr wrap="square" rtlCol="0">
            <a:spAutoFit/>
          </a:bodyPr>
          <a:lstStyle/>
          <a:p>
            <a:pPr marL="457200" indent="-457200">
              <a:buFont typeface="Arial" panose="020B0604020202020204" pitchFamily="34" charset="0"/>
              <a:buChar char="•"/>
            </a:pPr>
            <a:r>
              <a:rPr lang="en-US" sz="2800" b="1" baseline="30000" dirty="0">
                <a:solidFill>
                  <a:schemeClr val="tx1"/>
                </a:solidFill>
                <a:latin typeface="+mn-lt"/>
              </a:rPr>
              <a:t>24</a:t>
            </a:r>
            <a:r>
              <a:rPr lang="en-US" sz="2800" b="1" dirty="0">
                <a:solidFill>
                  <a:schemeClr val="tx1"/>
                </a:solidFill>
                <a:latin typeface="+mn-lt"/>
              </a:rPr>
              <a:t> Scarcely have they been planted, Scarcely have they been sown, Scarcely has their stock taken root in the earth, But He merely blows on them, and they wither, And the storm carries them away like stubble. </a:t>
            </a:r>
          </a:p>
        </p:txBody>
      </p:sp>
      <p:cxnSp>
        <p:nvCxnSpPr>
          <p:cNvPr id="9" name="Straight Connector 8">
            <a:extLst>
              <a:ext uri="{FF2B5EF4-FFF2-40B4-BE49-F238E27FC236}">
                <a16:creationId xmlns:a16="http://schemas.microsoft.com/office/drawing/2014/main" id="{E60466FA-DFE1-7034-14CD-94642D4A5A80}"/>
              </a:ext>
            </a:extLst>
          </p:cNvPr>
          <p:cNvCxnSpPr>
            <a:cxnSpLocks/>
          </p:cNvCxnSpPr>
          <p:nvPr/>
        </p:nvCxnSpPr>
        <p:spPr>
          <a:xfrm>
            <a:off x="1930400" y="2209799"/>
            <a:ext cx="3048000" cy="0"/>
          </a:xfrm>
          <a:prstGeom prst="line">
            <a:avLst/>
          </a:prstGeom>
          <a:ln w="57150" cmpd="sng">
            <a:solidFill>
              <a:srgbClr val="0432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A644FEA-5B8A-BBD2-9E99-F8E2B881E7EE}"/>
              </a:ext>
            </a:extLst>
          </p:cNvPr>
          <p:cNvCxnSpPr>
            <a:cxnSpLocks/>
          </p:cNvCxnSpPr>
          <p:nvPr/>
        </p:nvCxnSpPr>
        <p:spPr>
          <a:xfrm>
            <a:off x="1168400" y="3581400"/>
            <a:ext cx="6477000" cy="0"/>
          </a:xfrm>
          <a:prstGeom prst="line">
            <a:avLst/>
          </a:prstGeom>
          <a:ln w="57150" cmpd="sng">
            <a:solidFill>
              <a:srgbClr val="0432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B6B7F97-222C-C6FE-9F72-C46593B93DA7}"/>
              </a:ext>
            </a:extLst>
          </p:cNvPr>
          <p:cNvCxnSpPr>
            <a:cxnSpLocks/>
          </p:cNvCxnSpPr>
          <p:nvPr/>
        </p:nvCxnSpPr>
        <p:spPr>
          <a:xfrm>
            <a:off x="1320800" y="5791200"/>
            <a:ext cx="3657600" cy="0"/>
          </a:xfrm>
          <a:prstGeom prst="line">
            <a:avLst/>
          </a:prstGeom>
          <a:ln w="57150" cmpd="sng">
            <a:solidFill>
              <a:srgbClr val="0432FF"/>
            </a:solidFill>
          </a:ln>
        </p:spPr>
        <p:style>
          <a:lnRef idx="2">
            <a:schemeClr val="accent1"/>
          </a:lnRef>
          <a:fillRef idx="0">
            <a:schemeClr val="accent1"/>
          </a:fillRef>
          <a:effectRef idx="1">
            <a:schemeClr val="accent1"/>
          </a:effectRef>
          <a:fontRef idx="minor">
            <a:schemeClr val="tx1"/>
          </a:fontRef>
        </p:style>
      </p:cxnSp>
      <p:sp>
        <p:nvSpPr>
          <p:cNvPr id="16" name="Title 1">
            <a:extLst>
              <a:ext uri="{FF2B5EF4-FFF2-40B4-BE49-F238E27FC236}">
                <a16:creationId xmlns:a16="http://schemas.microsoft.com/office/drawing/2014/main" id="{1EEABEAB-5FDE-6719-3761-23822DCC2374}"/>
              </a:ext>
            </a:extLst>
          </p:cNvPr>
          <p:cNvSpPr txBox="1">
            <a:spLocks/>
          </p:cNvSpPr>
          <p:nvPr/>
        </p:nvSpPr>
        <p:spPr bwMode="auto">
          <a:xfrm>
            <a:off x="2159000" y="491331"/>
            <a:ext cx="8077200" cy="727869"/>
          </a:xfrm>
          <a:prstGeom prst="rect">
            <a:avLst/>
          </a:prstGeom>
          <a:solidFill>
            <a:schemeClr val="accent2">
              <a:lumMod val="60000"/>
              <a:lumOff val="40000"/>
            </a:schemeClr>
          </a:solidFill>
          <a:ln w="9525">
            <a:noFill/>
            <a:miter lim="800000"/>
            <a:headEnd/>
            <a:tailEnd/>
          </a:ln>
          <a:effectLst/>
        </p:spPr>
        <p:txBody>
          <a:bodyPr vert="horz" wrap="square" lIns="96653" tIns="48326" rIns="96653" bIns="48326" numCol="1" anchor="t" anchorCtr="0" compatLnSpc="1">
            <a:prstTxWarp prst="textNoShape">
              <a:avLst/>
            </a:prstTxWarp>
          </a:bodyPr>
          <a:lstStyle>
            <a:lvl1pPr algn="l" defTabSz="982136" rtl="0" fontAlgn="base">
              <a:spcBef>
                <a:spcPct val="0"/>
              </a:spcBef>
              <a:spcAft>
                <a:spcPct val="0"/>
              </a:spcAft>
              <a:defRPr sz="4500">
                <a:solidFill>
                  <a:schemeClr val="accent4">
                    <a:lumMod val="95000"/>
                    <a:lumOff val="5000"/>
                  </a:schemeClr>
                </a:solidFill>
                <a:latin typeface="+mj-lt"/>
                <a:ea typeface="+mj-ea"/>
                <a:cs typeface="+mj-cs"/>
              </a:defRPr>
            </a:lvl1pPr>
            <a:lvl2pPr algn="l" defTabSz="982136" rtl="0" fontAlgn="base">
              <a:spcBef>
                <a:spcPct val="0"/>
              </a:spcBef>
              <a:spcAft>
                <a:spcPct val="0"/>
              </a:spcAft>
              <a:defRPr sz="4470">
                <a:solidFill>
                  <a:schemeClr val="tx2"/>
                </a:solidFill>
                <a:latin typeface="Garamond" pitchFamily="18" charset="0"/>
                <a:cs typeface="Arial" charset="0"/>
              </a:defRPr>
            </a:lvl2pPr>
            <a:lvl3pPr algn="l" defTabSz="982136" rtl="0" fontAlgn="base">
              <a:spcBef>
                <a:spcPct val="0"/>
              </a:spcBef>
              <a:spcAft>
                <a:spcPct val="0"/>
              </a:spcAft>
              <a:defRPr sz="4470">
                <a:solidFill>
                  <a:schemeClr val="tx2"/>
                </a:solidFill>
                <a:latin typeface="Garamond" pitchFamily="18" charset="0"/>
                <a:cs typeface="Arial" charset="0"/>
              </a:defRPr>
            </a:lvl3pPr>
            <a:lvl4pPr algn="l" defTabSz="982136" rtl="0" fontAlgn="base">
              <a:spcBef>
                <a:spcPct val="0"/>
              </a:spcBef>
              <a:spcAft>
                <a:spcPct val="0"/>
              </a:spcAft>
              <a:defRPr sz="4470">
                <a:solidFill>
                  <a:schemeClr val="tx2"/>
                </a:solidFill>
                <a:latin typeface="Garamond" pitchFamily="18" charset="0"/>
                <a:cs typeface="Arial" charset="0"/>
              </a:defRPr>
            </a:lvl4pPr>
            <a:lvl5pPr algn="l" defTabSz="982136" rtl="0" fontAlgn="base">
              <a:spcBef>
                <a:spcPct val="0"/>
              </a:spcBef>
              <a:spcAft>
                <a:spcPct val="0"/>
              </a:spcAft>
              <a:defRPr sz="4470">
                <a:solidFill>
                  <a:schemeClr val="tx2"/>
                </a:solidFill>
                <a:latin typeface="Garamond" pitchFamily="18" charset="0"/>
                <a:cs typeface="Arial" charset="0"/>
              </a:defRPr>
            </a:lvl5pPr>
            <a:lvl6pPr marL="464458" algn="l" defTabSz="982136" rtl="0" fontAlgn="base">
              <a:spcBef>
                <a:spcPct val="0"/>
              </a:spcBef>
              <a:spcAft>
                <a:spcPct val="0"/>
              </a:spcAft>
              <a:defRPr sz="4470">
                <a:solidFill>
                  <a:schemeClr val="tx2"/>
                </a:solidFill>
                <a:latin typeface="Garamond" pitchFamily="18" charset="0"/>
                <a:cs typeface="Arial" charset="0"/>
              </a:defRPr>
            </a:lvl6pPr>
            <a:lvl7pPr marL="928916" algn="l" defTabSz="982136" rtl="0" fontAlgn="base">
              <a:spcBef>
                <a:spcPct val="0"/>
              </a:spcBef>
              <a:spcAft>
                <a:spcPct val="0"/>
              </a:spcAft>
              <a:defRPr sz="4470">
                <a:solidFill>
                  <a:schemeClr val="tx2"/>
                </a:solidFill>
                <a:latin typeface="Garamond" pitchFamily="18" charset="0"/>
                <a:cs typeface="Arial" charset="0"/>
              </a:defRPr>
            </a:lvl7pPr>
            <a:lvl8pPr marL="1393373" algn="l" defTabSz="982136" rtl="0" fontAlgn="base">
              <a:spcBef>
                <a:spcPct val="0"/>
              </a:spcBef>
              <a:spcAft>
                <a:spcPct val="0"/>
              </a:spcAft>
              <a:defRPr sz="4470">
                <a:solidFill>
                  <a:schemeClr val="tx2"/>
                </a:solidFill>
                <a:latin typeface="Garamond" pitchFamily="18" charset="0"/>
                <a:cs typeface="Arial" charset="0"/>
              </a:defRPr>
            </a:lvl8pPr>
            <a:lvl9pPr marL="1857832" algn="l" defTabSz="982136" rtl="0" fontAlgn="base">
              <a:spcBef>
                <a:spcPct val="0"/>
              </a:spcBef>
              <a:spcAft>
                <a:spcPct val="0"/>
              </a:spcAft>
              <a:defRPr sz="4470">
                <a:solidFill>
                  <a:schemeClr val="tx2"/>
                </a:solidFill>
                <a:latin typeface="Garamond" pitchFamily="18" charset="0"/>
                <a:cs typeface="Arial" charset="0"/>
              </a:defRPr>
            </a:lvl9pPr>
          </a:lstStyle>
          <a:p>
            <a:pPr algn="ctr"/>
            <a:r>
              <a:rPr lang="en-US" sz="4000" b="1" kern="0">
                <a:solidFill>
                  <a:schemeClr val="tx1"/>
                </a:solidFill>
                <a:latin typeface="+mn-lt"/>
              </a:rPr>
              <a:t>Isaiah 40:21-24 </a:t>
            </a:r>
            <a:endParaRPr lang="en-US" sz="4000" b="1" kern="0" dirty="0">
              <a:solidFill>
                <a:schemeClr val="tx1"/>
              </a:solidFill>
              <a:latin typeface="+mn-lt"/>
            </a:endParaRPr>
          </a:p>
        </p:txBody>
      </p:sp>
      <p:sp>
        <p:nvSpPr>
          <p:cNvPr id="20" name="TextBox 19">
            <a:extLst>
              <a:ext uri="{FF2B5EF4-FFF2-40B4-BE49-F238E27FC236}">
                <a16:creationId xmlns:a16="http://schemas.microsoft.com/office/drawing/2014/main" id="{0C6E5705-E6D6-0DE8-6A3C-C2FD63D0CD35}"/>
              </a:ext>
            </a:extLst>
          </p:cNvPr>
          <p:cNvSpPr txBox="1"/>
          <p:nvPr/>
        </p:nvSpPr>
        <p:spPr>
          <a:xfrm>
            <a:off x="1473200" y="6553200"/>
            <a:ext cx="7898316" cy="584775"/>
          </a:xfrm>
          <a:prstGeom prst="rect">
            <a:avLst/>
          </a:prstGeom>
          <a:noFill/>
        </p:spPr>
        <p:txBody>
          <a:bodyPr wrap="none" rtlCol="0">
            <a:spAutoFit/>
          </a:bodyPr>
          <a:lstStyle/>
          <a:p>
            <a:r>
              <a:rPr lang="en-US" sz="3200" b="1" dirty="0">
                <a:solidFill>
                  <a:srgbClr val="0432FF"/>
                </a:solidFill>
              </a:rPr>
              <a:t>Do you not know? Have you not heard?</a:t>
            </a:r>
          </a:p>
        </p:txBody>
      </p:sp>
      <p:pic>
        <p:nvPicPr>
          <p:cNvPr id="21" name="Picture 20">
            <a:extLst>
              <a:ext uri="{FF2B5EF4-FFF2-40B4-BE49-F238E27FC236}">
                <a16:creationId xmlns:a16="http://schemas.microsoft.com/office/drawing/2014/main" id="{C3205707-2C05-5420-7F91-24C820284DBA}"/>
              </a:ext>
            </a:extLst>
          </p:cNvPr>
          <p:cNvPicPr>
            <a:picLocks noChangeAspect="1"/>
          </p:cNvPicPr>
          <p:nvPr/>
        </p:nvPicPr>
        <p:blipFill>
          <a:blip r:embed="rId3"/>
          <a:stretch>
            <a:fillRect/>
          </a:stretch>
        </p:blipFill>
        <p:spPr>
          <a:xfrm>
            <a:off x="9515106" y="3962400"/>
            <a:ext cx="3447202" cy="2482950"/>
          </a:xfrm>
          <a:prstGeom prst="rect">
            <a:avLst/>
          </a:prstGeom>
        </p:spPr>
      </p:pic>
      <p:cxnSp>
        <p:nvCxnSpPr>
          <p:cNvPr id="5" name="Straight Connector 4">
            <a:extLst>
              <a:ext uri="{FF2B5EF4-FFF2-40B4-BE49-F238E27FC236}">
                <a16:creationId xmlns:a16="http://schemas.microsoft.com/office/drawing/2014/main" id="{19B11F28-7FE1-282D-EA79-4ECB2856D4D2}"/>
              </a:ext>
            </a:extLst>
          </p:cNvPr>
          <p:cNvCxnSpPr>
            <a:cxnSpLocks/>
          </p:cNvCxnSpPr>
          <p:nvPr/>
        </p:nvCxnSpPr>
        <p:spPr>
          <a:xfrm>
            <a:off x="5892800" y="5334000"/>
            <a:ext cx="3311894" cy="0"/>
          </a:xfrm>
          <a:prstGeom prst="line">
            <a:avLst/>
          </a:prstGeom>
          <a:ln w="57150" cmpd="sng">
            <a:solidFill>
              <a:srgbClr val="0432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474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1016000" y="1981200"/>
            <a:ext cx="10896600" cy="4690269"/>
          </a:xfrm>
        </p:spPr>
        <p:txBody>
          <a:bodyPr/>
          <a:lstStyle/>
          <a:p>
            <a:pPr marL="0" indent="0">
              <a:spcBef>
                <a:spcPts val="0"/>
              </a:spcBef>
              <a:spcAft>
                <a:spcPts val="0"/>
              </a:spcAft>
              <a:buNone/>
            </a:pPr>
            <a:r>
              <a:rPr lang="en-US" sz="3600" b="1" kern="100" dirty="0">
                <a:solidFill>
                  <a:srgbClr val="0432FF"/>
                </a:solidFill>
                <a:effectLst/>
                <a:latin typeface="+mn-lt"/>
                <a:ea typeface="Calibri" panose="020F0502020204030204" pitchFamily="34" charset="0"/>
              </a:rPr>
              <a:t>Some Lessons</a:t>
            </a:r>
          </a:p>
          <a:p>
            <a:pPr marL="0" indent="0">
              <a:spcBef>
                <a:spcPts val="0"/>
              </a:spcBef>
              <a:spcAft>
                <a:spcPts val="0"/>
              </a:spcAft>
              <a:buNone/>
            </a:pPr>
            <a:r>
              <a:rPr lang="en-US" sz="3600" b="1" kern="100" dirty="0">
                <a:solidFill>
                  <a:srgbClr val="0432FF"/>
                </a:solidFill>
                <a:effectLst/>
                <a:latin typeface="+mn-lt"/>
                <a:ea typeface="Calibri" panose="020F0502020204030204" pitchFamily="34" charset="0"/>
              </a:rPr>
              <a:t>- Remember – He is God</a:t>
            </a:r>
            <a:r>
              <a:rPr lang="en-US" sz="3600" b="1" kern="100" dirty="0">
                <a:solidFill>
                  <a:srgbClr val="0432FF"/>
                </a:solidFill>
                <a:latin typeface="+mn-lt"/>
                <a:ea typeface="Calibri" panose="020F0502020204030204" pitchFamily="34" charset="0"/>
              </a:rPr>
              <a:t>, and I am not</a:t>
            </a:r>
          </a:p>
          <a:p>
            <a:pPr marL="0" indent="0">
              <a:spcBef>
                <a:spcPts val="0"/>
              </a:spcBef>
              <a:spcAft>
                <a:spcPts val="0"/>
              </a:spcAft>
              <a:buNone/>
            </a:pPr>
            <a:r>
              <a:rPr lang="en-US" sz="3600" b="1" kern="100" dirty="0">
                <a:solidFill>
                  <a:srgbClr val="0432FF"/>
                </a:solidFill>
                <a:effectLst/>
                <a:latin typeface="+mn-lt"/>
                <a:ea typeface="Calibri" panose="020F0502020204030204" pitchFamily="34" charset="0"/>
              </a:rPr>
              <a:t>- My time on this earth is under His control</a:t>
            </a:r>
          </a:p>
          <a:p>
            <a:pPr marL="0" indent="0">
              <a:spcBef>
                <a:spcPts val="0"/>
              </a:spcBef>
              <a:spcAft>
                <a:spcPts val="0"/>
              </a:spcAft>
              <a:buNone/>
            </a:pPr>
            <a:r>
              <a:rPr lang="en-US" sz="3600" b="1" kern="100" dirty="0">
                <a:solidFill>
                  <a:srgbClr val="0432FF"/>
                </a:solidFill>
                <a:latin typeface="+mn-lt"/>
                <a:ea typeface="Calibri" panose="020F0502020204030204" pitchFamily="34" charset="0"/>
              </a:rPr>
              <a:t>- Don’t get impressed with my own headlines and highlight films</a:t>
            </a:r>
          </a:p>
          <a:p>
            <a:pPr marL="0" indent="0">
              <a:spcBef>
                <a:spcPts val="0"/>
              </a:spcBef>
              <a:spcAft>
                <a:spcPts val="0"/>
              </a:spcAft>
              <a:buNone/>
            </a:pPr>
            <a:endParaRPr lang="en-US" sz="3600" b="1" kern="100" dirty="0">
              <a:solidFill>
                <a:srgbClr val="0432FF"/>
              </a:solidFill>
              <a:latin typeface="+mn-lt"/>
              <a:ea typeface="Calibri" panose="020F0502020204030204" pitchFamily="34" charset="0"/>
            </a:endParaRPr>
          </a:p>
          <a:p>
            <a:pPr marL="0" indent="0">
              <a:spcBef>
                <a:spcPts val="0"/>
              </a:spcBef>
              <a:spcAft>
                <a:spcPts val="0"/>
              </a:spcAft>
              <a:buNone/>
            </a:pPr>
            <a:r>
              <a:rPr lang="en-US" sz="3600" b="1" kern="100" dirty="0">
                <a:solidFill>
                  <a:srgbClr val="0432FF"/>
                </a:solidFill>
                <a:effectLst/>
                <a:latin typeface="+mn-lt"/>
                <a:ea typeface="Calibri" panose="020F0502020204030204" pitchFamily="34" charset="0"/>
              </a:rPr>
              <a:t>Implication</a:t>
            </a:r>
          </a:p>
          <a:p>
            <a:pPr marL="0" indent="0">
              <a:spcBef>
                <a:spcPts val="0"/>
              </a:spcBef>
              <a:spcAft>
                <a:spcPts val="0"/>
              </a:spcAft>
              <a:buNone/>
            </a:pPr>
            <a:r>
              <a:rPr lang="en-US" sz="3600" b="1" kern="100" dirty="0">
                <a:solidFill>
                  <a:srgbClr val="0432FF"/>
                </a:solidFill>
                <a:latin typeface="+mn-lt"/>
                <a:ea typeface="Calibri" panose="020F0502020204030204" pitchFamily="34" charset="0"/>
              </a:rPr>
              <a:t>- I am dependent on God, so think and act like it</a:t>
            </a:r>
            <a:endParaRPr lang="en-US" sz="3600" b="1" kern="100" dirty="0">
              <a:solidFill>
                <a:srgbClr val="0432FF"/>
              </a:solidFill>
              <a:effectLst/>
              <a:latin typeface="+mn-lt"/>
              <a:ea typeface="Calibri" panose="020F0502020204030204" pitchFamily="34" charset="0"/>
            </a:endParaRPr>
          </a:p>
          <a:p>
            <a:pPr marL="0" marR="0" indent="0">
              <a:spcBef>
                <a:spcPts val="0"/>
              </a:spcBef>
              <a:spcAft>
                <a:spcPts val="0"/>
              </a:spcAft>
              <a:buNone/>
            </a:pPr>
            <a:endParaRPr lang="en-US" sz="3600" b="1" kern="100" dirty="0">
              <a:solidFill>
                <a:srgbClr val="0432FF"/>
              </a:solidFill>
              <a:effectLst/>
              <a:latin typeface="+mn-lt"/>
              <a:ea typeface="Calibri" panose="020F0502020204030204" pitchFamily="34" charset="0"/>
            </a:endParaRPr>
          </a:p>
        </p:txBody>
      </p:sp>
      <p:sp>
        <p:nvSpPr>
          <p:cNvPr id="6" name="Title 1">
            <a:extLst>
              <a:ext uri="{FF2B5EF4-FFF2-40B4-BE49-F238E27FC236}">
                <a16:creationId xmlns:a16="http://schemas.microsoft.com/office/drawing/2014/main" id="{3833F080-DB7E-8173-8455-DBC5B1A07CCA}"/>
              </a:ext>
            </a:extLst>
          </p:cNvPr>
          <p:cNvSpPr txBox="1">
            <a:spLocks/>
          </p:cNvSpPr>
          <p:nvPr/>
        </p:nvSpPr>
        <p:spPr bwMode="auto">
          <a:xfrm>
            <a:off x="2159000" y="491331"/>
            <a:ext cx="8077200" cy="1337469"/>
          </a:xfrm>
          <a:prstGeom prst="rect">
            <a:avLst/>
          </a:prstGeom>
          <a:solidFill>
            <a:schemeClr val="accent2">
              <a:lumMod val="60000"/>
              <a:lumOff val="40000"/>
            </a:schemeClr>
          </a:solidFill>
          <a:ln w="9525">
            <a:noFill/>
            <a:miter lim="800000"/>
            <a:headEnd/>
            <a:tailEnd/>
          </a:ln>
          <a:effectLst/>
        </p:spPr>
        <p:txBody>
          <a:bodyPr vert="horz" wrap="square" lIns="96653" tIns="48326" rIns="96653" bIns="48326" numCol="1" anchor="t" anchorCtr="0" compatLnSpc="1">
            <a:prstTxWarp prst="textNoShape">
              <a:avLst/>
            </a:prstTxWarp>
          </a:bodyPr>
          <a:lstStyle>
            <a:lvl1pPr algn="l" defTabSz="982136" rtl="0" fontAlgn="base">
              <a:spcBef>
                <a:spcPct val="0"/>
              </a:spcBef>
              <a:spcAft>
                <a:spcPct val="0"/>
              </a:spcAft>
              <a:defRPr sz="4500">
                <a:solidFill>
                  <a:schemeClr val="accent4">
                    <a:lumMod val="95000"/>
                    <a:lumOff val="5000"/>
                  </a:schemeClr>
                </a:solidFill>
                <a:latin typeface="+mj-lt"/>
                <a:ea typeface="+mj-ea"/>
                <a:cs typeface="+mj-cs"/>
              </a:defRPr>
            </a:lvl1pPr>
            <a:lvl2pPr algn="l" defTabSz="982136" rtl="0" fontAlgn="base">
              <a:spcBef>
                <a:spcPct val="0"/>
              </a:spcBef>
              <a:spcAft>
                <a:spcPct val="0"/>
              </a:spcAft>
              <a:defRPr sz="4470">
                <a:solidFill>
                  <a:schemeClr val="tx2"/>
                </a:solidFill>
                <a:latin typeface="Garamond" pitchFamily="18" charset="0"/>
                <a:cs typeface="Arial" charset="0"/>
              </a:defRPr>
            </a:lvl2pPr>
            <a:lvl3pPr algn="l" defTabSz="982136" rtl="0" fontAlgn="base">
              <a:spcBef>
                <a:spcPct val="0"/>
              </a:spcBef>
              <a:spcAft>
                <a:spcPct val="0"/>
              </a:spcAft>
              <a:defRPr sz="4470">
                <a:solidFill>
                  <a:schemeClr val="tx2"/>
                </a:solidFill>
                <a:latin typeface="Garamond" pitchFamily="18" charset="0"/>
                <a:cs typeface="Arial" charset="0"/>
              </a:defRPr>
            </a:lvl3pPr>
            <a:lvl4pPr algn="l" defTabSz="982136" rtl="0" fontAlgn="base">
              <a:spcBef>
                <a:spcPct val="0"/>
              </a:spcBef>
              <a:spcAft>
                <a:spcPct val="0"/>
              </a:spcAft>
              <a:defRPr sz="4470">
                <a:solidFill>
                  <a:schemeClr val="tx2"/>
                </a:solidFill>
                <a:latin typeface="Garamond" pitchFamily="18" charset="0"/>
                <a:cs typeface="Arial" charset="0"/>
              </a:defRPr>
            </a:lvl4pPr>
            <a:lvl5pPr algn="l" defTabSz="982136" rtl="0" fontAlgn="base">
              <a:spcBef>
                <a:spcPct val="0"/>
              </a:spcBef>
              <a:spcAft>
                <a:spcPct val="0"/>
              </a:spcAft>
              <a:defRPr sz="4470">
                <a:solidFill>
                  <a:schemeClr val="tx2"/>
                </a:solidFill>
                <a:latin typeface="Garamond" pitchFamily="18" charset="0"/>
                <a:cs typeface="Arial" charset="0"/>
              </a:defRPr>
            </a:lvl5pPr>
            <a:lvl6pPr marL="464458" algn="l" defTabSz="982136" rtl="0" fontAlgn="base">
              <a:spcBef>
                <a:spcPct val="0"/>
              </a:spcBef>
              <a:spcAft>
                <a:spcPct val="0"/>
              </a:spcAft>
              <a:defRPr sz="4470">
                <a:solidFill>
                  <a:schemeClr val="tx2"/>
                </a:solidFill>
                <a:latin typeface="Garamond" pitchFamily="18" charset="0"/>
                <a:cs typeface="Arial" charset="0"/>
              </a:defRPr>
            </a:lvl6pPr>
            <a:lvl7pPr marL="928916" algn="l" defTabSz="982136" rtl="0" fontAlgn="base">
              <a:spcBef>
                <a:spcPct val="0"/>
              </a:spcBef>
              <a:spcAft>
                <a:spcPct val="0"/>
              </a:spcAft>
              <a:defRPr sz="4470">
                <a:solidFill>
                  <a:schemeClr val="tx2"/>
                </a:solidFill>
                <a:latin typeface="Garamond" pitchFamily="18" charset="0"/>
                <a:cs typeface="Arial" charset="0"/>
              </a:defRPr>
            </a:lvl7pPr>
            <a:lvl8pPr marL="1393373" algn="l" defTabSz="982136" rtl="0" fontAlgn="base">
              <a:spcBef>
                <a:spcPct val="0"/>
              </a:spcBef>
              <a:spcAft>
                <a:spcPct val="0"/>
              </a:spcAft>
              <a:defRPr sz="4470">
                <a:solidFill>
                  <a:schemeClr val="tx2"/>
                </a:solidFill>
                <a:latin typeface="Garamond" pitchFamily="18" charset="0"/>
                <a:cs typeface="Arial" charset="0"/>
              </a:defRPr>
            </a:lvl8pPr>
            <a:lvl9pPr marL="1857832" algn="l" defTabSz="982136" rtl="0" fontAlgn="base">
              <a:spcBef>
                <a:spcPct val="0"/>
              </a:spcBef>
              <a:spcAft>
                <a:spcPct val="0"/>
              </a:spcAft>
              <a:defRPr sz="4470">
                <a:solidFill>
                  <a:schemeClr val="tx2"/>
                </a:solidFill>
                <a:latin typeface="Garamond" pitchFamily="18" charset="0"/>
                <a:cs typeface="Arial" charset="0"/>
              </a:defRPr>
            </a:lvl9pPr>
          </a:lstStyle>
          <a:p>
            <a:pPr algn="ctr"/>
            <a:r>
              <a:rPr lang="en-US" sz="4000" b="1" kern="0">
                <a:solidFill>
                  <a:schemeClr val="tx1"/>
                </a:solidFill>
                <a:latin typeface="+mn-lt"/>
              </a:rPr>
              <a:t>Isaiah 40:21-24 </a:t>
            </a:r>
            <a:br>
              <a:rPr lang="en-US" sz="4000" b="1" kern="0">
                <a:solidFill>
                  <a:schemeClr val="tx1"/>
                </a:solidFill>
                <a:latin typeface="+mn-lt"/>
              </a:rPr>
            </a:br>
            <a:r>
              <a:rPr lang="en-US" sz="4000" b="1" kern="0">
                <a:solidFill>
                  <a:schemeClr val="tx1"/>
                </a:solidFill>
                <a:latin typeface="+mn-lt"/>
              </a:rPr>
              <a:t>God Is Above All Human Rulers</a:t>
            </a:r>
            <a:endParaRPr lang="en-US" sz="4000" b="1" kern="0" dirty="0">
              <a:solidFill>
                <a:schemeClr val="tx1"/>
              </a:solidFill>
              <a:latin typeface="+mn-lt"/>
            </a:endParaRPr>
          </a:p>
        </p:txBody>
      </p:sp>
    </p:spTree>
    <p:extLst>
      <p:ext uri="{BB962C8B-B14F-4D97-AF65-F5344CB8AC3E}">
        <p14:creationId xmlns:p14="http://schemas.microsoft.com/office/powerpoint/2010/main" val="132230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540000" y="491331"/>
            <a:ext cx="7162800" cy="804069"/>
          </a:xfrm>
          <a:solidFill>
            <a:schemeClr val="accent2">
              <a:lumMod val="60000"/>
              <a:lumOff val="40000"/>
            </a:schemeClr>
          </a:solidFill>
        </p:spPr>
        <p:txBody>
          <a:bodyPr/>
          <a:lstStyle/>
          <a:p>
            <a:pPr algn="ctr"/>
            <a:r>
              <a:rPr lang="en-US" sz="4000" b="1" dirty="0">
                <a:solidFill>
                  <a:schemeClr val="tx1"/>
                </a:solidFill>
                <a:latin typeface="+mn-lt"/>
              </a:rPr>
              <a:t>Isaiah 40:25-26</a:t>
            </a:r>
          </a:p>
        </p:txBody>
      </p:sp>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101600" y="2362200"/>
            <a:ext cx="10896600" cy="4724400"/>
          </a:xfrm>
        </p:spPr>
        <p:txBody>
          <a:bodyPr/>
          <a:lstStyle/>
          <a:p>
            <a:pPr marL="0" indent="0">
              <a:buNone/>
            </a:pPr>
            <a:r>
              <a:rPr lang="en-US" sz="2800" b="1" baseline="30000" dirty="0">
                <a:solidFill>
                  <a:schemeClr val="tx1"/>
                </a:solidFill>
                <a:latin typeface="+mn-lt"/>
              </a:rPr>
              <a:t>25</a:t>
            </a:r>
            <a:r>
              <a:rPr lang="en-US" sz="2800" b="1" dirty="0">
                <a:solidFill>
                  <a:schemeClr val="tx1"/>
                </a:solidFill>
                <a:latin typeface="+mn-lt"/>
              </a:rPr>
              <a:t> To whom then will you liken Me </a:t>
            </a:r>
          </a:p>
          <a:p>
            <a:pPr marL="0" indent="0">
              <a:buNone/>
            </a:pPr>
            <a:r>
              <a:rPr lang="en-US" sz="2800" b="1" dirty="0">
                <a:solidFill>
                  <a:schemeClr val="tx1"/>
                </a:solidFill>
                <a:latin typeface="+mn-lt"/>
              </a:rPr>
              <a:t>That I would be </a:t>
            </a:r>
            <a:r>
              <a:rPr lang="en-US" sz="2800" b="1" i="1" dirty="0">
                <a:solidFill>
                  <a:schemeClr val="tx1"/>
                </a:solidFill>
                <a:latin typeface="+mn-lt"/>
              </a:rPr>
              <a:t>his</a:t>
            </a:r>
            <a:r>
              <a:rPr lang="en-US" sz="2800" b="1" dirty="0">
                <a:solidFill>
                  <a:schemeClr val="tx1"/>
                </a:solidFill>
                <a:latin typeface="+mn-lt"/>
              </a:rPr>
              <a:t> equal?” says the Holy One. </a:t>
            </a:r>
          </a:p>
          <a:p>
            <a:pPr marL="0" indent="0">
              <a:buNone/>
            </a:pPr>
            <a:r>
              <a:rPr lang="en-US" sz="1600" b="1" dirty="0">
                <a:solidFill>
                  <a:schemeClr val="tx1"/>
                </a:solidFill>
                <a:latin typeface="+mn-lt"/>
              </a:rPr>
              <a:t> </a:t>
            </a:r>
          </a:p>
          <a:p>
            <a:pPr marL="0" indent="0">
              <a:buNone/>
            </a:pPr>
            <a:r>
              <a:rPr lang="en-US" sz="2800" b="1" baseline="30000" dirty="0">
                <a:solidFill>
                  <a:schemeClr val="tx1"/>
                </a:solidFill>
                <a:latin typeface="+mn-lt"/>
              </a:rPr>
              <a:t>26</a:t>
            </a:r>
            <a:r>
              <a:rPr lang="en-US" sz="2800" b="1" dirty="0">
                <a:solidFill>
                  <a:schemeClr val="tx1"/>
                </a:solidFill>
                <a:latin typeface="+mn-lt"/>
              </a:rPr>
              <a:t> Lift up your eyes on high </a:t>
            </a:r>
          </a:p>
        </p:txBody>
      </p:sp>
      <p:cxnSp>
        <p:nvCxnSpPr>
          <p:cNvPr id="4" name="Straight Connector 3">
            <a:extLst>
              <a:ext uri="{FF2B5EF4-FFF2-40B4-BE49-F238E27FC236}">
                <a16:creationId xmlns:a16="http://schemas.microsoft.com/office/drawing/2014/main" id="{ED85C521-05B0-B71E-BA44-F6F2D80AF857}"/>
              </a:ext>
            </a:extLst>
          </p:cNvPr>
          <p:cNvCxnSpPr>
            <a:cxnSpLocks/>
          </p:cNvCxnSpPr>
          <p:nvPr/>
        </p:nvCxnSpPr>
        <p:spPr>
          <a:xfrm>
            <a:off x="635000" y="2819400"/>
            <a:ext cx="5257800" cy="0"/>
          </a:xfrm>
          <a:prstGeom prst="line">
            <a:avLst/>
          </a:prstGeom>
          <a:ln w="57150" cmpd="sng">
            <a:solidFill>
              <a:srgbClr val="0432FF"/>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00630436-AD90-EB32-CE6E-A4016B3938B9}"/>
              </a:ext>
            </a:extLst>
          </p:cNvPr>
          <p:cNvCxnSpPr>
            <a:cxnSpLocks/>
          </p:cNvCxnSpPr>
          <p:nvPr/>
        </p:nvCxnSpPr>
        <p:spPr>
          <a:xfrm>
            <a:off x="6502400" y="3352800"/>
            <a:ext cx="15240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Content Placeholder 2">
            <a:extLst>
              <a:ext uri="{FF2B5EF4-FFF2-40B4-BE49-F238E27FC236}">
                <a16:creationId xmlns:a16="http://schemas.microsoft.com/office/drawing/2014/main" id="{74540C31-6253-C237-FF37-759F51431B88}"/>
              </a:ext>
            </a:extLst>
          </p:cNvPr>
          <p:cNvSpPr txBox="1">
            <a:spLocks/>
          </p:cNvSpPr>
          <p:nvPr/>
        </p:nvSpPr>
        <p:spPr bwMode="auto">
          <a:xfrm>
            <a:off x="635000" y="4419600"/>
            <a:ext cx="8839200" cy="2667000"/>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lvl1pPr marL="367696" indent="-367696" algn="l" defTabSz="982136" rtl="0" fontAlgn="base">
              <a:spcBef>
                <a:spcPct val="20000"/>
              </a:spcBef>
              <a:spcAft>
                <a:spcPct val="0"/>
              </a:spcAft>
              <a:buClrTx/>
              <a:buSzPct val="65000"/>
              <a:buFont typeface="Wingdings" pitchFamily="2" charset="2"/>
              <a:buChar char="n"/>
              <a:defRPr sz="4000">
                <a:solidFill>
                  <a:schemeClr val="accent4">
                    <a:lumMod val="95000"/>
                    <a:lumOff val="5000"/>
                  </a:schemeClr>
                </a:solidFill>
                <a:latin typeface="Cambria" panose="02040503050406030204" pitchFamily="18" charset="0"/>
                <a:ea typeface="Cambria" panose="02040503050406030204" pitchFamily="18" charset="0"/>
                <a:cs typeface="+mn-cs"/>
              </a:defRPr>
            </a:lvl1pPr>
            <a:lvl2pPr marL="719265" indent="-349956" algn="l" defTabSz="982136" rtl="0" fontAlgn="base">
              <a:spcBef>
                <a:spcPct val="20000"/>
              </a:spcBef>
              <a:spcAft>
                <a:spcPct val="0"/>
              </a:spcAft>
              <a:buClrTx/>
              <a:buSzPct val="60000"/>
              <a:buFont typeface="Wingdings" pitchFamily="2" charset="2"/>
              <a:buChar char="q"/>
              <a:defRPr sz="3200">
                <a:solidFill>
                  <a:schemeClr val="accent4">
                    <a:lumMod val="95000"/>
                    <a:lumOff val="5000"/>
                  </a:schemeClr>
                </a:solidFill>
                <a:latin typeface="Cambria" panose="02040503050406030204" pitchFamily="18" charset="0"/>
                <a:ea typeface="Cambria" panose="02040503050406030204" pitchFamily="18" charset="0"/>
                <a:cs typeface="+mn-cs"/>
              </a:defRPr>
            </a:lvl2pPr>
            <a:lvl3pPr marL="1098250" indent="-377372" algn="l" defTabSz="982136" rtl="0" fontAlgn="base">
              <a:spcBef>
                <a:spcPct val="20000"/>
              </a:spcBef>
              <a:spcAft>
                <a:spcPct val="0"/>
              </a:spcAft>
              <a:buClrTx/>
              <a:buSzPct val="65000"/>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cs typeface="+mn-cs"/>
              </a:defRPr>
            </a:lvl3pPr>
            <a:lvl4pPr marL="1438529" indent="-338668" algn="l" defTabSz="982136" rtl="0" fontAlgn="base">
              <a:spcBef>
                <a:spcPct val="20000"/>
              </a:spcBef>
              <a:spcAft>
                <a:spcPct val="0"/>
              </a:spcAft>
              <a:buClrTx/>
              <a:buSzPct val="70000"/>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cs typeface="+mn-cs"/>
              </a:defRPr>
            </a:lvl4pPr>
            <a:lvl5pPr marL="1803000" indent="-362858" algn="l" defTabSz="982136" rtl="0" fontAlgn="base">
              <a:spcBef>
                <a:spcPct val="20000"/>
              </a:spcBef>
              <a:spcAft>
                <a:spcPct val="0"/>
              </a:spcAft>
              <a:buClrTx/>
              <a:buSzPct val="75000"/>
              <a:buFont typeface="Wingdings" pitchFamily="2" charset="2"/>
              <a:buChar char="§"/>
              <a:defRPr sz="2800">
                <a:solidFill>
                  <a:schemeClr val="accent4">
                    <a:lumMod val="95000"/>
                    <a:lumOff val="5000"/>
                  </a:schemeClr>
                </a:solidFill>
                <a:latin typeface="Cambria" panose="02040503050406030204" pitchFamily="18" charset="0"/>
                <a:ea typeface="Cambria" panose="02040503050406030204" pitchFamily="18" charset="0"/>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a:lstStyle>
          <a:p>
            <a:pPr marL="0" indent="0">
              <a:buNone/>
            </a:pPr>
            <a:r>
              <a:rPr lang="en-US" sz="2800" b="1" dirty="0">
                <a:solidFill>
                  <a:schemeClr val="tx1"/>
                </a:solidFill>
                <a:latin typeface="+mn-lt"/>
              </a:rPr>
              <a:t>And see who has created these </a:t>
            </a:r>
            <a:r>
              <a:rPr lang="en-US" sz="2800" b="1" i="1" dirty="0">
                <a:solidFill>
                  <a:schemeClr val="tx1"/>
                </a:solidFill>
                <a:latin typeface="+mn-lt"/>
              </a:rPr>
              <a:t>stars,</a:t>
            </a:r>
            <a:r>
              <a:rPr lang="en-US" sz="2800" b="1" dirty="0">
                <a:solidFill>
                  <a:schemeClr val="tx1"/>
                </a:solidFill>
                <a:latin typeface="+mn-lt"/>
              </a:rPr>
              <a:t> </a:t>
            </a:r>
          </a:p>
          <a:p>
            <a:pPr marL="0" indent="0">
              <a:buNone/>
            </a:pPr>
            <a:r>
              <a:rPr lang="en-US" sz="2800" b="1" dirty="0">
                <a:solidFill>
                  <a:schemeClr val="tx1"/>
                </a:solidFill>
                <a:latin typeface="+mn-lt"/>
              </a:rPr>
              <a:t>The One who leads forth their host by number, </a:t>
            </a:r>
          </a:p>
          <a:p>
            <a:pPr marL="0" indent="0">
              <a:buNone/>
            </a:pPr>
            <a:r>
              <a:rPr lang="en-US" sz="2800" b="1" dirty="0">
                <a:solidFill>
                  <a:schemeClr val="tx1"/>
                </a:solidFill>
                <a:latin typeface="+mn-lt"/>
              </a:rPr>
              <a:t>He calls them all by name; </a:t>
            </a:r>
          </a:p>
          <a:p>
            <a:pPr marL="0" indent="0">
              <a:buNone/>
            </a:pPr>
            <a:r>
              <a:rPr lang="en-US" sz="2800" b="1" dirty="0">
                <a:solidFill>
                  <a:schemeClr val="tx1"/>
                </a:solidFill>
                <a:latin typeface="+mn-lt"/>
              </a:rPr>
              <a:t>Because of the greatness of His might and the strength of </a:t>
            </a:r>
            <a:r>
              <a:rPr lang="en-US" sz="2800" b="1" i="1" dirty="0">
                <a:solidFill>
                  <a:schemeClr val="tx1"/>
                </a:solidFill>
                <a:latin typeface="+mn-lt"/>
              </a:rPr>
              <a:t>His</a:t>
            </a:r>
            <a:r>
              <a:rPr lang="en-US" sz="2800" b="1" dirty="0">
                <a:solidFill>
                  <a:schemeClr val="tx1"/>
                </a:solidFill>
                <a:latin typeface="+mn-lt"/>
              </a:rPr>
              <a:t> power, Not one </a:t>
            </a:r>
            <a:r>
              <a:rPr lang="en-US" sz="2800" b="1" i="1" dirty="0">
                <a:solidFill>
                  <a:schemeClr val="tx1"/>
                </a:solidFill>
                <a:latin typeface="+mn-lt"/>
              </a:rPr>
              <a:t>of them</a:t>
            </a:r>
            <a:r>
              <a:rPr lang="en-US" sz="2800" b="1" dirty="0">
                <a:solidFill>
                  <a:schemeClr val="tx1"/>
                </a:solidFill>
                <a:latin typeface="+mn-lt"/>
              </a:rPr>
              <a:t> is missing.  </a:t>
            </a:r>
          </a:p>
          <a:p>
            <a:pPr marL="0" indent="0">
              <a:buFont typeface="Wingdings" pitchFamily="2" charset="2"/>
              <a:buNone/>
            </a:pPr>
            <a:endParaRPr lang="en-US" sz="1200" b="1" kern="100" dirty="0">
              <a:solidFill>
                <a:schemeClr val="tx1"/>
              </a:solidFill>
              <a:latin typeface="+mn-lt"/>
              <a:ea typeface="Calibri" panose="020F0502020204030204" pitchFamily="34" charset="0"/>
            </a:endParaRPr>
          </a:p>
        </p:txBody>
      </p:sp>
      <p:cxnSp>
        <p:nvCxnSpPr>
          <p:cNvPr id="7" name="Straight Connector 6">
            <a:extLst>
              <a:ext uri="{FF2B5EF4-FFF2-40B4-BE49-F238E27FC236}">
                <a16:creationId xmlns:a16="http://schemas.microsoft.com/office/drawing/2014/main" id="{B2F634A0-2096-B67D-1B6A-EC20BA6E0A7E}"/>
              </a:ext>
            </a:extLst>
          </p:cNvPr>
          <p:cNvCxnSpPr>
            <a:cxnSpLocks/>
          </p:cNvCxnSpPr>
          <p:nvPr/>
        </p:nvCxnSpPr>
        <p:spPr>
          <a:xfrm>
            <a:off x="2159000" y="4882764"/>
            <a:ext cx="4800600" cy="0"/>
          </a:xfrm>
          <a:prstGeom prst="line">
            <a:avLst/>
          </a:prstGeom>
          <a:ln w="57150" cmpd="sng">
            <a:solidFill>
              <a:srgbClr val="0432FF"/>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296622D-2CA6-D32F-6A80-88810C7426C6}"/>
              </a:ext>
            </a:extLst>
          </p:cNvPr>
          <p:cNvCxnSpPr>
            <a:cxnSpLocks/>
          </p:cNvCxnSpPr>
          <p:nvPr/>
        </p:nvCxnSpPr>
        <p:spPr>
          <a:xfrm>
            <a:off x="4537075" y="6940164"/>
            <a:ext cx="4632325" cy="0"/>
          </a:xfrm>
          <a:prstGeom prst="line">
            <a:avLst/>
          </a:prstGeom>
          <a:ln w="57150" cmpd="sng">
            <a:solidFill>
              <a:srgbClr val="0432FF"/>
            </a:solidFill>
          </a:ln>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0C6F63D3-CE90-E73E-0371-C618711678A5}"/>
              </a:ext>
            </a:extLst>
          </p:cNvPr>
          <p:cNvPicPr>
            <a:picLocks noChangeAspect="1"/>
          </p:cNvPicPr>
          <p:nvPr/>
        </p:nvPicPr>
        <p:blipFill>
          <a:blip r:embed="rId3"/>
          <a:stretch>
            <a:fillRect/>
          </a:stretch>
        </p:blipFill>
        <p:spPr>
          <a:xfrm rot="5400000">
            <a:off x="8707829" y="2889639"/>
            <a:ext cx="5041128" cy="2895594"/>
          </a:xfrm>
          <a:prstGeom prst="rect">
            <a:avLst/>
          </a:prstGeom>
        </p:spPr>
      </p:pic>
      <p:sp>
        <p:nvSpPr>
          <p:cNvPr id="8" name="TextBox 7">
            <a:extLst>
              <a:ext uri="{FF2B5EF4-FFF2-40B4-BE49-F238E27FC236}">
                <a16:creationId xmlns:a16="http://schemas.microsoft.com/office/drawing/2014/main" id="{D7076BD6-31E9-4FC5-CA5E-4AD2B993F7B0}"/>
              </a:ext>
            </a:extLst>
          </p:cNvPr>
          <p:cNvSpPr txBox="1"/>
          <p:nvPr/>
        </p:nvSpPr>
        <p:spPr>
          <a:xfrm>
            <a:off x="145228" y="1800879"/>
            <a:ext cx="4317207" cy="523220"/>
          </a:xfrm>
          <a:prstGeom prst="rect">
            <a:avLst/>
          </a:prstGeom>
          <a:noFill/>
        </p:spPr>
        <p:txBody>
          <a:bodyPr wrap="none" rtlCol="0">
            <a:spAutoFit/>
          </a:bodyPr>
          <a:lstStyle/>
          <a:p>
            <a:r>
              <a:rPr lang="en-US" sz="2800" b="1" dirty="0">
                <a:solidFill>
                  <a:srgbClr val="0432FF"/>
                </a:solidFill>
              </a:rPr>
              <a:t>Since God is above all - </a:t>
            </a:r>
          </a:p>
        </p:txBody>
      </p:sp>
    </p:spTree>
    <p:extLst>
      <p:ext uri="{BB962C8B-B14F-4D97-AF65-F5344CB8AC3E}">
        <p14:creationId xmlns:p14="http://schemas.microsoft.com/office/powerpoint/2010/main" val="150429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540000" y="491331"/>
            <a:ext cx="7162800" cy="804069"/>
          </a:xfrm>
          <a:solidFill>
            <a:schemeClr val="accent2">
              <a:lumMod val="60000"/>
              <a:lumOff val="40000"/>
            </a:schemeClr>
          </a:solidFill>
        </p:spPr>
        <p:txBody>
          <a:bodyPr/>
          <a:lstStyle/>
          <a:p>
            <a:pPr algn="ctr"/>
            <a:r>
              <a:rPr lang="en-US" sz="4000" b="1" dirty="0">
                <a:solidFill>
                  <a:schemeClr val="tx1"/>
                </a:solidFill>
                <a:latin typeface="+mn-lt"/>
              </a:rPr>
              <a:t>Isaiah 40:25-26</a:t>
            </a:r>
          </a:p>
        </p:txBody>
      </p:sp>
      <p:sp>
        <p:nvSpPr>
          <p:cNvPr id="11" name="Content Placeholder 10">
            <a:extLst>
              <a:ext uri="{FF2B5EF4-FFF2-40B4-BE49-F238E27FC236}">
                <a16:creationId xmlns:a16="http://schemas.microsoft.com/office/drawing/2014/main" id="{FC3F70B7-136E-1074-74A4-26B79207F77C}"/>
              </a:ext>
            </a:extLst>
          </p:cNvPr>
          <p:cNvSpPr>
            <a:spLocks noGrp="1"/>
          </p:cNvSpPr>
          <p:nvPr>
            <p:ph idx="1"/>
          </p:nvPr>
        </p:nvSpPr>
        <p:spPr>
          <a:xfrm>
            <a:off x="649380" y="2133600"/>
            <a:ext cx="11706040" cy="3962400"/>
          </a:xfrm>
        </p:spPr>
        <p:txBody>
          <a:bodyPr/>
          <a:lstStyle/>
          <a:p>
            <a:pPr marL="0" indent="0">
              <a:spcBef>
                <a:spcPts val="0"/>
              </a:spcBef>
              <a:spcAft>
                <a:spcPts val="1800"/>
              </a:spcAft>
              <a:buNone/>
            </a:pPr>
            <a:r>
              <a:rPr lang="en-US" sz="3200" b="1" dirty="0">
                <a:solidFill>
                  <a:srgbClr val="0432FF"/>
                </a:solidFill>
                <a:effectLst/>
                <a:latin typeface="+mn-lt"/>
                <a:ea typeface="Times New Roman" panose="02020603050405020304" pitchFamily="18" charset="0"/>
              </a:rPr>
              <a:t>“Holy One” is the killing blow to any thought of a comparison! </a:t>
            </a:r>
          </a:p>
          <a:p>
            <a:pPr marL="0" indent="0">
              <a:spcBef>
                <a:spcPts val="0"/>
              </a:spcBef>
              <a:spcAft>
                <a:spcPts val="1800"/>
              </a:spcAft>
              <a:buNone/>
            </a:pPr>
            <a:r>
              <a:rPr lang="en-US" sz="3200" b="1" dirty="0">
                <a:solidFill>
                  <a:srgbClr val="0432FF"/>
                </a:solidFill>
                <a:effectLst/>
                <a:latin typeface="+mn-lt"/>
                <a:ea typeface="Times New Roman" panose="02020603050405020304" pitchFamily="18" charset="0"/>
              </a:rPr>
              <a:t>It is not only his power (12), wisdom (13–14), dignity (15–17), sovereignty (22–23) and authority (24) that put him beyond compare. </a:t>
            </a:r>
          </a:p>
          <a:p>
            <a:pPr marL="0" indent="0">
              <a:spcBef>
                <a:spcPts val="0"/>
              </a:spcBef>
              <a:spcAft>
                <a:spcPts val="1800"/>
              </a:spcAft>
              <a:buNone/>
            </a:pPr>
            <a:r>
              <a:rPr lang="en-US" sz="3200" b="1" dirty="0">
                <a:solidFill>
                  <a:srgbClr val="0432FF"/>
                </a:solidFill>
                <a:effectLst/>
                <a:latin typeface="+mn-lt"/>
                <a:ea typeface="Times New Roman" panose="02020603050405020304" pitchFamily="18" charset="0"/>
              </a:rPr>
              <a:t>Of far more significance is his unattainable, unassailable moral perfection.  </a:t>
            </a:r>
          </a:p>
          <a:p>
            <a:pPr marL="0" indent="0">
              <a:buNone/>
            </a:pPr>
            <a:r>
              <a:rPr lang="en-US" sz="3200" b="1" dirty="0">
                <a:solidFill>
                  <a:srgbClr val="0432FF"/>
                </a:solidFill>
                <a:latin typeface="+mn-lt"/>
                <a:ea typeface="Times New Roman" panose="02020603050405020304" pitchFamily="18" charset="0"/>
              </a:rPr>
              <a:t>					</a:t>
            </a:r>
            <a:r>
              <a:rPr lang="en-US" sz="3200" b="1" dirty="0" err="1">
                <a:solidFill>
                  <a:srgbClr val="0432FF"/>
                </a:solidFill>
                <a:effectLst/>
                <a:latin typeface="+mn-lt"/>
                <a:ea typeface="Times New Roman" panose="02020603050405020304" pitchFamily="18" charset="0"/>
              </a:rPr>
              <a:t>Motyer</a:t>
            </a:r>
            <a:endParaRPr lang="en-US" sz="3200" b="1" dirty="0">
              <a:solidFill>
                <a:srgbClr val="0432FF"/>
              </a:solidFill>
              <a:latin typeface="+mn-lt"/>
            </a:endParaRPr>
          </a:p>
        </p:txBody>
      </p:sp>
    </p:spTree>
    <p:extLst>
      <p:ext uri="{BB962C8B-B14F-4D97-AF65-F5344CB8AC3E}">
        <p14:creationId xmlns:p14="http://schemas.microsoft.com/office/powerpoint/2010/main" val="926689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DF7D68-CBBB-AC2B-1356-5EB2AF72C018}"/>
              </a:ext>
            </a:extLst>
          </p:cNvPr>
          <p:cNvSpPr/>
          <p:nvPr/>
        </p:nvSpPr>
        <p:spPr>
          <a:xfrm>
            <a:off x="422448" y="6088111"/>
            <a:ext cx="12440323" cy="1227089"/>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4D70360-E0C2-5091-CD3C-6C18B478F0F5}"/>
              </a:ext>
            </a:extLst>
          </p:cNvPr>
          <p:cNvSpPr txBox="1"/>
          <p:nvPr/>
        </p:nvSpPr>
        <p:spPr>
          <a:xfrm>
            <a:off x="12278426" y="6701656"/>
            <a:ext cx="457176" cy="387798"/>
          </a:xfrm>
          <a:prstGeom prst="rect">
            <a:avLst/>
          </a:prstGeom>
          <a:noFill/>
        </p:spPr>
        <p:txBody>
          <a:bodyPr wrap="none" rtlCol="0">
            <a:spAutoFit/>
          </a:bodyPr>
          <a:lstStyle/>
          <a:p>
            <a:r>
              <a:rPr lang="en-US" sz="1920" dirty="0">
                <a:latin typeface="Arial" panose="020B0604020202020204" pitchFamily="34" charset="0"/>
                <a:cs typeface="Arial" panose="020B0604020202020204" pitchFamily="34" charset="0"/>
              </a:rPr>
              <a:t>50</a:t>
            </a:r>
          </a:p>
        </p:txBody>
      </p:sp>
      <p:sp>
        <p:nvSpPr>
          <p:cNvPr id="3" name="TextBox 2">
            <a:extLst>
              <a:ext uri="{FF2B5EF4-FFF2-40B4-BE49-F238E27FC236}">
                <a16:creationId xmlns:a16="http://schemas.microsoft.com/office/drawing/2014/main" id="{6D7B20F2-FD49-7089-8CA0-731A66F1BBA4}"/>
              </a:ext>
            </a:extLst>
          </p:cNvPr>
          <p:cNvSpPr txBox="1"/>
          <p:nvPr/>
        </p:nvSpPr>
        <p:spPr>
          <a:xfrm>
            <a:off x="1698132" y="2901066"/>
            <a:ext cx="9267281" cy="1975734"/>
          </a:xfrm>
          <a:prstGeom prst="rect">
            <a:avLst/>
          </a:prstGeom>
          <a:noFill/>
        </p:spPr>
        <p:txBody>
          <a:bodyPr wrap="none" rtlCol="0">
            <a:spAutoFit/>
          </a:bodyPr>
          <a:lstStyle/>
          <a:p>
            <a:r>
              <a:rPr lang="en-US" sz="3413" b="1" dirty="0">
                <a:solidFill>
                  <a:srgbClr val="0432FF"/>
                </a:solidFill>
                <a:latin typeface="Arial" panose="020B0604020202020204" pitchFamily="34" charset="0"/>
                <a:cs typeface="Arial" panose="020B0604020202020204" pitchFamily="34" charset="0"/>
              </a:rPr>
              <a:t>Between 100 billion and 200 billion </a:t>
            </a:r>
            <a:r>
              <a:rPr lang="en-US" sz="3413" b="1" u="sng" dirty="0">
                <a:solidFill>
                  <a:srgbClr val="0432FF"/>
                </a:solidFill>
                <a:latin typeface="Arial" panose="020B0604020202020204" pitchFamily="34" charset="0"/>
                <a:cs typeface="Arial" panose="020B0604020202020204" pitchFamily="34" charset="0"/>
              </a:rPr>
              <a:t>galaxies</a:t>
            </a:r>
          </a:p>
          <a:p>
            <a:endParaRPr lang="en-US" b="1" dirty="0">
              <a:solidFill>
                <a:srgbClr val="0432FF"/>
              </a:solidFill>
              <a:latin typeface="Arial" panose="020B0604020202020204" pitchFamily="34" charset="0"/>
              <a:cs typeface="Arial" panose="020B0604020202020204" pitchFamily="34" charset="0"/>
            </a:endParaRPr>
          </a:p>
          <a:p>
            <a:r>
              <a:rPr lang="en-US" sz="3413" b="1" dirty="0">
                <a:solidFill>
                  <a:srgbClr val="0432FF"/>
                </a:solidFill>
                <a:latin typeface="Arial" panose="020B0604020202020204" pitchFamily="34" charset="0"/>
                <a:cs typeface="Arial" panose="020B0604020202020204" pitchFamily="34" charset="0"/>
              </a:rPr>
              <a:t>	That is </a:t>
            </a:r>
            <a:r>
              <a:rPr lang="en-US" sz="3413" b="1" dirty="0">
                <a:solidFill>
                  <a:srgbClr val="FF0000"/>
                </a:solidFill>
                <a:latin typeface="Arial" panose="020B0604020202020204" pitchFamily="34" charset="0"/>
                <a:cs typeface="Arial" panose="020B0604020202020204" pitchFamily="34" charset="0"/>
              </a:rPr>
              <a:t>100,000,000,000</a:t>
            </a:r>
          </a:p>
          <a:p>
            <a:r>
              <a:rPr lang="en-US" sz="3413" b="1" dirty="0">
                <a:solidFill>
                  <a:srgbClr val="0432FF"/>
                </a:solidFill>
                <a:latin typeface="Arial" panose="020B0604020202020204" pitchFamily="34" charset="0"/>
                <a:cs typeface="Arial" panose="020B0604020202020204" pitchFamily="34" charset="0"/>
              </a:rPr>
              <a:t>	And notice the 100% margin of error!</a:t>
            </a:r>
          </a:p>
        </p:txBody>
      </p:sp>
      <p:sp>
        <p:nvSpPr>
          <p:cNvPr id="10" name="TextBox 9">
            <a:extLst>
              <a:ext uri="{FF2B5EF4-FFF2-40B4-BE49-F238E27FC236}">
                <a16:creationId xmlns:a16="http://schemas.microsoft.com/office/drawing/2014/main" id="{F57725E2-C9A6-A6FE-AAB2-29FF76146A02}"/>
              </a:ext>
            </a:extLst>
          </p:cNvPr>
          <p:cNvSpPr txBox="1"/>
          <p:nvPr/>
        </p:nvSpPr>
        <p:spPr>
          <a:xfrm>
            <a:off x="1877030" y="5326059"/>
            <a:ext cx="9940093" cy="617541"/>
          </a:xfrm>
          <a:prstGeom prst="rect">
            <a:avLst/>
          </a:prstGeom>
          <a:noFill/>
        </p:spPr>
        <p:txBody>
          <a:bodyPr wrap="none" rtlCol="0">
            <a:spAutoFit/>
          </a:bodyPr>
          <a:lstStyle/>
          <a:p>
            <a:r>
              <a:rPr lang="en-US" sz="3413" b="1" dirty="0">
                <a:solidFill>
                  <a:srgbClr val="0432FF"/>
                </a:solidFill>
                <a:latin typeface="Arial" panose="020B0604020202020204" pitchFamily="34" charset="0"/>
                <a:cs typeface="Arial" panose="020B0604020202020204" pitchFamily="34" charset="0"/>
              </a:rPr>
              <a:t>A ‘dwarf’ galaxy has less than 100 million </a:t>
            </a:r>
            <a:r>
              <a:rPr lang="en-US" sz="3413" b="1" u="sng" dirty="0">
                <a:solidFill>
                  <a:srgbClr val="0432FF"/>
                </a:solidFill>
                <a:latin typeface="Arial" panose="020B0604020202020204" pitchFamily="34" charset="0"/>
                <a:cs typeface="Arial" panose="020B0604020202020204" pitchFamily="34" charset="0"/>
              </a:rPr>
              <a:t>stars</a:t>
            </a:r>
          </a:p>
        </p:txBody>
      </p:sp>
      <p:sp>
        <p:nvSpPr>
          <p:cNvPr id="16" name="TextBox 15">
            <a:extLst>
              <a:ext uri="{FF2B5EF4-FFF2-40B4-BE49-F238E27FC236}">
                <a16:creationId xmlns:a16="http://schemas.microsoft.com/office/drawing/2014/main" id="{1FC85739-EB1D-139D-97CE-D2243C8C912C}"/>
              </a:ext>
            </a:extLst>
          </p:cNvPr>
          <p:cNvSpPr txBox="1"/>
          <p:nvPr/>
        </p:nvSpPr>
        <p:spPr>
          <a:xfrm>
            <a:off x="1877028" y="6240459"/>
            <a:ext cx="8909490" cy="617541"/>
          </a:xfrm>
          <a:prstGeom prst="rect">
            <a:avLst/>
          </a:prstGeom>
          <a:noFill/>
        </p:spPr>
        <p:txBody>
          <a:bodyPr wrap="none" rtlCol="0">
            <a:spAutoFit/>
          </a:bodyPr>
          <a:lstStyle/>
          <a:p>
            <a:r>
              <a:rPr lang="en-US" sz="3413" b="1" dirty="0">
                <a:solidFill>
                  <a:srgbClr val="0432FF"/>
                </a:solidFill>
                <a:latin typeface="Arial" panose="020B0604020202020204" pitchFamily="34" charset="0"/>
                <a:cs typeface="Arial" panose="020B0604020202020204" pitchFamily="34" charset="0"/>
              </a:rPr>
              <a:t>A ‘supergiant’ galaxy has 100 trillion </a:t>
            </a:r>
            <a:r>
              <a:rPr lang="en-US" sz="3413" b="1" u="sng" dirty="0">
                <a:solidFill>
                  <a:srgbClr val="0432FF"/>
                </a:solidFill>
                <a:latin typeface="Arial" panose="020B0604020202020204" pitchFamily="34" charset="0"/>
                <a:cs typeface="Arial" panose="020B0604020202020204" pitchFamily="34" charset="0"/>
              </a:rPr>
              <a:t>stars</a:t>
            </a:r>
          </a:p>
        </p:txBody>
      </p:sp>
      <p:sp>
        <p:nvSpPr>
          <p:cNvPr id="8" name="Title 1">
            <a:extLst>
              <a:ext uri="{FF2B5EF4-FFF2-40B4-BE49-F238E27FC236}">
                <a16:creationId xmlns:a16="http://schemas.microsoft.com/office/drawing/2014/main" id="{FAB3A4BE-8BD3-4BA9-A66E-6E92D4A1A260}"/>
              </a:ext>
            </a:extLst>
          </p:cNvPr>
          <p:cNvSpPr>
            <a:spLocks noGrp="1"/>
          </p:cNvSpPr>
          <p:nvPr>
            <p:ph type="title"/>
          </p:nvPr>
        </p:nvSpPr>
        <p:spPr>
          <a:xfrm>
            <a:off x="2540000" y="491331"/>
            <a:ext cx="7162800" cy="804069"/>
          </a:xfrm>
          <a:solidFill>
            <a:schemeClr val="accent2">
              <a:lumMod val="60000"/>
              <a:lumOff val="40000"/>
            </a:schemeClr>
          </a:solidFill>
        </p:spPr>
        <p:txBody>
          <a:bodyPr/>
          <a:lstStyle/>
          <a:p>
            <a:pPr algn="ctr"/>
            <a:r>
              <a:rPr lang="en-US" sz="4000" b="1" dirty="0">
                <a:solidFill>
                  <a:schemeClr val="tx1"/>
                </a:solidFill>
                <a:latin typeface="+mn-lt"/>
              </a:rPr>
              <a:t>Isaiah 40:25-26</a:t>
            </a:r>
          </a:p>
        </p:txBody>
      </p:sp>
      <p:sp>
        <p:nvSpPr>
          <p:cNvPr id="9" name="TextBox 8">
            <a:extLst>
              <a:ext uri="{FF2B5EF4-FFF2-40B4-BE49-F238E27FC236}">
                <a16:creationId xmlns:a16="http://schemas.microsoft.com/office/drawing/2014/main" id="{51286934-832E-0AC3-1000-DF85E2E46286}"/>
              </a:ext>
            </a:extLst>
          </p:cNvPr>
          <p:cNvSpPr txBox="1"/>
          <p:nvPr/>
        </p:nvSpPr>
        <p:spPr>
          <a:xfrm>
            <a:off x="1606668" y="1816754"/>
            <a:ext cx="10160154" cy="707886"/>
          </a:xfrm>
          <a:prstGeom prst="rect">
            <a:avLst/>
          </a:prstGeom>
          <a:noFill/>
        </p:spPr>
        <p:txBody>
          <a:bodyPr wrap="none" rtlCol="0">
            <a:spAutoFit/>
          </a:bodyPr>
          <a:lstStyle/>
          <a:p>
            <a:r>
              <a:rPr lang="en-US" sz="4000" b="1" dirty="0">
                <a:solidFill>
                  <a:srgbClr val="0432FF"/>
                </a:solidFill>
              </a:rPr>
              <a:t>How many stars does God call by name?</a:t>
            </a:r>
          </a:p>
        </p:txBody>
      </p:sp>
    </p:spTree>
    <p:extLst>
      <p:ext uri="{BB962C8B-B14F-4D97-AF65-F5344CB8AC3E}">
        <p14:creationId xmlns:p14="http://schemas.microsoft.com/office/powerpoint/2010/main" val="18589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1016000" y="1981200"/>
            <a:ext cx="11277600" cy="4690269"/>
          </a:xfrm>
        </p:spPr>
        <p:txBody>
          <a:bodyPr/>
          <a:lstStyle/>
          <a:p>
            <a:pPr marL="0" indent="0">
              <a:spcBef>
                <a:spcPts val="0"/>
              </a:spcBef>
              <a:spcAft>
                <a:spcPts val="0"/>
              </a:spcAft>
              <a:buNone/>
            </a:pPr>
            <a:r>
              <a:rPr lang="en-US" sz="3600" b="1" kern="100" dirty="0">
                <a:solidFill>
                  <a:srgbClr val="0432FF"/>
                </a:solidFill>
                <a:effectLst/>
                <a:latin typeface="+mn-lt"/>
                <a:ea typeface="Calibri" panose="020F0502020204030204" pitchFamily="34" charset="0"/>
              </a:rPr>
              <a:t>Some Lessons</a:t>
            </a:r>
          </a:p>
          <a:p>
            <a:pPr marL="0" indent="0">
              <a:spcBef>
                <a:spcPts val="0"/>
              </a:spcBef>
              <a:spcAft>
                <a:spcPts val="0"/>
              </a:spcAft>
              <a:buNone/>
            </a:pPr>
            <a:r>
              <a:rPr lang="en-US" sz="3600" b="1" kern="100" dirty="0">
                <a:solidFill>
                  <a:srgbClr val="0432FF"/>
                </a:solidFill>
                <a:effectLst/>
                <a:latin typeface="+mn-lt"/>
                <a:ea typeface="Calibri" panose="020F0502020204030204" pitchFamily="34" charset="0"/>
              </a:rPr>
              <a:t>- There is NONE comparable to the Holy One </a:t>
            </a:r>
            <a:br>
              <a:rPr lang="en-US" sz="3600" b="1" kern="100" dirty="0">
                <a:solidFill>
                  <a:srgbClr val="0432FF"/>
                </a:solidFill>
                <a:effectLst/>
                <a:latin typeface="+mn-lt"/>
                <a:ea typeface="Calibri" panose="020F0502020204030204" pitchFamily="34" charset="0"/>
              </a:rPr>
            </a:br>
            <a:r>
              <a:rPr lang="en-US" sz="3600" b="1" kern="100" dirty="0">
                <a:solidFill>
                  <a:srgbClr val="0432FF"/>
                </a:solidFill>
                <a:effectLst/>
                <a:latin typeface="+mn-lt"/>
                <a:ea typeface="Calibri" panose="020F0502020204030204" pitchFamily="34" charset="0"/>
              </a:rPr>
              <a:t>of Israel</a:t>
            </a:r>
          </a:p>
          <a:p>
            <a:pPr marL="0" indent="0">
              <a:spcBef>
                <a:spcPts val="0"/>
              </a:spcBef>
              <a:spcAft>
                <a:spcPts val="0"/>
              </a:spcAft>
              <a:buNone/>
            </a:pPr>
            <a:r>
              <a:rPr lang="en-US" sz="3600" b="1" kern="100" dirty="0">
                <a:solidFill>
                  <a:srgbClr val="0432FF"/>
                </a:solidFill>
                <a:latin typeface="+mn-lt"/>
                <a:ea typeface="Calibri" panose="020F0502020204030204" pitchFamily="34" charset="0"/>
              </a:rPr>
              <a:t>- Besides that,  He is the great Creator God who made the stars - again there is NONE comparable</a:t>
            </a:r>
          </a:p>
          <a:p>
            <a:pPr marL="0" indent="0">
              <a:spcBef>
                <a:spcPts val="0"/>
              </a:spcBef>
              <a:spcAft>
                <a:spcPts val="0"/>
              </a:spcAft>
              <a:buNone/>
            </a:pPr>
            <a:endParaRPr lang="en-US" sz="3600" b="1" kern="100" dirty="0">
              <a:solidFill>
                <a:srgbClr val="0432FF"/>
              </a:solidFill>
              <a:latin typeface="+mn-lt"/>
              <a:ea typeface="Calibri" panose="020F0502020204030204" pitchFamily="34" charset="0"/>
            </a:endParaRPr>
          </a:p>
          <a:p>
            <a:pPr marL="0" indent="0">
              <a:spcBef>
                <a:spcPts val="0"/>
              </a:spcBef>
              <a:spcAft>
                <a:spcPts val="0"/>
              </a:spcAft>
              <a:buNone/>
            </a:pPr>
            <a:r>
              <a:rPr lang="en-US" sz="3600" b="1" kern="100" dirty="0">
                <a:solidFill>
                  <a:srgbClr val="0432FF"/>
                </a:solidFill>
                <a:effectLst/>
                <a:latin typeface="+mn-lt"/>
                <a:ea typeface="Calibri" panose="020F0502020204030204" pitchFamily="34" charset="0"/>
              </a:rPr>
              <a:t>Implication</a:t>
            </a:r>
          </a:p>
          <a:p>
            <a:pPr marL="0" indent="0">
              <a:spcBef>
                <a:spcPts val="0"/>
              </a:spcBef>
              <a:spcAft>
                <a:spcPts val="0"/>
              </a:spcAft>
              <a:buNone/>
            </a:pPr>
            <a:r>
              <a:rPr lang="en-US" sz="3600" b="1" kern="100" dirty="0">
                <a:solidFill>
                  <a:srgbClr val="0432FF"/>
                </a:solidFill>
                <a:latin typeface="+mn-lt"/>
                <a:ea typeface="Calibri" panose="020F0502020204030204" pitchFamily="34" charset="0"/>
              </a:rPr>
              <a:t>- If this God is INCOMPARABLE, I had better</a:t>
            </a:r>
          </a:p>
          <a:p>
            <a:pPr marL="0" indent="0">
              <a:spcBef>
                <a:spcPts val="0"/>
              </a:spcBef>
              <a:spcAft>
                <a:spcPts val="0"/>
              </a:spcAft>
              <a:buNone/>
            </a:pPr>
            <a:r>
              <a:rPr lang="en-US" sz="3600" b="1" kern="100" dirty="0">
                <a:solidFill>
                  <a:srgbClr val="0432FF"/>
                </a:solidFill>
                <a:latin typeface="+mn-lt"/>
                <a:ea typeface="Calibri" panose="020F0502020204030204" pitchFamily="34" charset="0"/>
              </a:rPr>
              <a:t>p</a:t>
            </a:r>
            <a:r>
              <a:rPr lang="en-US" sz="3600" b="1" kern="100" dirty="0">
                <a:solidFill>
                  <a:srgbClr val="0432FF"/>
                </a:solidFill>
                <a:effectLst/>
                <a:latin typeface="+mn-lt"/>
                <a:ea typeface="Calibri" panose="020F0502020204030204" pitchFamily="34" charset="0"/>
              </a:rPr>
              <a:t>ay attention.</a:t>
            </a:r>
          </a:p>
        </p:txBody>
      </p:sp>
      <p:sp>
        <p:nvSpPr>
          <p:cNvPr id="6" name="Title 1">
            <a:extLst>
              <a:ext uri="{FF2B5EF4-FFF2-40B4-BE49-F238E27FC236}">
                <a16:creationId xmlns:a16="http://schemas.microsoft.com/office/drawing/2014/main" id="{3833F080-DB7E-8173-8455-DBC5B1A07CCA}"/>
              </a:ext>
            </a:extLst>
          </p:cNvPr>
          <p:cNvSpPr txBox="1">
            <a:spLocks/>
          </p:cNvSpPr>
          <p:nvPr/>
        </p:nvSpPr>
        <p:spPr bwMode="auto">
          <a:xfrm>
            <a:off x="2159000" y="491331"/>
            <a:ext cx="8077200" cy="727869"/>
          </a:xfrm>
          <a:prstGeom prst="rect">
            <a:avLst/>
          </a:prstGeom>
          <a:solidFill>
            <a:schemeClr val="accent2">
              <a:lumMod val="60000"/>
              <a:lumOff val="40000"/>
            </a:schemeClr>
          </a:solidFill>
          <a:ln w="9525">
            <a:noFill/>
            <a:miter lim="800000"/>
            <a:headEnd/>
            <a:tailEnd/>
          </a:ln>
          <a:effectLst/>
        </p:spPr>
        <p:txBody>
          <a:bodyPr vert="horz" wrap="square" lIns="96653" tIns="48326" rIns="96653" bIns="48326" numCol="1" anchor="t" anchorCtr="0" compatLnSpc="1">
            <a:prstTxWarp prst="textNoShape">
              <a:avLst/>
            </a:prstTxWarp>
          </a:bodyPr>
          <a:lstStyle>
            <a:lvl1pPr algn="l" defTabSz="982136" rtl="0" fontAlgn="base">
              <a:spcBef>
                <a:spcPct val="0"/>
              </a:spcBef>
              <a:spcAft>
                <a:spcPct val="0"/>
              </a:spcAft>
              <a:defRPr sz="4500">
                <a:solidFill>
                  <a:schemeClr val="accent4">
                    <a:lumMod val="95000"/>
                    <a:lumOff val="5000"/>
                  </a:schemeClr>
                </a:solidFill>
                <a:latin typeface="+mj-lt"/>
                <a:ea typeface="+mj-ea"/>
                <a:cs typeface="+mj-cs"/>
              </a:defRPr>
            </a:lvl1pPr>
            <a:lvl2pPr algn="l" defTabSz="982136" rtl="0" fontAlgn="base">
              <a:spcBef>
                <a:spcPct val="0"/>
              </a:spcBef>
              <a:spcAft>
                <a:spcPct val="0"/>
              </a:spcAft>
              <a:defRPr sz="4470">
                <a:solidFill>
                  <a:schemeClr val="tx2"/>
                </a:solidFill>
                <a:latin typeface="Garamond" pitchFamily="18" charset="0"/>
                <a:cs typeface="Arial" charset="0"/>
              </a:defRPr>
            </a:lvl2pPr>
            <a:lvl3pPr algn="l" defTabSz="982136" rtl="0" fontAlgn="base">
              <a:spcBef>
                <a:spcPct val="0"/>
              </a:spcBef>
              <a:spcAft>
                <a:spcPct val="0"/>
              </a:spcAft>
              <a:defRPr sz="4470">
                <a:solidFill>
                  <a:schemeClr val="tx2"/>
                </a:solidFill>
                <a:latin typeface="Garamond" pitchFamily="18" charset="0"/>
                <a:cs typeface="Arial" charset="0"/>
              </a:defRPr>
            </a:lvl3pPr>
            <a:lvl4pPr algn="l" defTabSz="982136" rtl="0" fontAlgn="base">
              <a:spcBef>
                <a:spcPct val="0"/>
              </a:spcBef>
              <a:spcAft>
                <a:spcPct val="0"/>
              </a:spcAft>
              <a:defRPr sz="4470">
                <a:solidFill>
                  <a:schemeClr val="tx2"/>
                </a:solidFill>
                <a:latin typeface="Garamond" pitchFamily="18" charset="0"/>
                <a:cs typeface="Arial" charset="0"/>
              </a:defRPr>
            </a:lvl4pPr>
            <a:lvl5pPr algn="l" defTabSz="982136" rtl="0" fontAlgn="base">
              <a:spcBef>
                <a:spcPct val="0"/>
              </a:spcBef>
              <a:spcAft>
                <a:spcPct val="0"/>
              </a:spcAft>
              <a:defRPr sz="4470">
                <a:solidFill>
                  <a:schemeClr val="tx2"/>
                </a:solidFill>
                <a:latin typeface="Garamond" pitchFamily="18" charset="0"/>
                <a:cs typeface="Arial" charset="0"/>
              </a:defRPr>
            </a:lvl5pPr>
            <a:lvl6pPr marL="464458" algn="l" defTabSz="982136" rtl="0" fontAlgn="base">
              <a:spcBef>
                <a:spcPct val="0"/>
              </a:spcBef>
              <a:spcAft>
                <a:spcPct val="0"/>
              </a:spcAft>
              <a:defRPr sz="4470">
                <a:solidFill>
                  <a:schemeClr val="tx2"/>
                </a:solidFill>
                <a:latin typeface="Garamond" pitchFamily="18" charset="0"/>
                <a:cs typeface="Arial" charset="0"/>
              </a:defRPr>
            </a:lvl6pPr>
            <a:lvl7pPr marL="928916" algn="l" defTabSz="982136" rtl="0" fontAlgn="base">
              <a:spcBef>
                <a:spcPct val="0"/>
              </a:spcBef>
              <a:spcAft>
                <a:spcPct val="0"/>
              </a:spcAft>
              <a:defRPr sz="4470">
                <a:solidFill>
                  <a:schemeClr val="tx2"/>
                </a:solidFill>
                <a:latin typeface="Garamond" pitchFamily="18" charset="0"/>
                <a:cs typeface="Arial" charset="0"/>
              </a:defRPr>
            </a:lvl7pPr>
            <a:lvl8pPr marL="1393373" algn="l" defTabSz="982136" rtl="0" fontAlgn="base">
              <a:spcBef>
                <a:spcPct val="0"/>
              </a:spcBef>
              <a:spcAft>
                <a:spcPct val="0"/>
              </a:spcAft>
              <a:defRPr sz="4470">
                <a:solidFill>
                  <a:schemeClr val="tx2"/>
                </a:solidFill>
                <a:latin typeface="Garamond" pitchFamily="18" charset="0"/>
                <a:cs typeface="Arial" charset="0"/>
              </a:defRPr>
            </a:lvl8pPr>
            <a:lvl9pPr marL="1857832" algn="l" defTabSz="982136" rtl="0" fontAlgn="base">
              <a:spcBef>
                <a:spcPct val="0"/>
              </a:spcBef>
              <a:spcAft>
                <a:spcPct val="0"/>
              </a:spcAft>
              <a:defRPr sz="4470">
                <a:solidFill>
                  <a:schemeClr val="tx2"/>
                </a:solidFill>
                <a:latin typeface="Garamond" pitchFamily="18" charset="0"/>
                <a:cs typeface="Arial" charset="0"/>
              </a:defRPr>
            </a:lvl9pPr>
          </a:lstStyle>
          <a:p>
            <a:pPr algn="ctr"/>
            <a:r>
              <a:rPr lang="en-US" sz="4000" b="1" kern="0" dirty="0">
                <a:solidFill>
                  <a:schemeClr val="tx1"/>
                </a:solidFill>
                <a:latin typeface="+mn-lt"/>
              </a:rPr>
              <a:t>Isaiah 40:25-26 </a:t>
            </a:r>
          </a:p>
        </p:txBody>
      </p:sp>
    </p:spTree>
    <p:extLst>
      <p:ext uri="{BB962C8B-B14F-4D97-AF65-F5344CB8AC3E}">
        <p14:creationId xmlns:p14="http://schemas.microsoft.com/office/powerpoint/2010/main" val="28483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540000" y="491331"/>
            <a:ext cx="7162800" cy="804069"/>
          </a:xfrm>
          <a:solidFill>
            <a:schemeClr val="accent2">
              <a:lumMod val="60000"/>
              <a:lumOff val="40000"/>
            </a:schemeClr>
          </a:solidFill>
        </p:spPr>
        <p:txBody>
          <a:bodyPr/>
          <a:lstStyle/>
          <a:p>
            <a:pPr algn="ctr"/>
            <a:r>
              <a:rPr lang="en-US" sz="4000" b="1" dirty="0">
                <a:solidFill>
                  <a:schemeClr val="tx1"/>
                </a:solidFill>
                <a:latin typeface="+mn-lt"/>
              </a:rPr>
              <a:t>Isaiah 40:27-31</a:t>
            </a:r>
          </a:p>
        </p:txBody>
      </p:sp>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1016000" y="1981200"/>
            <a:ext cx="10287000" cy="2895599"/>
          </a:xfrm>
        </p:spPr>
        <p:txBody>
          <a:bodyPr/>
          <a:lstStyle/>
          <a:p>
            <a:pPr marL="0" indent="0">
              <a:buNone/>
            </a:pPr>
            <a:r>
              <a:rPr lang="en-US" sz="2800" b="1" baseline="30000" dirty="0">
                <a:solidFill>
                  <a:schemeClr val="tx1"/>
                </a:solidFill>
                <a:latin typeface="+mn-lt"/>
              </a:rPr>
              <a:t>27</a:t>
            </a:r>
            <a:r>
              <a:rPr lang="en-US" sz="2800" b="1" dirty="0">
                <a:solidFill>
                  <a:schemeClr val="tx1"/>
                </a:solidFill>
                <a:latin typeface="+mn-lt"/>
              </a:rPr>
              <a:t> Why do you say, O Jacob, and assert, O Israel, “My way is hidden from the </a:t>
            </a:r>
            <a:r>
              <a:rPr lang="en-US" sz="2800" b="1" cap="small" dirty="0">
                <a:solidFill>
                  <a:schemeClr val="tx1"/>
                </a:solidFill>
                <a:latin typeface="+mn-lt"/>
              </a:rPr>
              <a:t>Lord</a:t>
            </a:r>
            <a:r>
              <a:rPr lang="en-US" sz="2800" b="1" dirty="0">
                <a:solidFill>
                  <a:schemeClr val="tx1"/>
                </a:solidFill>
                <a:latin typeface="+mn-lt"/>
              </a:rPr>
              <a:t>, And the justice due me escapes the notice of my God”? </a:t>
            </a:r>
          </a:p>
          <a:p>
            <a:pPr marL="0" indent="0">
              <a:buNone/>
            </a:pPr>
            <a:endParaRPr lang="en-US" sz="2800" b="1" u="none" strike="noStrike" dirty="0">
              <a:solidFill>
                <a:schemeClr val="tx1"/>
              </a:solidFill>
              <a:latin typeface="+mn-lt"/>
            </a:endParaRPr>
          </a:p>
          <a:p>
            <a:pPr marL="0" marR="0" indent="0">
              <a:lnSpc>
                <a:spcPct val="115000"/>
              </a:lnSpc>
              <a:spcBef>
                <a:spcPts val="0"/>
              </a:spcBef>
              <a:spcAft>
                <a:spcPts val="1000"/>
              </a:spcAft>
              <a:buNone/>
            </a:pPr>
            <a:r>
              <a:rPr lang="en-US" sz="2800" b="1" dirty="0">
                <a:solidFill>
                  <a:srgbClr val="0432FF"/>
                </a:solidFill>
                <a:latin typeface="+mn-lt"/>
              </a:rPr>
              <a:t>Really? You think that the God (who has never lost a star) will forget you, His special chosen people?</a:t>
            </a:r>
          </a:p>
          <a:p>
            <a:pPr marL="0" marR="0" indent="0">
              <a:lnSpc>
                <a:spcPct val="115000"/>
              </a:lnSpc>
              <a:spcBef>
                <a:spcPts val="0"/>
              </a:spcBef>
              <a:spcAft>
                <a:spcPts val="1000"/>
              </a:spcAft>
              <a:buNone/>
            </a:pPr>
            <a:endParaRPr lang="en-US" sz="1400" b="1" u="none" strike="noStrike" dirty="0">
              <a:solidFill>
                <a:schemeClr val="tx1"/>
              </a:solidFill>
              <a:latin typeface="+mn-lt"/>
            </a:endParaRPr>
          </a:p>
          <a:p>
            <a:pPr marL="0" marR="0" indent="0">
              <a:lnSpc>
                <a:spcPct val="115000"/>
              </a:lnSpc>
              <a:spcBef>
                <a:spcPts val="0"/>
              </a:spcBef>
              <a:spcAft>
                <a:spcPts val="1000"/>
              </a:spcAft>
              <a:buNone/>
            </a:pPr>
            <a:r>
              <a:rPr lang="en-US" sz="2800" b="1" u="none" strike="noStrike" baseline="30000" dirty="0">
                <a:solidFill>
                  <a:schemeClr val="tx1"/>
                </a:solidFill>
                <a:effectLst/>
                <a:latin typeface="+mn-lt"/>
              </a:rPr>
              <a:t>	28</a:t>
            </a:r>
            <a:r>
              <a:rPr lang="en-US" sz="2800" b="1" u="none" strike="noStrike" dirty="0">
                <a:solidFill>
                  <a:schemeClr val="tx1"/>
                </a:solidFill>
                <a:effectLst/>
                <a:latin typeface="+mn-lt"/>
              </a:rPr>
              <a:t> </a:t>
            </a:r>
            <a:r>
              <a:rPr lang="en-US" sz="2800" b="1" dirty="0">
                <a:solidFill>
                  <a:schemeClr val="tx1"/>
                </a:solidFill>
                <a:effectLst/>
                <a:latin typeface="+mn-lt"/>
              </a:rPr>
              <a:t>Do you not know? Have you not heard? </a:t>
            </a:r>
          </a:p>
        </p:txBody>
      </p:sp>
      <p:sp>
        <p:nvSpPr>
          <p:cNvPr id="5" name="TextBox 4">
            <a:extLst>
              <a:ext uri="{FF2B5EF4-FFF2-40B4-BE49-F238E27FC236}">
                <a16:creationId xmlns:a16="http://schemas.microsoft.com/office/drawing/2014/main" id="{62B94FA9-726D-B2BB-DE9B-93F186612390}"/>
              </a:ext>
            </a:extLst>
          </p:cNvPr>
          <p:cNvSpPr txBox="1"/>
          <p:nvPr/>
        </p:nvSpPr>
        <p:spPr>
          <a:xfrm>
            <a:off x="3149600" y="6172200"/>
            <a:ext cx="2613792" cy="523220"/>
          </a:xfrm>
          <a:prstGeom prst="rect">
            <a:avLst/>
          </a:prstGeom>
          <a:noFill/>
        </p:spPr>
        <p:txBody>
          <a:bodyPr wrap="none" rtlCol="0">
            <a:spAutoFit/>
          </a:bodyPr>
          <a:lstStyle/>
          <a:p>
            <a:r>
              <a:rPr lang="en-US" sz="2800" b="1" dirty="0">
                <a:solidFill>
                  <a:srgbClr val="0432FF"/>
                </a:solidFill>
              </a:rPr>
              <a:t>Tell me, Isaiah</a:t>
            </a:r>
          </a:p>
        </p:txBody>
      </p:sp>
      <p:sp>
        <p:nvSpPr>
          <p:cNvPr id="6" name="Title 1">
            <a:extLst>
              <a:ext uri="{FF2B5EF4-FFF2-40B4-BE49-F238E27FC236}">
                <a16:creationId xmlns:a16="http://schemas.microsoft.com/office/drawing/2014/main" id="{CBAC39C2-D297-B9EE-D773-E78A8680FA19}"/>
              </a:ext>
            </a:extLst>
          </p:cNvPr>
          <p:cNvSpPr txBox="1">
            <a:spLocks/>
          </p:cNvSpPr>
          <p:nvPr/>
        </p:nvSpPr>
        <p:spPr bwMode="auto">
          <a:xfrm>
            <a:off x="467445" y="5105400"/>
            <a:ext cx="1447800" cy="1905000"/>
          </a:xfrm>
          <a:prstGeom prst="rect">
            <a:avLst/>
          </a:prstGeom>
          <a:solidFill>
            <a:schemeClr val="accent2">
              <a:lumMod val="60000"/>
              <a:lumOff val="40000"/>
            </a:schemeClr>
          </a:solidFill>
          <a:ln w="9525">
            <a:noFill/>
            <a:miter lim="800000"/>
            <a:headEnd/>
            <a:tailEnd/>
          </a:ln>
          <a:effectLst/>
        </p:spPr>
        <p:txBody>
          <a:bodyPr vert="horz" wrap="square" lIns="96653" tIns="48326" rIns="96653" bIns="48326" numCol="1" anchor="t" anchorCtr="0" compatLnSpc="1">
            <a:prstTxWarp prst="textNoShape">
              <a:avLst/>
            </a:prstTxWarp>
          </a:bodyPr>
          <a:lstStyle>
            <a:lvl1pPr algn="l" defTabSz="982136" rtl="0" fontAlgn="base">
              <a:spcBef>
                <a:spcPct val="0"/>
              </a:spcBef>
              <a:spcAft>
                <a:spcPct val="0"/>
              </a:spcAft>
              <a:defRPr sz="4500">
                <a:solidFill>
                  <a:schemeClr val="accent4">
                    <a:lumMod val="95000"/>
                    <a:lumOff val="5000"/>
                  </a:schemeClr>
                </a:solidFill>
                <a:latin typeface="+mj-lt"/>
                <a:ea typeface="+mj-ea"/>
                <a:cs typeface="+mj-cs"/>
              </a:defRPr>
            </a:lvl1pPr>
            <a:lvl2pPr algn="l" defTabSz="982136" rtl="0" fontAlgn="base">
              <a:spcBef>
                <a:spcPct val="0"/>
              </a:spcBef>
              <a:spcAft>
                <a:spcPct val="0"/>
              </a:spcAft>
              <a:defRPr sz="4470">
                <a:solidFill>
                  <a:schemeClr val="tx2"/>
                </a:solidFill>
                <a:latin typeface="Garamond" pitchFamily="18" charset="0"/>
                <a:cs typeface="Arial" charset="0"/>
              </a:defRPr>
            </a:lvl2pPr>
            <a:lvl3pPr algn="l" defTabSz="982136" rtl="0" fontAlgn="base">
              <a:spcBef>
                <a:spcPct val="0"/>
              </a:spcBef>
              <a:spcAft>
                <a:spcPct val="0"/>
              </a:spcAft>
              <a:defRPr sz="4470">
                <a:solidFill>
                  <a:schemeClr val="tx2"/>
                </a:solidFill>
                <a:latin typeface="Garamond" pitchFamily="18" charset="0"/>
                <a:cs typeface="Arial" charset="0"/>
              </a:defRPr>
            </a:lvl3pPr>
            <a:lvl4pPr algn="l" defTabSz="982136" rtl="0" fontAlgn="base">
              <a:spcBef>
                <a:spcPct val="0"/>
              </a:spcBef>
              <a:spcAft>
                <a:spcPct val="0"/>
              </a:spcAft>
              <a:defRPr sz="4470">
                <a:solidFill>
                  <a:schemeClr val="tx2"/>
                </a:solidFill>
                <a:latin typeface="Garamond" pitchFamily="18" charset="0"/>
                <a:cs typeface="Arial" charset="0"/>
              </a:defRPr>
            </a:lvl4pPr>
            <a:lvl5pPr algn="l" defTabSz="982136" rtl="0" fontAlgn="base">
              <a:spcBef>
                <a:spcPct val="0"/>
              </a:spcBef>
              <a:spcAft>
                <a:spcPct val="0"/>
              </a:spcAft>
              <a:defRPr sz="4470">
                <a:solidFill>
                  <a:schemeClr val="tx2"/>
                </a:solidFill>
                <a:latin typeface="Garamond" pitchFamily="18" charset="0"/>
                <a:cs typeface="Arial" charset="0"/>
              </a:defRPr>
            </a:lvl5pPr>
            <a:lvl6pPr marL="464458" algn="l" defTabSz="982136" rtl="0" fontAlgn="base">
              <a:spcBef>
                <a:spcPct val="0"/>
              </a:spcBef>
              <a:spcAft>
                <a:spcPct val="0"/>
              </a:spcAft>
              <a:defRPr sz="4470">
                <a:solidFill>
                  <a:schemeClr val="tx2"/>
                </a:solidFill>
                <a:latin typeface="Garamond" pitchFamily="18" charset="0"/>
                <a:cs typeface="Arial" charset="0"/>
              </a:defRPr>
            </a:lvl6pPr>
            <a:lvl7pPr marL="928916" algn="l" defTabSz="982136" rtl="0" fontAlgn="base">
              <a:spcBef>
                <a:spcPct val="0"/>
              </a:spcBef>
              <a:spcAft>
                <a:spcPct val="0"/>
              </a:spcAft>
              <a:defRPr sz="4470">
                <a:solidFill>
                  <a:schemeClr val="tx2"/>
                </a:solidFill>
                <a:latin typeface="Garamond" pitchFamily="18" charset="0"/>
                <a:cs typeface="Arial" charset="0"/>
              </a:defRPr>
            </a:lvl7pPr>
            <a:lvl8pPr marL="1393373" algn="l" defTabSz="982136" rtl="0" fontAlgn="base">
              <a:spcBef>
                <a:spcPct val="0"/>
              </a:spcBef>
              <a:spcAft>
                <a:spcPct val="0"/>
              </a:spcAft>
              <a:defRPr sz="4470">
                <a:solidFill>
                  <a:schemeClr val="tx2"/>
                </a:solidFill>
                <a:latin typeface="Garamond" pitchFamily="18" charset="0"/>
                <a:cs typeface="Arial" charset="0"/>
              </a:defRPr>
            </a:lvl8pPr>
            <a:lvl9pPr marL="1857832" algn="l" defTabSz="982136" rtl="0" fontAlgn="base">
              <a:spcBef>
                <a:spcPct val="0"/>
              </a:spcBef>
              <a:spcAft>
                <a:spcPct val="0"/>
              </a:spcAft>
              <a:defRPr sz="4470">
                <a:solidFill>
                  <a:schemeClr val="tx2"/>
                </a:solidFill>
                <a:latin typeface="Garamond" pitchFamily="18" charset="0"/>
                <a:cs typeface="Arial" charset="0"/>
              </a:defRPr>
            </a:lvl9pPr>
          </a:lstStyle>
          <a:p>
            <a:pPr algn="ctr"/>
            <a:endParaRPr lang="en-US" sz="4000" b="1" kern="0" dirty="0">
              <a:solidFill>
                <a:schemeClr val="tx1"/>
              </a:solidFill>
              <a:latin typeface="+mn-lt"/>
            </a:endParaRPr>
          </a:p>
        </p:txBody>
      </p:sp>
      <p:sp>
        <p:nvSpPr>
          <p:cNvPr id="4" name="TextBox 3">
            <a:extLst>
              <a:ext uri="{FF2B5EF4-FFF2-40B4-BE49-F238E27FC236}">
                <a16:creationId xmlns:a16="http://schemas.microsoft.com/office/drawing/2014/main" id="{C016DF36-A08C-D540-FB03-CCE7A20553A6}"/>
              </a:ext>
            </a:extLst>
          </p:cNvPr>
          <p:cNvSpPr txBox="1"/>
          <p:nvPr/>
        </p:nvSpPr>
        <p:spPr>
          <a:xfrm>
            <a:off x="558800" y="4876800"/>
            <a:ext cx="1265090" cy="2215991"/>
          </a:xfrm>
          <a:prstGeom prst="rect">
            <a:avLst/>
          </a:prstGeom>
          <a:noFill/>
        </p:spPr>
        <p:txBody>
          <a:bodyPr wrap="none" rtlCol="0">
            <a:spAutoFit/>
          </a:bodyPr>
          <a:lstStyle/>
          <a:p>
            <a:r>
              <a:rPr lang="en-US" sz="13800" b="1" dirty="0"/>
              <a:t>?</a:t>
            </a:r>
          </a:p>
        </p:txBody>
      </p:sp>
    </p:spTree>
    <p:extLst>
      <p:ext uri="{BB962C8B-B14F-4D97-AF65-F5344CB8AC3E}">
        <p14:creationId xmlns:p14="http://schemas.microsoft.com/office/powerpoint/2010/main" val="313343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540000" y="491331"/>
            <a:ext cx="7162800" cy="804069"/>
          </a:xfrm>
          <a:solidFill>
            <a:schemeClr val="accent2">
              <a:lumMod val="60000"/>
              <a:lumOff val="40000"/>
            </a:schemeClr>
          </a:solidFill>
        </p:spPr>
        <p:txBody>
          <a:bodyPr/>
          <a:lstStyle/>
          <a:p>
            <a:pPr algn="ctr"/>
            <a:r>
              <a:rPr lang="en-US" sz="4000" b="1" dirty="0">
                <a:solidFill>
                  <a:schemeClr val="tx1"/>
                </a:solidFill>
                <a:latin typeface="+mn-lt"/>
              </a:rPr>
              <a:t>Isaiah 40:27-31</a:t>
            </a:r>
          </a:p>
        </p:txBody>
      </p:sp>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787400" y="2362200"/>
            <a:ext cx="10287000" cy="2667000"/>
          </a:xfrm>
        </p:spPr>
        <p:txBody>
          <a:bodyPr/>
          <a:lstStyle/>
          <a:p>
            <a:pPr marL="0" marR="0" indent="0">
              <a:lnSpc>
                <a:spcPct val="115000"/>
              </a:lnSpc>
              <a:spcBef>
                <a:spcPts val="0"/>
              </a:spcBef>
              <a:spcAft>
                <a:spcPts val="1000"/>
              </a:spcAft>
              <a:buNone/>
            </a:pPr>
            <a:r>
              <a:rPr lang="en-US" sz="2800" b="1" u="none" strike="noStrike" baseline="30000" dirty="0">
                <a:solidFill>
                  <a:schemeClr val="tx1"/>
                </a:solidFill>
                <a:effectLst/>
                <a:latin typeface="+mn-lt"/>
              </a:rPr>
              <a:t>28</a:t>
            </a:r>
            <a:r>
              <a:rPr lang="en-US" sz="2800" b="1" u="none" strike="noStrike" dirty="0">
                <a:solidFill>
                  <a:schemeClr val="tx1"/>
                </a:solidFill>
                <a:effectLst/>
                <a:latin typeface="+mn-lt"/>
              </a:rPr>
              <a:t> </a:t>
            </a:r>
            <a:r>
              <a:rPr lang="en-US" sz="2800" b="1" u="none" strike="noStrike" dirty="0">
                <a:solidFill>
                  <a:schemeClr val="tx1"/>
                </a:solidFill>
                <a:latin typeface="+mn-lt"/>
              </a:rPr>
              <a:t>Do</a:t>
            </a:r>
            <a:r>
              <a:rPr lang="en-US" sz="2800" b="1" dirty="0">
                <a:solidFill>
                  <a:schemeClr val="tx1"/>
                </a:solidFill>
                <a:effectLst/>
                <a:latin typeface="+mn-lt"/>
              </a:rPr>
              <a:t> you not know? Have you not heard? </a:t>
            </a:r>
          </a:p>
          <a:p>
            <a:pPr marL="0" indent="0">
              <a:lnSpc>
                <a:spcPct val="115000"/>
              </a:lnSpc>
              <a:spcBef>
                <a:spcPts val="0"/>
              </a:spcBef>
              <a:spcAft>
                <a:spcPts val="1000"/>
              </a:spcAft>
              <a:buNone/>
            </a:pPr>
            <a:r>
              <a:rPr lang="en-US" sz="2800" b="1" dirty="0">
                <a:solidFill>
                  <a:schemeClr val="tx1"/>
                </a:solidFill>
                <a:effectLst/>
                <a:latin typeface="+mn-lt"/>
              </a:rPr>
              <a:t>The Everlasting God, the </a:t>
            </a:r>
            <a:r>
              <a:rPr lang="en-US" sz="2800" b="1" cap="small" dirty="0">
                <a:solidFill>
                  <a:schemeClr val="tx1"/>
                </a:solidFill>
                <a:effectLst/>
                <a:latin typeface="+mn-lt"/>
              </a:rPr>
              <a:t>Lord</a:t>
            </a:r>
            <a:r>
              <a:rPr lang="en-US" sz="2800" b="1" dirty="0">
                <a:solidFill>
                  <a:schemeClr val="tx1"/>
                </a:solidFill>
                <a:effectLst/>
                <a:latin typeface="+mn-lt"/>
              </a:rPr>
              <a:t>, the Creator of the ends of the earth </a:t>
            </a:r>
          </a:p>
          <a:p>
            <a:pPr marL="749300" indent="-333375">
              <a:lnSpc>
                <a:spcPct val="115000"/>
              </a:lnSpc>
              <a:spcBef>
                <a:spcPts val="0"/>
              </a:spcBef>
              <a:spcAft>
                <a:spcPts val="1000"/>
              </a:spcAft>
            </a:pPr>
            <a:r>
              <a:rPr lang="en-US" sz="2800" b="1" dirty="0">
                <a:solidFill>
                  <a:schemeClr val="tx1"/>
                </a:solidFill>
                <a:effectLst/>
                <a:latin typeface="+mn-lt"/>
              </a:rPr>
              <a:t>Does not become weary or tired. </a:t>
            </a:r>
          </a:p>
          <a:p>
            <a:pPr marL="749300" indent="-333375">
              <a:lnSpc>
                <a:spcPct val="115000"/>
              </a:lnSpc>
              <a:spcBef>
                <a:spcPts val="0"/>
              </a:spcBef>
              <a:spcAft>
                <a:spcPts val="1000"/>
              </a:spcAft>
            </a:pPr>
            <a:r>
              <a:rPr lang="en-US" sz="2800" b="1" dirty="0">
                <a:solidFill>
                  <a:schemeClr val="tx1"/>
                </a:solidFill>
                <a:effectLst/>
                <a:latin typeface="+mn-lt"/>
              </a:rPr>
              <a:t>His understanding is inscrutable.</a:t>
            </a:r>
            <a:endParaRPr lang="en-US" sz="1800" b="1" dirty="0">
              <a:solidFill>
                <a:schemeClr val="tx1"/>
              </a:solidFill>
              <a:effectLst/>
              <a:latin typeface="+mn-lt"/>
            </a:endParaRPr>
          </a:p>
          <a:p>
            <a:pPr marL="0" marR="0" indent="0">
              <a:lnSpc>
                <a:spcPct val="115000"/>
              </a:lnSpc>
              <a:spcBef>
                <a:spcPts val="0"/>
              </a:spcBef>
              <a:spcAft>
                <a:spcPts val="1000"/>
              </a:spcAft>
              <a:buNone/>
            </a:pPr>
            <a:endParaRPr lang="en-US" sz="2800" b="1" dirty="0">
              <a:solidFill>
                <a:schemeClr val="tx1"/>
              </a:solidFill>
              <a:effectLst/>
              <a:latin typeface="+mn-lt"/>
            </a:endParaRPr>
          </a:p>
        </p:txBody>
      </p:sp>
    </p:spTree>
    <p:extLst>
      <p:ext uri="{BB962C8B-B14F-4D97-AF65-F5344CB8AC3E}">
        <p14:creationId xmlns:p14="http://schemas.microsoft.com/office/powerpoint/2010/main" val="3408150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540000" y="491331"/>
            <a:ext cx="7162800" cy="804069"/>
          </a:xfrm>
          <a:solidFill>
            <a:schemeClr val="accent2">
              <a:lumMod val="60000"/>
              <a:lumOff val="40000"/>
            </a:schemeClr>
          </a:solidFill>
        </p:spPr>
        <p:txBody>
          <a:bodyPr/>
          <a:lstStyle/>
          <a:p>
            <a:pPr algn="ctr"/>
            <a:r>
              <a:rPr lang="en-US" sz="4000" b="1" dirty="0">
                <a:solidFill>
                  <a:schemeClr val="tx1"/>
                </a:solidFill>
                <a:latin typeface="+mn-lt"/>
              </a:rPr>
              <a:t>Isaiah 40:27-31</a:t>
            </a:r>
          </a:p>
        </p:txBody>
      </p:sp>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977900" y="3276600"/>
            <a:ext cx="10287000" cy="2667000"/>
          </a:xfrm>
        </p:spPr>
        <p:txBody>
          <a:bodyPr/>
          <a:lstStyle/>
          <a:p>
            <a:r>
              <a:rPr lang="en-US" sz="2800" b="1" baseline="30000" dirty="0">
                <a:solidFill>
                  <a:schemeClr val="tx1"/>
                </a:solidFill>
                <a:latin typeface="+mn-lt"/>
              </a:rPr>
              <a:t>29</a:t>
            </a:r>
            <a:r>
              <a:rPr lang="en-US" sz="2800" b="1" dirty="0">
                <a:solidFill>
                  <a:schemeClr val="tx1"/>
                </a:solidFill>
                <a:latin typeface="+mn-lt"/>
              </a:rPr>
              <a:t> He gives strength to the weary, And to </a:t>
            </a:r>
            <a:r>
              <a:rPr lang="en-US" sz="2800" b="1" i="1" dirty="0">
                <a:solidFill>
                  <a:schemeClr val="tx1"/>
                </a:solidFill>
                <a:latin typeface="+mn-lt"/>
              </a:rPr>
              <a:t>him who</a:t>
            </a:r>
            <a:r>
              <a:rPr lang="en-US" sz="2800" b="1" dirty="0">
                <a:solidFill>
                  <a:schemeClr val="tx1"/>
                </a:solidFill>
                <a:latin typeface="+mn-lt"/>
              </a:rPr>
              <a:t> lacks might He increases power. </a:t>
            </a:r>
          </a:p>
          <a:p>
            <a:r>
              <a:rPr lang="en-US" sz="2800" b="1" baseline="30000" dirty="0">
                <a:solidFill>
                  <a:schemeClr val="tx1"/>
                </a:solidFill>
                <a:latin typeface="+mn-lt"/>
              </a:rPr>
              <a:t>30</a:t>
            </a:r>
            <a:r>
              <a:rPr lang="en-US" sz="2800" b="1" dirty="0">
                <a:solidFill>
                  <a:schemeClr val="tx1"/>
                </a:solidFill>
                <a:latin typeface="+mn-lt"/>
              </a:rPr>
              <a:t> Though youths grow weary and tired, And vigorous young men stumble badly, </a:t>
            </a:r>
          </a:p>
          <a:p>
            <a:r>
              <a:rPr lang="en-US" sz="2800" b="1" baseline="30000" dirty="0">
                <a:solidFill>
                  <a:schemeClr val="tx1"/>
                </a:solidFill>
                <a:latin typeface="+mn-lt"/>
              </a:rPr>
              <a:t>31</a:t>
            </a:r>
            <a:r>
              <a:rPr lang="en-US" sz="2800" b="1" dirty="0">
                <a:solidFill>
                  <a:schemeClr val="tx1"/>
                </a:solidFill>
                <a:latin typeface="+mn-lt"/>
              </a:rPr>
              <a:t> Yet those who wait for the </a:t>
            </a:r>
            <a:r>
              <a:rPr lang="en-US" sz="2800" b="1" cap="small" dirty="0">
                <a:solidFill>
                  <a:schemeClr val="tx1"/>
                </a:solidFill>
                <a:latin typeface="+mn-lt"/>
              </a:rPr>
              <a:t>Lord</a:t>
            </a:r>
            <a:r>
              <a:rPr lang="en-US" sz="2800" b="1" dirty="0">
                <a:solidFill>
                  <a:schemeClr val="tx1"/>
                </a:solidFill>
                <a:latin typeface="+mn-lt"/>
              </a:rPr>
              <a:t> …</a:t>
            </a:r>
          </a:p>
        </p:txBody>
      </p:sp>
      <p:sp>
        <p:nvSpPr>
          <p:cNvPr id="5" name="Content Placeholder 2">
            <a:extLst>
              <a:ext uri="{FF2B5EF4-FFF2-40B4-BE49-F238E27FC236}">
                <a16:creationId xmlns:a16="http://schemas.microsoft.com/office/drawing/2014/main" id="{DCDDE56B-8B71-C73B-E5BF-21046DBB87C3}"/>
              </a:ext>
            </a:extLst>
          </p:cNvPr>
          <p:cNvSpPr txBox="1">
            <a:spLocks/>
          </p:cNvSpPr>
          <p:nvPr/>
        </p:nvSpPr>
        <p:spPr bwMode="auto">
          <a:xfrm>
            <a:off x="977900" y="1943100"/>
            <a:ext cx="10287000" cy="1028700"/>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lvl1pPr marL="367696" indent="-367696" algn="l" defTabSz="982136" rtl="0" fontAlgn="base">
              <a:spcBef>
                <a:spcPct val="20000"/>
              </a:spcBef>
              <a:spcAft>
                <a:spcPct val="0"/>
              </a:spcAft>
              <a:buClrTx/>
              <a:buSzPct val="65000"/>
              <a:buFont typeface="Wingdings" pitchFamily="2" charset="2"/>
              <a:buChar char="n"/>
              <a:defRPr sz="4000">
                <a:solidFill>
                  <a:schemeClr val="accent4">
                    <a:lumMod val="95000"/>
                    <a:lumOff val="5000"/>
                  </a:schemeClr>
                </a:solidFill>
                <a:latin typeface="Cambria" panose="02040503050406030204" pitchFamily="18" charset="0"/>
                <a:ea typeface="Cambria" panose="02040503050406030204" pitchFamily="18" charset="0"/>
                <a:cs typeface="+mn-cs"/>
              </a:defRPr>
            </a:lvl1pPr>
            <a:lvl2pPr marL="719265" indent="-349956" algn="l" defTabSz="982136" rtl="0" fontAlgn="base">
              <a:spcBef>
                <a:spcPct val="20000"/>
              </a:spcBef>
              <a:spcAft>
                <a:spcPct val="0"/>
              </a:spcAft>
              <a:buClrTx/>
              <a:buSzPct val="60000"/>
              <a:buFont typeface="Wingdings" pitchFamily="2" charset="2"/>
              <a:buChar char="q"/>
              <a:defRPr sz="3200">
                <a:solidFill>
                  <a:schemeClr val="accent4">
                    <a:lumMod val="95000"/>
                    <a:lumOff val="5000"/>
                  </a:schemeClr>
                </a:solidFill>
                <a:latin typeface="Cambria" panose="02040503050406030204" pitchFamily="18" charset="0"/>
                <a:ea typeface="Cambria" panose="02040503050406030204" pitchFamily="18" charset="0"/>
                <a:cs typeface="+mn-cs"/>
              </a:defRPr>
            </a:lvl2pPr>
            <a:lvl3pPr marL="1098250" indent="-377372" algn="l" defTabSz="982136" rtl="0" fontAlgn="base">
              <a:spcBef>
                <a:spcPct val="20000"/>
              </a:spcBef>
              <a:spcAft>
                <a:spcPct val="0"/>
              </a:spcAft>
              <a:buClrTx/>
              <a:buSzPct val="65000"/>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cs typeface="+mn-cs"/>
              </a:defRPr>
            </a:lvl3pPr>
            <a:lvl4pPr marL="1438529" indent="-338668" algn="l" defTabSz="982136" rtl="0" fontAlgn="base">
              <a:spcBef>
                <a:spcPct val="20000"/>
              </a:spcBef>
              <a:spcAft>
                <a:spcPct val="0"/>
              </a:spcAft>
              <a:buClrTx/>
              <a:buSzPct val="70000"/>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cs typeface="+mn-cs"/>
              </a:defRPr>
            </a:lvl4pPr>
            <a:lvl5pPr marL="1803000" indent="-362858" algn="l" defTabSz="982136" rtl="0" fontAlgn="base">
              <a:spcBef>
                <a:spcPct val="20000"/>
              </a:spcBef>
              <a:spcAft>
                <a:spcPct val="0"/>
              </a:spcAft>
              <a:buClrTx/>
              <a:buSzPct val="75000"/>
              <a:buFont typeface="Wingdings" pitchFamily="2" charset="2"/>
              <a:buChar char="§"/>
              <a:defRPr sz="2800">
                <a:solidFill>
                  <a:schemeClr val="accent4">
                    <a:lumMod val="95000"/>
                    <a:lumOff val="5000"/>
                  </a:schemeClr>
                </a:solidFill>
                <a:latin typeface="Cambria" panose="02040503050406030204" pitchFamily="18" charset="0"/>
                <a:ea typeface="Cambria" panose="02040503050406030204" pitchFamily="18" charset="0"/>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a:lstStyle>
          <a:p>
            <a:pPr marL="0" marR="0" indent="0">
              <a:spcBef>
                <a:spcPts val="0"/>
              </a:spcBef>
              <a:spcAft>
                <a:spcPts val="0"/>
              </a:spcAft>
              <a:buNone/>
            </a:pPr>
            <a:r>
              <a:rPr lang="en-US" sz="2800" b="1" kern="100" dirty="0">
                <a:solidFill>
                  <a:schemeClr val="tx1"/>
                </a:solidFill>
                <a:effectLst/>
                <a:latin typeface="+mn-lt"/>
                <a:ea typeface="Calibri" panose="020F0502020204030204" pitchFamily="34" charset="0"/>
              </a:rPr>
              <a:t>The Everlasting God, the </a:t>
            </a:r>
            <a:r>
              <a:rPr lang="en-US" sz="2800" b="1" kern="100" cap="small" dirty="0">
                <a:solidFill>
                  <a:schemeClr val="tx1"/>
                </a:solidFill>
                <a:effectLst/>
                <a:latin typeface="+mn-lt"/>
                <a:ea typeface="Calibri" panose="020F0502020204030204" pitchFamily="34" charset="0"/>
              </a:rPr>
              <a:t>Lord</a:t>
            </a:r>
            <a:r>
              <a:rPr lang="en-US" sz="2800" b="1" kern="100" dirty="0">
                <a:solidFill>
                  <a:schemeClr val="tx1"/>
                </a:solidFill>
                <a:effectLst/>
                <a:latin typeface="+mn-lt"/>
                <a:ea typeface="Calibri" panose="020F0502020204030204" pitchFamily="34" charset="0"/>
              </a:rPr>
              <a:t>, the Creator of the ends of the earth …</a:t>
            </a:r>
          </a:p>
        </p:txBody>
      </p:sp>
    </p:spTree>
    <p:extLst>
      <p:ext uri="{BB962C8B-B14F-4D97-AF65-F5344CB8AC3E}">
        <p14:creationId xmlns:p14="http://schemas.microsoft.com/office/powerpoint/2010/main" val="224555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b="1" dirty="0">
                <a:solidFill>
                  <a:schemeClr val="tx1"/>
                </a:solidFill>
                <a:latin typeface="+mn-lt"/>
              </a:rPr>
              <a:t>Announcements</a:t>
            </a:r>
            <a:endParaRPr lang="en-US" altLang="en-US" b="1" dirty="0"/>
          </a:p>
        </p:txBody>
      </p:sp>
      <p:sp>
        <p:nvSpPr>
          <p:cNvPr id="21507" name="Content Placeholder 2"/>
          <p:cNvSpPr>
            <a:spLocks noGrp="1"/>
          </p:cNvSpPr>
          <p:nvPr>
            <p:ph idx="1"/>
          </p:nvPr>
        </p:nvSpPr>
        <p:spPr>
          <a:xfrm>
            <a:off x="635000" y="2700546"/>
            <a:ext cx="12055324" cy="1143000"/>
          </a:xfrm>
        </p:spPr>
        <p:txBody>
          <a:bodyPr anchor="t"/>
          <a:lstStyle/>
          <a:p>
            <a:pPr>
              <a:spcAft>
                <a:spcPts val="640"/>
              </a:spcAft>
            </a:pPr>
            <a:r>
              <a:rPr lang="en-US" altLang="en-US" sz="3800" b="1" dirty="0">
                <a:solidFill>
                  <a:schemeClr val="tx1"/>
                </a:solidFill>
              </a:rPr>
              <a:t>MOB Website &amp; Resources:  </a:t>
            </a:r>
            <a:r>
              <a:rPr lang="en-US" altLang="en-US" sz="3800" b="1" dirty="0">
                <a:solidFill>
                  <a:srgbClr val="0432FF"/>
                </a:solidFill>
                <a:hlinkClick r:id="rId3">
                  <a:extLst>
                    <a:ext uri="{A12FA001-AC4F-418D-AE19-62706E023703}">
                      <ahyp:hlinkClr xmlns:ahyp="http://schemas.microsoft.com/office/drawing/2018/hyperlinkcolor" val="tx"/>
                    </a:ext>
                  </a:extLst>
                </a:hlinkClick>
              </a:rPr>
              <a:t>www.ibcmob.net</a:t>
            </a:r>
            <a:r>
              <a:rPr lang="en-US" altLang="en-US" sz="3800" b="1" dirty="0">
                <a:solidFill>
                  <a:srgbClr val="0432FF"/>
                </a:solidFill>
              </a:rPr>
              <a:t> </a:t>
            </a:r>
          </a:p>
        </p:txBody>
      </p:sp>
      <p:sp>
        <p:nvSpPr>
          <p:cNvPr id="21510"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B5EE791-D10D-43E1-8F75-0B15EFAA8F6D}" type="slidenum">
              <a:rPr lang="en-US" altLang="en-US"/>
              <a:pPr/>
              <a:t>2</a:t>
            </a:fld>
            <a:endParaRPr lang="en-US" altLang="en-US" dirty="0"/>
          </a:p>
        </p:txBody>
      </p:sp>
    </p:spTree>
    <p:extLst>
      <p:ext uri="{BB962C8B-B14F-4D97-AF65-F5344CB8AC3E}">
        <p14:creationId xmlns:p14="http://schemas.microsoft.com/office/powerpoint/2010/main" val="2251284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540000" y="491331"/>
            <a:ext cx="7162800" cy="804069"/>
          </a:xfrm>
          <a:solidFill>
            <a:schemeClr val="accent2">
              <a:lumMod val="60000"/>
              <a:lumOff val="40000"/>
            </a:schemeClr>
          </a:solidFill>
        </p:spPr>
        <p:txBody>
          <a:bodyPr/>
          <a:lstStyle/>
          <a:p>
            <a:pPr algn="ctr"/>
            <a:r>
              <a:rPr lang="en-US" sz="4000" b="1" dirty="0">
                <a:solidFill>
                  <a:schemeClr val="tx1"/>
                </a:solidFill>
                <a:latin typeface="+mn-lt"/>
              </a:rPr>
              <a:t>Isaiah 40:27-31</a:t>
            </a:r>
          </a:p>
        </p:txBody>
      </p:sp>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977900" y="2133600"/>
            <a:ext cx="11391900" cy="5181600"/>
          </a:xfrm>
        </p:spPr>
        <p:txBody>
          <a:bodyPr/>
          <a:lstStyle/>
          <a:p>
            <a:pPr marL="0" marR="0" indent="0">
              <a:lnSpc>
                <a:spcPct val="115000"/>
              </a:lnSpc>
              <a:spcBef>
                <a:spcPts val="0"/>
              </a:spcBef>
              <a:spcAft>
                <a:spcPts val="1000"/>
              </a:spcAft>
              <a:buNone/>
            </a:pPr>
            <a:r>
              <a:rPr lang="en-US" sz="2800" b="1" u="none" strike="noStrike" dirty="0">
                <a:solidFill>
                  <a:srgbClr val="0432FF"/>
                </a:solidFill>
                <a:effectLst/>
                <a:latin typeface="+mn-lt"/>
              </a:rPr>
              <a:t>Do you ever get weary?</a:t>
            </a:r>
          </a:p>
          <a:p>
            <a:pPr marL="0" marR="0" indent="0">
              <a:lnSpc>
                <a:spcPct val="115000"/>
              </a:lnSpc>
              <a:spcBef>
                <a:spcPts val="0"/>
              </a:spcBef>
              <a:spcAft>
                <a:spcPts val="1000"/>
              </a:spcAft>
              <a:buNone/>
            </a:pPr>
            <a:r>
              <a:rPr lang="en-US" sz="2800" b="1" dirty="0">
                <a:solidFill>
                  <a:srgbClr val="0432FF"/>
                </a:solidFill>
                <a:latin typeface="+mn-lt"/>
              </a:rPr>
              <a:t>Do you ever feel powerless?</a:t>
            </a:r>
          </a:p>
          <a:p>
            <a:pPr marL="0" marR="0" indent="0">
              <a:lnSpc>
                <a:spcPct val="115000"/>
              </a:lnSpc>
              <a:spcBef>
                <a:spcPts val="0"/>
              </a:spcBef>
              <a:spcAft>
                <a:spcPts val="1000"/>
              </a:spcAft>
              <a:buNone/>
            </a:pPr>
            <a:r>
              <a:rPr lang="en-US" sz="2800" b="1" dirty="0">
                <a:solidFill>
                  <a:srgbClr val="0432FF"/>
                </a:solidFill>
                <a:latin typeface="+mn-lt"/>
              </a:rPr>
              <a:t>Do you ever get exhausted?</a:t>
            </a:r>
          </a:p>
          <a:p>
            <a:pPr marL="0" marR="0" indent="0">
              <a:lnSpc>
                <a:spcPct val="115000"/>
              </a:lnSpc>
              <a:spcBef>
                <a:spcPts val="0"/>
              </a:spcBef>
              <a:spcAft>
                <a:spcPts val="1000"/>
              </a:spcAft>
              <a:buNone/>
            </a:pPr>
            <a:endParaRPr lang="en-US" sz="2800" b="1" dirty="0">
              <a:solidFill>
                <a:srgbClr val="0432FF"/>
              </a:solidFill>
              <a:effectLst/>
              <a:latin typeface="+mn-lt"/>
            </a:endParaRPr>
          </a:p>
          <a:p>
            <a:pPr marL="0" marR="0" indent="0">
              <a:lnSpc>
                <a:spcPct val="115000"/>
              </a:lnSpc>
              <a:spcBef>
                <a:spcPts val="0"/>
              </a:spcBef>
              <a:spcAft>
                <a:spcPts val="1000"/>
              </a:spcAft>
              <a:buNone/>
            </a:pPr>
            <a:r>
              <a:rPr lang="en-US" sz="2800" b="1" dirty="0">
                <a:solidFill>
                  <a:srgbClr val="0432FF"/>
                </a:solidFill>
                <a:latin typeface="+mn-lt"/>
              </a:rPr>
              <a:t>A secret for you young men – </a:t>
            </a:r>
          </a:p>
          <a:p>
            <a:pPr marL="0" marR="0" indent="0">
              <a:lnSpc>
                <a:spcPct val="115000"/>
              </a:lnSpc>
              <a:spcBef>
                <a:spcPts val="0"/>
              </a:spcBef>
              <a:spcAft>
                <a:spcPts val="1000"/>
              </a:spcAft>
              <a:buNone/>
            </a:pPr>
            <a:r>
              <a:rPr lang="en-US" sz="2800" b="1" dirty="0">
                <a:solidFill>
                  <a:srgbClr val="0432FF"/>
                </a:solidFill>
                <a:effectLst/>
                <a:latin typeface="+mn-lt"/>
              </a:rPr>
              <a:t>	us older guys have a lot less endurance than you</a:t>
            </a:r>
          </a:p>
          <a:p>
            <a:pPr marL="0" marR="0" indent="0">
              <a:lnSpc>
                <a:spcPct val="115000"/>
              </a:lnSpc>
              <a:spcBef>
                <a:spcPts val="0"/>
              </a:spcBef>
              <a:spcAft>
                <a:spcPts val="1000"/>
              </a:spcAft>
              <a:buNone/>
            </a:pPr>
            <a:r>
              <a:rPr lang="en-US" sz="2800" b="1" dirty="0">
                <a:solidFill>
                  <a:srgbClr val="0432FF"/>
                </a:solidFill>
                <a:effectLst/>
                <a:latin typeface="+mn-lt"/>
              </a:rPr>
              <a:t>All of us men are physically limited – we need something MORE</a:t>
            </a:r>
          </a:p>
        </p:txBody>
      </p:sp>
      <p:pic>
        <p:nvPicPr>
          <p:cNvPr id="4" name="Picture 3">
            <a:extLst>
              <a:ext uri="{FF2B5EF4-FFF2-40B4-BE49-F238E27FC236}">
                <a16:creationId xmlns:a16="http://schemas.microsoft.com/office/drawing/2014/main" id="{0E64A325-CE19-8779-F66A-49138F1D4C2D}"/>
              </a:ext>
            </a:extLst>
          </p:cNvPr>
          <p:cNvPicPr>
            <a:picLocks noChangeAspect="1"/>
          </p:cNvPicPr>
          <p:nvPr/>
        </p:nvPicPr>
        <p:blipFill>
          <a:blip r:embed="rId3"/>
          <a:stretch>
            <a:fillRect/>
          </a:stretch>
        </p:blipFill>
        <p:spPr>
          <a:xfrm>
            <a:off x="6959600" y="1752600"/>
            <a:ext cx="4275354" cy="3422685"/>
          </a:xfrm>
          <a:prstGeom prst="rect">
            <a:avLst/>
          </a:prstGeom>
        </p:spPr>
      </p:pic>
    </p:spTree>
    <p:extLst>
      <p:ext uri="{BB962C8B-B14F-4D97-AF65-F5344CB8AC3E}">
        <p14:creationId xmlns:p14="http://schemas.microsoft.com/office/powerpoint/2010/main" val="3508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540000" y="491331"/>
            <a:ext cx="7162800" cy="804069"/>
          </a:xfrm>
          <a:solidFill>
            <a:schemeClr val="accent2">
              <a:lumMod val="60000"/>
              <a:lumOff val="40000"/>
            </a:schemeClr>
          </a:solidFill>
        </p:spPr>
        <p:txBody>
          <a:bodyPr/>
          <a:lstStyle/>
          <a:p>
            <a:pPr algn="ctr"/>
            <a:r>
              <a:rPr lang="en-US" sz="4000" b="1" dirty="0">
                <a:solidFill>
                  <a:schemeClr val="tx1"/>
                </a:solidFill>
                <a:latin typeface="+mn-lt"/>
              </a:rPr>
              <a:t>Isaiah 40:27-31</a:t>
            </a:r>
          </a:p>
        </p:txBody>
      </p:sp>
      <p:pic>
        <p:nvPicPr>
          <p:cNvPr id="4" name="Picture 3">
            <a:extLst>
              <a:ext uri="{FF2B5EF4-FFF2-40B4-BE49-F238E27FC236}">
                <a16:creationId xmlns:a16="http://schemas.microsoft.com/office/drawing/2014/main" id="{DFFE9621-EF9C-0C7D-06D2-432DC6CBF3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000" y="1807765"/>
            <a:ext cx="4932892" cy="3699669"/>
          </a:xfrm>
          <a:prstGeom prst="rect">
            <a:avLst/>
          </a:prstGeom>
        </p:spPr>
      </p:pic>
      <p:sp>
        <p:nvSpPr>
          <p:cNvPr id="7" name="Content Placeholder 2">
            <a:extLst>
              <a:ext uri="{FF2B5EF4-FFF2-40B4-BE49-F238E27FC236}">
                <a16:creationId xmlns:a16="http://schemas.microsoft.com/office/drawing/2014/main" id="{5594DA29-94DB-63E3-54DB-064C63A33B23}"/>
              </a:ext>
            </a:extLst>
          </p:cNvPr>
          <p:cNvSpPr>
            <a:spLocks noGrp="1"/>
          </p:cNvSpPr>
          <p:nvPr>
            <p:ph idx="1"/>
          </p:nvPr>
        </p:nvSpPr>
        <p:spPr>
          <a:xfrm>
            <a:off x="1016000" y="2247899"/>
            <a:ext cx="6873724" cy="2819400"/>
          </a:xfrm>
        </p:spPr>
        <p:txBody>
          <a:bodyPr/>
          <a:lstStyle/>
          <a:p>
            <a:pPr marL="0" indent="0">
              <a:buNone/>
            </a:pPr>
            <a:r>
              <a:rPr lang="en-US" sz="2800" b="1" baseline="30000" dirty="0">
                <a:solidFill>
                  <a:schemeClr val="tx1"/>
                </a:solidFill>
                <a:latin typeface="+mn-lt"/>
              </a:rPr>
              <a:t>31</a:t>
            </a:r>
            <a:r>
              <a:rPr lang="en-US" sz="2800" b="1" dirty="0">
                <a:solidFill>
                  <a:schemeClr val="tx1"/>
                </a:solidFill>
                <a:latin typeface="+mn-lt"/>
              </a:rPr>
              <a:t> YET</a:t>
            </a:r>
          </a:p>
          <a:p>
            <a:pPr marL="0" indent="0">
              <a:buNone/>
            </a:pPr>
            <a:r>
              <a:rPr lang="en-US" sz="2800" b="1" dirty="0">
                <a:solidFill>
                  <a:schemeClr val="tx1"/>
                </a:solidFill>
                <a:latin typeface="+mn-lt"/>
              </a:rPr>
              <a:t>those who wait for the </a:t>
            </a:r>
            <a:r>
              <a:rPr lang="en-US" sz="2800" b="1" cap="small" dirty="0">
                <a:solidFill>
                  <a:schemeClr val="tx1"/>
                </a:solidFill>
                <a:latin typeface="+mn-lt"/>
              </a:rPr>
              <a:t>Lord</a:t>
            </a:r>
            <a:r>
              <a:rPr lang="en-US" sz="2800" b="1" dirty="0">
                <a:solidFill>
                  <a:schemeClr val="tx1"/>
                </a:solidFill>
                <a:latin typeface="+mn-lt"/>
              </a:rPr>
              <a:t> …</a:t>
            </a:r>
          </a:p>
          <a:p>
            <a:pPr marL="803275" indent="-381000"/>
            <a:r>
              <a:rPr lang="en-US" sz="2800" b="1" dirty="0">
                <a:solidFill>
                  <a:schemeClr val="tx1"/>
                </a:solidFill>
                <a:latin typeface="+mn-lt"/>
              </a:rPr>
              <a:t>Will gain new strength; </a:t>
            </a:r>
          </a:p>
          <a:p>
            <a:pPr marL="803275" indent="-381000"/>
            <a:r>
              <a:rPr lang="en-US" sz="2800" b="1" dirty="0">
                <a:solidFill>
                  <a:schemeClr val="tx1"/>
                </a:solidFill>
                <a:latin typeface="+mn-lt"/>
              </a:rPr>
              <a:t>They will mount up </a:t>
            </a:r>
            <a:r>
              <a:rPr lang="en-US" sz="2800" b="1" i="1" dirty="0">
                <a:solidFill>
                  <a:schemeClr val="tx1"/>
                </a:solidFill>
                <a:latin typeface="+mn-lt"/>
              </a:rPr>
              <a:t>with</a:t>
            </a:r>
            <a:r>
              <a:rPr lang="en-US" sz="2800" b="1" dirty="0">
                <a:solidFill>
                  <a:schemeClr val="tx1"/>
                </a:solidFill>
                <a:latin typeface="+mn-lt"/>
              </a:rPr>
              <a:t> wings </a:t>
            </a:r>
            <a:br>
              <a:rPr lang="en-US" sz="2800" b="1" dirty="0">
                <a:solidFill>
                  <a:schemeClr val="tx1"/>
                </a:solidFill>
                <a:latin typeface="+mn-lt"/>
              </a:rPr>
            </a:br>
            <a:r>
              <a:rPr lang="en-US" sz="2800" b="1" dirty="0">
                <a:solidFill>
                  <a:schemeClr val="tx1"/>
                </a:solidFill>
                <a:latin typeface="+mn-lt"/>
              </a:rPr>
              <a:t>	like eagles, </a:t>
            </a:r>
            <a:endParaRPr lang="en-US" dirty="0"/>
          </a:p>
          <a:p>
            <a:pPr marL="0" indent="0">
              <a:buNone/>
            </a:pPr>
            <a:endParaRPr lang="en-US" sz="2800" b="1" dirty="0">
              <a:solidFill>
                <a:schemeClr val="tx1"/>
              </a:solidFill>
              <a:latin typeface="+mn-lt"/>
            </a:endParaRPr>
          </a:p>
        </p:txBody>
      </p:sp>
    </p:spTree>
    <p:extLst>
      <p:ext uri="{BB962C8B-B14F-4D97-AF65-F5344CB8AC3E}">
        <p14:creationId xmlns:p14="http://schemas.microsoft.com/office/powerpoint/2010/main" val="164285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540000" y="491331"/>
            <a:ext cx="7162800" cy="804069"/>
          </a:xfrm>
          <a:solidFill>
            <a:schemeClr val="accent2">
              <a:lumMod val="60000"/>
              <a:lumOff val="40000"/>
            </a:schemeClr>
          </a:solidFill>
        </p:spPr>
        <p:txBody>
          <a:bodyPr/>
          <a:lstStyle/>
          <a:p>
            <a:pPr algn="ctr"/>
            <a:r>
              <a:rPr lang="en-US" sz="4000" b="1" dirty="0">
                <a:solidFill>
                  <a:schemeClr val="tx1"/>
                </a:solidFill>
                <a:latin typeface="+mn-lt"/>
              </a:rPr>
              <a:t>Isaiah 40:27-31</a:t>
            </a:r>
          </a:p>
        </p:txBody>
      </p:sp>
      <p:pic>
        <p:nvPicPr>
          <p:cNvPr id="5" name="Picture 4">
            <a:extLst>
              <a:ext uri="{FF2B5EF4-FFF2-40B4-BE49-F238E27FC236}">
                <a16:creationId xmlns:a16="http://schemas.microsoft.com/office/drawing/2014/main" id="{F476FBA1-26C0-6224-7288-FA5DA8554276}"/>
              </a:ext>
            </a:extLst>
          </p:cNvPr>
          <p:cNvPicPr>
            <a:picLocks noChangeAspect="1"/>
          </p:cNvPicPr>
          <p:nvPr/>
        </p:nvPicPr>
        <p:blipFill>
          <a:blip r:embed="rId3"/>
          <a:stretch>
            <a:fillRect/>
          </a:stretch>
        </p:blipFill>
        <p:spPr>
          <a:xfrm>
            <a:off x="482600" y="1981201"/>
            <a:ext cx="4582487" cy="4826000"/>
          </a:xfrm>
          <a:prstGeom prst="rect">
            <a:avLst/>
          </a:prstGeom>
        </p:spPr>
      </p:pic>
      <p:sp>
        <p:nvSpPr>
          <p:cNvPr id="9" name="Content Placeholder 2">
            <a:extLst>
              <a:ext uri="{FF2B5EF4-FFF2-40B4-BE49-F238E27FC236}">
                <a16:creationId xmlns:a16="http://schemas.microsoft.com/office/drawing/2014/main" id="{E6D42C1E-A5E8-849F-F310-E4F4B344C73E}"/>
              </a:ext>
            </a:extLst>
          </p:cNvPr>
          <p:cNvSpPr>
            <a:spLocks noGrp="1"/>
          </p:cNvSpPr>
          <p:nvPr>
            <p:ph idx="1"/>
          </p:nvPr>
        </p:nvSpPr>
        <p:spPr>
          <a:xfrm>
            <a:off x="5435600" y="3048000"/>
            <a:ext cx="7315200" cy="1219200"/>
          </a:xfrm>
        </p:spPr>
        <p:txBody>
          <a:bodyPr/>
          <a:lstStyle/>
          <a:p>
            <a:r>
              <a:rPr lang="en-US" sz="2800" b="1" dirty="0">
                <a:solidFill>
                  <a:schemeClr val="tx1"/>
                </a:solidFill>
                <a:latin typeface="+mn-lt"/>
              </a:rPr>
              <a:t>They will run and not get tired, </a:t>
            </a:r>
          </a:p>
          <a:p>
            <a:r>
              <a:rPr lang="en-US" sz="2800" b="1" dirty="0">
                <a:solidFill>
                  <a:schemeClr val="tx1"/>
                </a:solidFill>
                <a:latin typeface="+mn-lt"/>
              </a:rPr>
              <a:t>They will walk and not become weary. </a:t>
            </a:r>
            <a:endParaRPr lang="en-US" dirty="0"/>
          </a:p>
          <a:p>
            <a:pPr marL="0" indent="0">
              <a:buNone/>
            </a:pPr>
            <a:endParaRPr lang="en-US" sz="2800" b="1" dirty="0">
              <a:solidFill>
                <a:schemeClr val="tx1"/>
              </a:solidFill>
              <a:latin typeface="+mn-lt"/>
            </a:endParaRPr>
          </a:p>
        </p:txBody>
      </p:sp>
      <p:sp>
        <p:nvSpPr>
          <p:cNvPr id="10" name="Content Placeholder 2">
            <a:extLst>
              <a:ext uri="{FF2B5EF4-FFF2-40B4-BE49-F238E27FC236}">
                <a16:creationId xmlns:a16="http://schemas.microsoft.com/office/drawing/2014/main" id="{93D61288-47F7-B006-56BA-B9D17EA80E21}"/>
              </a:ext>
            </a:extLst>
          </p:cNvPr>
          <p:cNvSpPr txBox="1">
            <a:spLocks/>
          </p:cNvSpPr>
          <p:nvPr/>
        </p:nvSpPr>
        <p:spPr bwMode="auto">
          <a:xfrm>
            <a:off x="5435600" y="2286000"/>
            <a:ext cx="6873724" cy="67627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lvl1pPr marL="367696" indent="-367696" algn="l" defTabSz="982136" rtl="0" fontAlgn="base">
              <a:spcBef>
                <a:spcPct val="20000"/>
              </a:spcBef>
              <a:spcAft>
                <a:spcPct val="0"/>
              </a:spcAft>
              <a:buClrTx/>
              <a:buSzPct val="65000"/>
              <a:buFont typeface="Wingdings" pitchFamily="2" charset="2"/>
              <a:buChar char="n"/>
              <a:defRPr sz="4000">
                <a:solidFill>
                  <a:schemeClr val="accent4">
                    <a:lumMod val="95000"/>
                    <a:lumOff val="5000"/>
                  </a:schemeClr>
                </a:solidFill>
                <a:latin typeface="Cambria" panose="02040503050406030204" pitchFamily="18" charset="0"/>
                <a:ea typeface="Cambria" panose="02040503050406030204" pitchFamily="18" charset="0"/>
                <a:cs typeface="+mn-cs"/>
              </a:defRPr>
            </a:lvl1pPr>
            <a:lvl2pPr marL="719265" indent="-349956" algn="l" defTabSz="982136" rtl="0" fontAlgn="base">
              <a:spcBef>
                <a:spcPct val="20000"/>
              </a:spcBef>
              <a:spcAft>
                <a:spcPct val="0"/>
              </a:spcAft>
              <a:buClrTx/>
              <a:buSzPct val="60000"/>
              <a:buFont typeface="Wingdings" pitchFamily="2" charset="2"/>
              <a:buChar char="q"/>
              <a:defRPr sz="3200">
                <a:solidFill>
                  <a:schemeClr val="accent4">
                    <a:lumMod val="95000"/>
                    <a:lumOff val="5000"/>
                  </a:schemeClr>
                </a:solidFill>
                <a:latin typeface="Cambria" panose="02040503050406030204" pitchFamily="18" charset="0"/>
                <a:ea typeface="Cambria" panose="02040503050406030204" pitchFamily="18" charset="0"/>
                <a:cs typeface="+mn-cs"/>
              </a:defRPr>
            </a:lvl2pPr>
            <a:lvl3pPr marL="1098250" indent="-377372" algn="l" defTabSz="982136" rtl="0" fontAlgn="base">
              <a:spcBef>
                <a:spcPct val="20000"/>
              </a:spcBef>
              <a:spcAft>
                <a:spcPct val="0"/>
              </a:spcAft>
              <a:buClrTx/>
              <a:buSzPct val="65000"/>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cs typeface="+mn-cs"/>
              </a:defRPr>
            </a:lvl3pPr>
            <a:lvl4pPr marL="1438529" indent="-338668" algn="l" defTabSz="982136" rtl="0" fontAlgn="base">
              <a:spcBef>
                <a:spcPct val="20000"/>
              </a:spcBef>
              <a:spcAft>
                <a:spcPct val="0"/>
              </a:spcAft>
              <a:buClrTx/>
              <a:buSzPct val="70000"/>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cs typeface="+mn-cs"/>
              </a:defRPr>
            </a:lvl4pPr>
            <a:lvl5pPr marL="1803000" indent="-362858" algn="l" defTabSz="982136" rtl="0" fontAlgn="base">
              <a:spcBef>
                <a:spcPct val="20000"/>
              </a:spcBef>
              <a:spcAft>
                <a:spcPct val="0"/>
              </a:spcAft>
              <a:buClrTx/>
              <a:buSzPct val="75000"/>
              <a:buFont typeface="Wingdings" pitchFamily="2" charset="2"/>
              <a:buChar char="§"/>
              <a:defRPr sz="2800">
                <a:solidFill>
                  <a:schemeClr val="accent4">
                    <a:lumMod val="95000"/>
                    <a:lumOff val="5000"/>
                  </a:schemeClr>
                </a:solidFill>
                <a:latin typeface="Cambria" panose="02040503050406030204" pitchFamily="18" charset="0"/>
                <a:ea typeface="Cambria" panose="02040503050406030204" pitchFamily="18" charset="0"/>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a:lstStyle>
          <a:p>
            <a:pPr marL="0" indent="0">
              <a:buFont typeface="Wingdings" pitchFamily="2" charset="2"/>
              <a:buNone/>
            </a:pPr>
            <a:r>
              <a:rPr lang="en-US" sz="2800" b="1" kern="0" dirty="0">
                <a:solidFill>
                  <a:schemeClr val="tx1"/>
                </a:solidFill>
                <a:latin typeface="+mn-lt"/>
              </a:rPr>
              <a:t>Yet, those who wait for the </a:t>
            </a:r>
            <a:r>
              <a:rPr lang="en-US" sz="2800" b="1" kern="0" cap="small" dirty="0">
                <a:solidFill>
                  <a:schemeClr val="tx1"/>
                </a:solidFill>
                <a:latin typeface="+mn-lt"/>
              </a:rPr>
              <a:t>Lord</a:t>
            </a:r>
            <a:r>
              <a:rPr lang="en-US" sz="2800" b="1" kern="0" dirty="0">
                <a:solidFill>
                  <a:schemeClr val="tx1"/>
                </a:solidFill>
                <a:latin typeface="+mn-lt"/>
              </a:rPr>
              <a:t> …</a:t>
            </a:r>
          </a:p>
        </p:txBody>
      </p:sp>
    </p:spTree>
    <p:extLst>
      <p:ext uri="{BB962C8B-B14F-4D97-AF65-F5344CB8AC3E}">
        <p14:creationId xmlns:p14="http://schemas.microsoft.com/office/powerpoint/2010/main" val="80233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540000" y="491331"/>
            <a:ext cx="7162800" cy="804069"/>
          </a:xfrm>
          <a:solidFill>
            <a:schemeClr val="accent2">
              <a:lumMod val="60000"/>
              <a:lumOff val="40000"/>
            </a:schemeClr>
          </a:solidFill>
        </p:spPr>
        <p:txBody>
          <a:bodyPr/>
          <a:lstStyle/>
          <a:p>
            <a:pPr algn="ctr"/>
            <a:r>
              <a:rPr lang="en-US" sz="4000" b="1" dirty="0">
                <a:solidFill>
                  <a:schemeClr val="tx1"/>
                </a:solidFill>
                <a:latin typeface="+mn-lt"/>
              </a:rPr>
              <a:t>Isaiah 40:21-31</a:t>
            </a:r>
          </a:p>
        </p:txBody>
      </p:sp>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1016000" y="2667000"/>
            <a:ext cx="10668000" cy="1524000"/>
          </a:xfrm>
        </p:spPr>
        <p:txBody>
          <a:bodyPr/>
          <a:lstStyle/>
          <a:p>
            <a:pPr marL="0" indent="0">
              <a:buNone/>
            </a:pPr>
            <a:r>
              <a:rPr lang="en-US" sz="2800" b="1" dirty="0">
                <a:solidFill>
                  <a:srgbClr val="0432FF"/>
                </a:solidFill>
                <a:latin typeface="+mn-lt"/>
              </a:rPr>
              <a:t>If the INCOMPARABLE, EVERLASTING Creator God of the universe would give me strength, why would I ignore it? </a:t>
            </a:r>
            <a:br>
              <a:rPr lang="en-US" sz="2800" b="1" dirty="0">
                <a:solidFill>
                  <a:srgbClr val="0432FF"/>
                </a:solidFill>
                <a:latin typeface="+mn-lt"/>
              </a:rPr>
            </a:br>
            <a:r>
              <a:rPr lang="en-US" sz="2800" b="1" dirty="0">
                <a:solidFill>
                  <a:srgbClr val="0432FF"/>
                </a:solidFill>
                <a:latin typeface="+mn-lt"/>
              </a:rPr>
              <a:t>Why would I refuse?</a:t>
            </a:r>
            <a:endParaRPr lang="en-US" sz="1800" b="1" kern="100" dirty="0">
              <a:solidFill>
                <a:srgbClr val="0432FF"/>
              </a:solidFill>
              <a:effectLst/>
              <a:latin typeface="+mn-lt"/>
              <a:ea typeface="Calibri" panose="020F0502020204030204" pitchFamily="34" charset="0"/>
            </a:endParaRPr>
          </a:p>
        </p:txBody>
      </p:sp>
    </p:spTree>
    <p:extLst>
      <p:ext uri="{BB962C8B-B14F-4D97-AF65-F5344CB8AC3E}">
        <p14:creationId xmlns:p14="http://schemas.microsoft.com/office/powerpoint/2010/main" val="532329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540000" y="491331"/>
            <a:ext cx="7162800" cy="846137"/>
          </a:xfrm>
          <a:solidFill>
            <a:schemeClr val="accent2">
              <a:lumMod val="60000"/>
              <a:lumOff val="40000"/>
            </a:schemeClr>
          </a:solidFill>
        </p:spPr>
        <p:txBody>
          <a:bodyPr/>
          <a:lstStyle/>
          <a:p>
            <a:pPr algn="ctr"/>
            <a:r>
              <a:rPr lang="en-US" sz="4000" b="1" dirty="0">
                <a:solidFill>
                  <a:schemeClr val="tx1"/>
                </a:solidFill>
                <a:latin typeface="+mn-lt"/>
              </a:rPr>
              <a:t>Discussion Questions </a:t>
            </a:r>
          </a:p>
        </p:txBody>
      </p:sp>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1054100" y="1905000"/>
            <a:ext cx="10896600" cy="6172200"/>
          </a:xfrm>
        </p:spPr>
        <p:txBody>
          <a:bodyPr/>
          <a:lstStyle/>
          <a:p>
            <a:pPr marL="0" marR="0" lvl="0" indent="0">
              <a:spcBef>
                <a:spcPts val="0"/>
              </a:spcBef>
              <a:spcAft>
                <a:spcPts val="1200"/>
              </a:spcAft>
              <a:buNone/>
            </a:pPr>
            <a:r>
              <a:rPr lang="en-US" sz="2800" b="1" kern="100" dirty="0">
                <a:solidFill>
                  <a:srgbClr val="000000"/>
                </a:solidFill>
                <a:effectLst/>
                <a:latin typeface="+mn-lt"/>
                <a:ea typeface="Calibri" panose="020F0502020204030204" pitchFamily="34" charset="0"/>
              </a:rPr>
              <a:t>1. What do you learn about God and His character from Isaiah 40:21-31?</a:t>
            </a:r>
          </a:p>
          <a:p>
            <a:pPr marL="0" indent="0">
              <a:spcBef>
                <a:spcPts val="0"/>
              </a:spcBef>
              <a:spcAft>
                <a:spcPts val="1200"/>
              </a:spcAft>
              <a:buNone/>
            </a:pPr>
            <a:r>
              <a:rPr lang="en-US" sz="2800" b="1" kern="100" dirty="0">
                <a:solidFill>
                  <a:srgbClr val="000000"/>
                </a:solidFill>
                <a:latin typeface="+mn-lt"/>
                <a:ea typeface="Calibri" panose="020F0502020204030204" pitchFamily="34" charset="0"/>
              </a:rPr>
              <a:t>2. Isaiah presents God as sovereign over all. How does he illustrate this?</a:t>
            </a:r>
          </a:p>
          <a:p>
            <a:pPr marL="0" marR="0" lvl="0" indent="0">
              <a:spcBef>
                <a:spcPts val="0"/>
              </a:spcBef>
              <a:spcAft>
                <a:spcPts val="1200"/>
              </a:spcAft>
              <a:buNone/>
            </a:pPr>
            <a:r>
              <a:rPr lang="en-US" sz="2800" b="1" kern="100" dirty="0">
                <a:solidFill>
                  <a:srgbClr val="000000"/>
                </a:solidFill>
                <a:latin typeface="+mn-lt"/>
                <a:ea typeface="Calibri" panose="020F0502020204030204" pitchFamily="34" charset="0"/>
              </a:rPr>
              <a:t>3</a:t>
            </a:r>
            <a:r>
              <a:rPr lang="en-US" sz="2800" b="1" kern="100" dirty="0">
                <a:solidFill>
                  <a:srgbClr val="000000"/>
                </a:solidFill>
                <a:effectLst/>
                <a:latin typeface="+mn-lt"/>
                <a:ea typeface="Calibri" panose="020F0502020204030204" pitchFamily="34" charset="0"/>
              </a:rPr>
              <a:t>. Based on this passage, how should we as men view our place in this world?</a:t>
            </a:r>
          </a:p>
          <a:p>
            <a:pPr marL="0" marR="0" lvl="0" indent="0">
              <a:spcBef>
                <a:spcPts val="0"/>
              </a:spcBef>
              <a:spcAft>
                <a:spcPts val="1200"/>
              </a:spcAft>
              <a:buNone/>
            </a:pPr>
            <a:r>
              <a:rPr lang="en-US" sz="2800" b="1" kern="100" dirty="0">
                <a:solidFill>
                  <a:srgbClr val="000000"/>
                </a:solidFill>
                <a:latin typeface="+mn-lt"/>
                <a:ea typeface="Calibri" panose="020F0502020204030204" pitchFamily="34" charset="0"/>
              </a:rPr>
              <a:t>4. I am dependent on God. How do I think and act like it?</a:t>
            </a:r>
            <a:endParaRPr lang="en-US" sz="2800" b="1" kern="100" dirty="0">
              <a:solidFill>
                <a:srgbClr val="000000"/>
              </a:solidFill>
              <a:effectLst/>
              <a:latin typeface="+mn-lt"/>
              <a:ea typeface="Calibri" panose="020F0502020204030204" pitchFamily="34" charset="0"/>
            </a:endParaRPr>
          </a:p>
          <a:p>
            <a:pPr marL="0" marR="0" lvl="0" indent="0">
              <a:spcBef>
                <a:spcPts val="0"/>
              </a:spcBef>
              <a:spcAft>
                <a:spcPts val="1200"/>
              </a:spcAft>
              <a:buNone/>
            </a:pPr>
            <a:r>
              <a:rPr lang="en-US" sz="2800" b="1" kern="100" dirty="0">
                <a:solidFill>
                  <a:srgbClr val="000000"/>
                </a:solidFill>
                <a:latin typeface="+mn-lt"/>
                <a:ea typeface="Calibri" panose="020F0502020204030204" pitchFamily="34" charset="0"/>
              </a:rPr>
              <a:t>5</a:t>
            </a:r>
            <a:r>
              <a:rPr lang="en-US" sz="2800" b="1" kern="100" dirty="0">
                <a:solidFill>
                  <a:srgbClr val="000000"/>
                </a:solidFill>
                <a:effectLst/>
                <a:latin typeface="+mn-lt"/>
                <a:ea typeface="Calibri" panose="020F0502020204030204" pitchFamily="34" charset="0"/>
              </a:rPr>
              <a:t>. Verse 31 lists benefits of waiting on the Lord. How does a person wait on the Lord?</a:t>
            </a:r>
          </a:p>
        </p:txBody>
      </p:sp>
    </p:spTree>
    <p:extLst>
      <p:ext uri="{BB962C8B-B14F-4D97-AF65-F5344CB8AC3E}">
        <p14:creationId xmlns:p14="http://schemas.microsoft.com/office/powerpoint/2010/main" val="3290547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b="1" dirty="0">
                <a:solidFill>
                  <a:schemeClr val="tx1">
                    <a:lumMod val="75000"/>
                    <a:lumOff val="25000"/>
                  </a:schemeClr>
                </a:solidFill>
                <a:latin typeface="+mn-lt"/>
              </a:rPr>
              <a:t>Our Study of Isaiah</a:t>
            </a:r>
          </a:p>
        </p:txBody>
      </p:sp>
      <p:sp>
        <p:nvSpPr>
          <p:cNvPr id="3" name="Content Placeholder 2"/>
          <p:cNvSpPr>
            <a:spLocks noGrp="1"/>
          </p:cNvSpPr>
          <p:nvPr>
            <p:ph idx="1"/>
          </p:nvPr>
        </p:nvSpPr>
        <p:spPr>
          <a:xfrm>
            <a:off x="1265794" y="1905000"/>
            <a:ext cx="11706040" cy="4800600"/>
          </a:xfrm>
        </p:spPr>
        <p:txBody>
          <a:bodyPr/>
          <a:lstStyle/>
          <a:p>
            <a:pPr>
              <a:spcBef>
                <a:spcPts val="0"/>
              </a:spcBef>
              <a:spcAft>
                <a:spcPts val="0"/>
              </a:spcAft>
              <a:defRPr/>
            </a:pPr>
            <a:r>
              <a:rPr lang="fr-FR" altLang="en-US" sz="3200" b="1" dirty="0">
                <a:solidFill>
                  <a:schemeClr val="tx1">
                    <a:lumMod val="75000"/>
                    <a:lumOff val="25000"/>
                  </a:schemeClr>
                </a:solidFill>
                <a:latin typeface="+mn-lt"/>
                <a:cs typeface="Arial" panose="020B0604020202020204" pitchFamily="34" charset="0"/>
              </a:rPr>
              <a:t>This Meeting:</a:t>
            </a:r>
          </a:p>
          <a:p>
            <a:pPr marL="717340" lvl="1" indent="-365771">
              <a:spcBef>
                <a:spcPts val="0"/>
              </a:spcBef>
              <a:spcAft>
                <a:spcPts val="0"/>
              </a:spcAft>
              <a:defRPr/>
            </a:pPr>
            <a:r>
              <a:rPr lang="en-US" altLang="en-US" sz="2400" b="1" dirty="0">
                <a:solidFill>
                  <a:schemeClr val="tx1">
                    <a:lumMod val="75000"/>
                    <a:lumOff val="25000"/>
                  </a:schemeClr>
                </a:solidFill>
                <a:latin typeface="+mn-lt"/>
                <a:cs typeface="Arial" panose="020B0604020202020204" pitchFamily="34" charset="0"/>
              </a:rPr>
              <a:t>Isaiah 40:21-31</a:t>
            </a:r>
          </a:p>
          <a:p>
            <a:pPr marL="717340" lvl="1" indent="-365771">
              <a:spcBef>
                <a:spcPts val="0"/>
              </a:spcBef>
              <a:spcAft>
                <a:spcPts val="0"/>
              </a:spcAft>
              <a:defRPr/>
            </a:pPr>
            <a:r>
              <a:rPr lang="en-US" altLang="en-US" sz="2400" b="1" dirty="0">
                <a:solidFill>
                  <a:schemeClr val="tx1">
                    <a:lumMod val="75000"/>
                    <a:lumOff val="25000"/>
                  </a:schemeClr>
                </a:solidFill>
                <a:latin typeface="+mn-lt"/>
                <a:cs typeface="Arial" panose="020B0604020202020204" pitchFamily="34" charset="0"/>
              </a:rPr>
              <a:t>Memory Verse: Isaiah 40:31</a:t>
            </a:r>
          </a:p>
          <a:p>
            <a:pPr marL="717340" lvl="1" indent="-365771">
              <a:spcBef>
                <a:spcPts val="0"/>
              </a:spcBef>
              <a:spcAft>
                <a:spcPts val="0"/>
              </a:spcAft>
              <a:defRPr/>
            </a:pPr>
            <a:r>
              <a:rPr lang="en-US" altLang="en-US" sz="2400" b="1" i="1" dirty="0">
                <a:solidFill>
                  <a:schemeClr val="tx1">
                    <a:lumMod val="75000"/>
                    <a:lumOff val="25000"/>
                  </a:schemeClr>
                </a:solidFill>
                <a:latin typeface="+mn-lt"/>
                <a:cs typeface="Arial" panose="020B0604020202020204" pitchFamily="34" charset="0"/>
              </a:rPr>
              <a:t>Dr. Constable’s Notes, 2022 Ed., </a:t>
            </a:r>
            <a:r>
              <a:rPr lang="en-US" altLang="en-US" sz="2400" b="1" dirty="0">
                <a:solidFill>
                  <a:schemeClr val="tx1">
                    <a:lumMod val="75000"/>
                    <a:lumOff val="25000"/>
                  </a:schemeClr>
                </a:solidFill>
                <a:latin typeface="+mn-lt"/>
                <a:cs typeface="Arial" panose="020B0604020202020204" pitchFamily="34" charset="0"/>
              </a:rPr>
              <a:t>pp. 267-272; </a:t>
            </a:r>
            <a:r>
              <a:rPr lang="en-US" altLang="en-US" sz="2400" b="1" i="1" dirty="0" err="1">
                <a:solidFill>
                  <a:schemeClr val="tx1">
                    <a:lumMod val="75000"/>
                    <a:lumOff val="25000"/>
                  </a:schemeClr>
                </a:solidFill>
                <a:latin typeface="+mn-lt"/>
                <a:cs typeface="Arial" panose="020B0604020202020204" pitchFamily="34" charset="0"/>
              </a:rPr>
              <a:t>Motyer</a:t>
            </a:r>
            <a:r>
              <a:rPr lang="en-US" altLang="en-US" sz="2400" b="1" i="1" dirty="0">
                <a:solidFill>
                  <a:schemeClr val="tx1">
                    <a:lumMod val="75000"/>
                    <a:lumOff val="25000"/>
                  </a:schemeClr>
                </a:solidFill>
                <a:latin typeface="+mn-lt"/>
                <a:cs typeface="Arial" panose="020B0604020202020204" pitchFamily="34" charset="0"/>
              </a:rPr>
              <a:t>, </a:t>
            </a:r>
            <a:r>
              <a:rPr lang="en-US" altLang="en-US" sz="2400" b="1" dirty="0">
                <a:solidFill>
                  <a:schemeClr val="tx1">
                    <a:lumMod val="75000"/>
                    <a:lumOff val="25000"/>
                  </a:schemeClr>
                </a:solidFill>
                <a:latin typeface="+mn-lt"/>
                <a:cs typeface="Arial" panose="020B0604020202020204" pitchFamily="34" charset="0"/>
              </a:rPr>
              <a:t>pp. 305-308</a:t>
            </a:r>
          </a:p>
          <a:p>
            <a:pPr marL="351569" lvl="1" indent="0">
              <a:spcBef>
                <a:spcPts val="0"/>
              </a:spcBef>
              <a:spcAft>
                <a:spcPts val="0"/>
              </a:spcAft>
              <a:buNone/>
              <a:defRPr/>
            </a:pPr>
            <a:endParaRPr lang="en-US" altLang="en-US" sz="2400" b="1" dirty="0">
              <a:solidFill>
                <a:schemeClr val="tx1">
                  <a:lumMod val="75000"/>
                  <a:lumOff val="25000"/>
                </a:schemeClr>
              </a:solidFill>
              <a:latin typeface="+mn-lt"/>
              <a:cs typeface="Arial" panose="020B0604020202020204" pitchFamily="34" charset="0"/>
            </a:endParaRPr>
          </a:p>
          <a:p>
            <a:pPr>
              <a:spcBef>
                <a:spcPts val="0"/>
              </a:spcBef>
              <a:spcAft>
                <a:spcPts val="0"/>
              </a:spcAft>
              <a:defRPr/>
            </a:pPr>
            <a:r>
              <a:rPr lang="fr-FR" altLang="en-US" sz="3200" b="1" dirty="0">
                <a:solidFill>
                  <a:schemeClr val="tx1">
                    <a:lumMod val="75000"/>
                    <a:lumOff val="25000"/>
                  </a:schemeClr>
                </a:solidFill>
                <a:latin typeface="+mn-lt"/>
                <a:cs typeface="Arial" panose="020B0604020202020204" pitchFamily="34" charset="0"/>
              </a:rPr>
              <a:t>Next Meeting:</a:t>
            </a:r>
          </a:p>
          <a:p>
            <a:pPr marL="717340" lvl="1" indent="-365771">
              <a:spcBef>
                <a:spcPts val="0"/>
              </a:spcBef>
              <a:spcAft>
                <a:spcPts val="0"/>
              </a:spcAft>
              <a:defRPr/>
            </a:pPr>
            <a:r>
              <a:rPr lang="en-US" altLang="en-US" sz="2400" b="1" dirty="0">
                <a:solidFill>
                  <a:schemeClr val="tx1">
                    <a:lumMod val="75000"/>
                    <a:lumOff val="25000"/>
                  </a:schemeClr>
                </a:solidFill>
                <a:latin typeface="+mn-lt"/>
                <a:cs typeface="Arial" panose="020B0604020202020204" pitchFamily="34" charset="0"/>
              </a:rPr>
              <a:t>Isaiah 41:1-20</a:t>
            </a:r>
          </a:p>
          <a:p>
            <a:pPr marL="717340" lvl="1" indent="-365771">
              <a:spcBef>
                <a:spcPts val="0"/>
              </a:spcBef>
              <a:spcAft>
                <a:spcPts val="0"/>
              </a:spcAft>
              <a:defRPr/>
            </a:pPr>
            <a:r>
              <a:rPr lang="en-US" altLang="en-US" sz="2400" b="1" dirty="0">
                <a:solidFill>
                  <a:schemeClr val="tx1">
                    <a:lumMod val="75000"/>
                    <a:lumOff val="25000"/>
                  </a:schemeClr>
                </a:solidFill>
                <a:latin typeface="+mn-lt"/>
                <a:cs typeface="Arial" panose="020B0604020202020204" pitchFamily="34" charset="0"/>
              </a:rPr>
              <a:t>Memory Verse: Isaiah 41:10</a:t>
            </a:r>
          </a:p>
          <a:p>
            <a:pPr marL="717340" lvl="1" indent="-365771">
              <a:spcBef>
                <a:spcPts val="0"/>
              </a:spcBef>
              <a:spcAft>
                <a:spcPts val="0"/>
              </a:spcAft>
              <a:defRPr/>
            </a:pPr>
            <a:r>
              <a:rPr lang="en-US" altLang="en-US" sz="2400" b="1" i="1" dirty="0">
                <a:solidFill>
                  <a:schemeClr val="tx1">
                    <a:lumMod val="75000"/>
                    <a:lumOff val="25000"/>
                  </a:schemeClr>
                </a:solidFill>
                <a:latin typeface="+mn-lt"/>
                <a:cs typeface="Arial" panose="020B0604020202020204" pitchFamily="34" charset="0"/>
              </a:rPr>
              <a:t>Dr. Constable’s Notes, 2022 Ed., </a:t>
            </a:r>
            <a:r>
              <a:rPr lang="en-US" altLang="en-US" sz="2400" b="1" dirty="0">
                <a:solidFill>
                  <a:schemeClr val="tx1">
                    <a:lumMod val="75000"/>
                    <a:lumOff val="25000"/>
                  </a:schemeClr>
                </a:solidFill>
                <a:latin typeface="+mn-lt"/>
                <a:cs typeface="Arial" panose="020B0604020202020204" pitchFamily="34" charset="0"/>
              </a:rPr>
              <a:t>pp. 272-279; </a:t>
            </a:r>
            <a:r>
              <a:rPr lang="en-US" altLang="en-US" sz="2400" b="1" i="1" dirty="0" err="1">
                <a:solidFill>
                  <a:schemeClr val="tx1">
                    <a:lumMod val="75000"/>
                    <a:lumOff val="25000"/>
                  </a:schemeClr>
                </a:solidFill>
                <a:latin typeface="+mn-lt"/>
                <a:cs typeface="Arial" panose="020B0604020202020204" pitchFamily="34" charset="0"/>
              </a:rPr>
              <a:t>Motyer</a:t>
            </a:r>
            <a:r>
              <a:rPr lang="en-US" altLang="en-US" sz="2400" b="1" i="1" dirty="0">
                <a:solidFill>
                  <a:schemeClr val="tx1">
                    <a:lumMod val="75000"/>
                    <a:lumOff val="25000"/>
                  </a:schemeClr>
                </a:solidFill>
                <a:latin typeface="+mn-lt"/>
                <a:cs typeface="Arial" panose="020B0604020202020204" pitchFamily="34" charset="0"/>
              </a:rPr>
              <a:t>, </a:t>
            </a:r>
            <a:r>
              <a:rPr lang="en-US" altLang="en-US" sz="2400" b="1" dirty="0">
                <a:solidFill>
                  <a:schemeClr val="tx1">
                    <a:lumMod val="75000"/>
                    <a:lumOff val="25000"/>
                  </a:schemeClr>
                </a:solidFill>
                <a:latin typeface="+mn-lt"/>
                <a:cs typeface="Arial" panose="020B0604020202020204" pitchFamily="34" charset="0"/>
              </a:rPr>
              <a:t>pp. 308-312</a:t>
            </a:r>
          </a:p>
          <a:p>
            <a:pPr marL="351569" lvl="1" indent="0">
              <a:spcBef>
                <a:spcPts val="0"/>
              </a:spcBef>
              <a:spcAft>
                <a:spcPts val="0"/>
              </a:spcAft>
              <a:buNone/>
              <a:defRPr/>
            </a:pPr>
            <a:endParaRPr lang="en-US" altLang="en-US" sz="2400" b="1" dirty="0">
              <a:solidFill>
                <a:schemeClr val="tx1">
                  <a:lumMod val="75000"/>
                  <a:lumOff val="25000"/>
                </a:schemeClr>
              </a:solidFill>
              <a:latin typeface="+mn-lt"/>
              <a:cs typeface="Arial" panose="020B0604020202020204" pitchFamily="34" charset="0"/>
            </a:endParaRPr>
          </a:p>
          <a:p>
            <a:pPr marL="717340" lvl="1" indent="-365771">
              <a:spcBef>
                <a:spcPts val="0"/>
              </a:spcBef>
              <a:spcAft>
                <a:spcPts val="0"/>
              </a:spcAft>
              <a:defRPr/>
            </a:pPr>
            <a:r>
              <a:rPr lang="en-US" altLang="en-US" sz="2400" b="1" dirty="0">
                <a:solidFill>
                  <a:schemeClr val="tx1">
                    <a:lumMod val="75000"/>
                    <a:lumOff val="25000"/>
                  </a:schemeClr>
                </a:solidFill>
                <a:latin typeface="+mn-lt"/>
                <a:cs typeface="Arial" panose="020B0604020202020204" pitchFamily="34" charset="0"/>
              </a:rPr>
              <a:t>Refreshment Host: Group C</a:t>
            </a:r>
          </a:p>
        </p:txBody>
      </p:sp>
      <p:sp>
        <p:nvSpPr>
          <p:cNvPr id="2765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06994E-5FDD-4F8B-8F28-6054427B3D31}" type="slidenum">
              <a:rPr lang="en-US" altLang="en-US"/>
              <a:pPr/>
              <a:t>25</a:t>
            </a:fld>
            <a:endParaRPr lang="en-US" altLang="en-US"/>
          </a:p>
        </p:txBody>
      </p:sp>
    </p:spTree>
    <p:extLst>
      <p:ext uri="{BB962C8B-B14F-4D97-AF65-F5344CB8AC3E}">
        <p14:creationId xmlns:p14="http://schemas.microsoft.com/office/powerpoint/2010/main" val="1152896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540000" y="491331"/>
            <a:ext cx="7162800" cy="804069"/>
          </a:xfrm>
          <a:solidFill>
            <a:schemeClr val="accent2">
              <a:lumMod val="60000"/>
              <a:lumOff val="40000"/>
            </a:schemeClr>
          </a:solidFill>
        </p:spPr>
        <p:txBody>
          <a:bodyPr/>
          <a:lstStyle/>
          <a:p>
            <a:pPr algn="ctr"/>
            <a:r>
              <a:rPr lang="en-US" sz="4000" b="1" dirty="0">
                <a:solidFill>
                  <a:schemeClr val="tx1"/>
                </a:solidFill>
                <a:latin typeface="+mn-lt"/>
              </a:rPr>
              <a:t>Isaiah 40:21-31</a:t>
            </a:r>
          </a:p>
        </p:txBody>
      </p:sp>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1016000" y="2667000"/>
            <a:ext cx="11734800" cy="1142998"/>
          </a:xfrm>
        </p:spPr>
        <p:txBody>
          <a:bodyPr/>
          <a:lstStyle/>
          <a:p>
            <a:pPr marL="0" indent="0">
              <a:buNone/>
            </a:pPr>
            <a:r>
              <a:rPr lang="en-US" sz="3600" b="1" dirty="0">
                <a:solidFill>
                  <a:srgbClr val="0432FF"/>
                </a:solidFill>
                <a:latin typeface="+mn-lt"/>
              </a:rPr>
              <a:t>Extra Slides</a:t>
            </a:r>
            <a:endParaRPr lang="en-US" sz="3600" b="1" kern="100" dirty="0">
              <a:solidFill>
                <a:schemeClr val="tx1"/>
              </a:solidFill>
              <a:effectLst/>
              <a:latin typeface="+mn-lt"/>
              <a:ea typeface="Calibri" panose="020F0502020204030204" pitchFamily="34" charset="0"/>
            </a:endParaRPr>
          </a:p>
        </p:txBody>
      </p:sp>
    </p:spTree>
    <p:extLst>
      <p:ext uri="{BB962C8B-B14F-4D97-AF65-F5344CB8AC3E}">
        <p14:creationId xmlns:p14="http://schemas.microsoft.com/office/powerpoint/2010/main" val="2314369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540000" y="491331"/>
            <a:ext cx="7162800" cy="804069"/>
          </a:xfrm>
          <a:solidFill>
            <a:schemeClr val="accent2">
              <a:lumMod val="60000"/>
              <a:lumOff val="40000"/>
            </a:schemeClr>
          </a:solidFill>
        </p:spPr>
        <p:txBody>
          <a:bodyPr/>
          <a:lstStyle/>
          <a:p>
            <a:pPr algn="ctr"/>
            <a:r>
              <a:rPr lang="en-US" sz="4000" b="1" dirty="0">
                <a:solidFill>
                  <a:schemeClr val="tx1"/>
                </a:solidFill>
                <a:latin typeface="+mn-lt"/>
              </a:rPr>
              <a:t>Isaiah 40:21-31</a:t>
            </a:r>
          </a:p>
        </p:txBody>
      </p:sp>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1016000" y="2667000"/>
            <a:ext cx="11734800" cy="1142998"/>
          </a:xfrm>
        </p:spPr>
        <p:txBody>
          <a:bodyPr/>
          <a:lstStyle/>
          <a:p>
            <a:pPr marL="0" indent="0">
              <a:buNone/>
            </a:pPr>
            <a:r>
              <a:rPr lang="en-US" sz="3600" b="1" dirty="0">
                <a:solidFill>
                  <a:srgbClr val="0432FF"/>
                </a:solidFill>
                <a:latin typeface="+mn-lt"/>
              </a:rPr>
              <a:t>An example of “On Eagle’s Wings” – what is it like?</a:t>
            </a:r>
          </a:p>
          <a:p>
            <a:pPr marL="0" indent="0">
              <a:buNone/>
            </a:pPr>
            <a:endParaRPr lang="en-US" sz="2800" b="1" kern="100" dirty="0">
              <a:solidFill>
                <a:srgbClr val="0432FF"/>
              </a:solidFill>
              <a:effectLst/>
              <a:latin typeface="+mn-lt"/>
              <a:ea typeface="Calibri" panose="020F0502020204030204" pitchFamily="34" charset="0"/>
            </a:endParaRPr>
          </a:p>
          <a:p>
            <a:pPr marL="0" indent="0">
              <a:buNone/>
            </a:pPr>
            <a:r>
              <a:rPr lang="en-US" sz="3600" b="1" dirty="0">
                <a:solidFill>
                  <a:schemeClr val="tx1"/>
                </a:solidFill>
                <a:effectLst/>
                <a:latin typeface="+mn-lt"/>
                <a:ea typeface="Times New Roman" panose="02020603050405020304" pitchFamily="18" charset="0"/>
              </a:rPr>
              <a:t>‘You yourselves have seen what I did to the Egyptians, and </a:t>
            </a:r>
            <a:r>
              <a:rPr lang="en-US" sz="3600" b="1" i="1" dirty="0">
                <a:solidFill>
                  <a:schemeClr val="tx1"/>
                </a:solidFill>
                <a:effectLst/>
                <a:latin typeface="+mn-lt"/>
                <a:ea typeface="Times New Roman" panose="02020603050405020304" pitchFamily="18" charset="0"/>
              </a:rPr>
              <a:t>how</a:t>
            </a:r>
            <a:r>
              <a:rPr lang="en-US" sz="3600" b="1" dirty="0">
                <a:solidFill>
                  <a:schemeClr val="tx1"/>
                </a:solidFill>
                <a:effectLst/>
                <a:latin typeface="+mn-lt"/>
                <a:ea typeface="Times New Roman" panose="02020603050405020304" pitchFamily="18" charset="0"/>
              </a:rPr>
              <a:t> I bore you on eagles’ wings, </a:t>
            </a:r>
            <a:br>
              <a:rPr lang="en-US" sz="3600" b="1" dirty="0">
                <a:solidFill>
                  <a:schemeClr val="tx1"/>
                </a:solidFill>
                <a:effectLst/>
                <a:latin typeface="+mn-lt"/>
                <a:ea typeface="Times New Roman" panose="02020603050405020304" pitchFamily="18" charset="0"/>
              </a:rPr>
            </a:br>
            <a:r>
              <a:rPr lang="en-US" sz="3600" b="1" dirty="0">
                <a:solidFill>
                  <a:schemeClr val="tx1"/>
                </a:solidFill>
                <a:effectLst/>
                <a:latin typeface="+mn-lt"/>
                <a:ea typeface="Times New Roman" panose="02020603050405020304" pitchFamily="18" charset="0"/>
              </a:rPr>
              <a:t>and brought you to Myself. </a:t>
            </a:r>
            <a:br>
              <a:rPr lang="en-US" sz="3600" b="1" dirty="0">
                <a:solidFill>
                  <a:schemeClr val="tx1"/>
                </a:solidFill>
                <a:effectLst/>
                <a:latin typeface="+mn-lt"/>
                <a:ea typeface="Times New Roman" panose="02020603050405020304" pitchFamily="18" charset="0"/>
              </a:rPr>
            </a:br>
            <a:r>
              <a:rPr lang="en-US" sz="3600" b="1" dirty="0">
                <a:solidFill>
                  <a:schemeClr val="tx1"/>
                </a:solidFill>
                <a:effectLst/>
                <a:latin typeface="+mn-lt"/>
                <a:ea typeface="Times New Roman" panose="02020603050405020304" pitchFamily="18" charset="0"/>
              </a:rPr>
              <a:t>			(Exodus 19:4) </a:t>
            </a:r>
            <a:endParaRPr lang="en-US" sz="3600" b="1" kern="100" dirty="0">
              <a:solidFill>
                <a:schemeClr val="tx1"/>
              </a:solidFill>
              <a:effectLst/>
              <a:latin typeface="+mn-lt"/>
              <a:ea typeface="Calibri" panose="020F0502020204030204" pitchFamily="34" charset="0"/>
            </a:endParaRPr>
          </a:p>
        </p:txBody>
      </p:sp>
    </p:spTree>
    <p:extLst>
      <p:ext uri="{BB962C8B-B14F-4D97-AF65-F5344CB8AC3E}">
        <p14:creationId xmlns:p14="http://schemas.microsoft.com/office/powerpoint/2010/main" val="88169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540000" y="491331"/>
            <a:ext cx="7162800" cy="804069"/>
          </a:xfrm>
          <a:solidFill>
            <a:schemeClr val="accent2">
              <a:lumMod val="60000"/>
              <a:lumOff val="40000"/>
            </a:schemeClr>
          </a:solidFill>
        </p:spPr>
        <p:txBody>
          <a:bodyPr/>
          <a:lstStyle/>
          <a:p>
            <a:pPr algn="ctr"/>
            <a:r>
              <a:rPr lang="en-US" sz="4000" b="1" dirty="0">
                <a:solidFill>
                  <a:schemeClr val="tx1"/>
                </a:solidFill>
                <a:latin typeface="+mn-lt"/>
              </a:rPr>
              <a:t>Isaiah’s Great God</a:t>
            </a:r>
          </a:p>
        </p:txBody>
      </p:sp>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787400" y="2057400"/>
            <a:ext cx="11734800" cy="1142998"/>
          </a:xfrm>
        </p:spPr>
        <p:txBody>
          <a:bodyPr/>
          <a:lstStyle/>
          <a:p>
            <a:pPr marL="0" indent="0">
              <a:buNone/>
            </a:pPr>
            <a:r>
              <a:rPr lang="en-US" sz="3600" b="1" kern="100" dirty="0">
                <a:solidFill>
                  <a:srgbClr val="0432FF"/>
                </a:solidFill>
                <a:latin typeface="+mn-lt"/>
                <a:ea typeface="Calibri" panose="020F0502020204030204" pitchFamily="34" charset="0"/>
              </a:rPr>
              <a:t>vv. 12-14 Who measured the waters in the hollow of His hand</a:t>
            </a:r>
          </a:p>
          <a:p>
            <a:pPr marL="0" indent="0">
              <a:buNone/>
            </a:pPr>
            <a:r>
              <a:rPr lang="en-US" sz="3600" b="1" kern="100" dirty="0">
                <a:solidFill>
                  <a:srgbClr val="0432FF"/>
                </a:solidFill>
                <a:effectLst/>
                <a:latin typeface="+mn-lt"/>
                <a:ea typeface="Calibri" panose="020F0502020204030204" pitchFamily="34" charset="0"/>
              </a:rPr>
              <a:t>vv. 15-17 All nations are as nothing before Him</a:t>
            </a:r>
          </a:p>
          <a:p>
            <a:pPr marL="0" indent="0">
              <a:buNone/>
            </a:pPr>
            <a:r>
              <a:rPr lang="en-US" sz="3600" b="1" kern="100" dirty="0">
                <a:solidFill>
                  <a:srgbClr val="0432FF"/>
                </a:solidFill>
                <a:latin typeface="+mn-lt"/>
                <a:ea typeface="Calibri" panose="020F0502020204030204" pitchFamily="34" charset="0"/>
              </a:rPr>
              <a:t>vv. 18-20 Idols are only castings by craftsmen</a:t>
            </a:r>
          </a:p>
          <a:p>
            <a:pPr marL="0" indent="0">
              <a:buNone/>
            </a:pPr>
            <a:r>
              <a:rPr lang="en-US" sz="3600" b="1" kern="100" dirty="0">
                <a:solidFill>
                  <a:srgbClr val="0432FF"/>
                </a:solidFill>
                <a:effectLst/>
                <a:latin typeface="+mn-lt"/>
                <a:ea typeface="Calibri" panose="020F0502020204030204" pitchFamily="34" charset="0"/>
              </a:rPr>
              <a:t>vv. 21-24 God is above all human rulers</a:t>
            </a:r>
          </a:p>
          <a:p>
            <a:pPr marL="0" indent="0">
              <a:buNone/>
            </a:pPr>
            <a:r>
              <a:rPr lang="en-US" sz="3600" b="1" kern="100" dirty="0">
                <a:solidFill>
                  <a:srgbClr val="0432FF"/>
                </a:solidFill>
                <a:latin typeface="+mn-lt"/>
                <a:ea typeface="Calibri" panose="020F0502020204030204" pitchFamily="34" charset="0"/>
              </a:rPr>
              <a:t>vv. 25-26 None is equal to the Creator</a:t>
            </a:r>
          </a:p>
          <a:p>
            <a:pPr marL="0" indent="0">
              <a:buNone/>
            </a:pPr>
            <a:r>
              <a:rPr lang="en-US" sz="3600" b="1" kern="100" dirty="0">
                <a:solidFill>
                  <a:srgbClr val="0432FF"/>
                </a:solidFill>
                <a:effectLst/>
                <a:latin typeface="+mn-lt"/>
                <a:ea typeface="Calibri" panose="020F0502020204030204" pitchFamily="34" charset="0"/>
              </a:rPr>
              <a:t>vv. 27-31 God does not become weary or tired</a:t>
            </a:r>
            <a:endParaRPr lang="en-US" sz="2800" b="1" kern="100" dirty="0">
              <a:solidFill>
                <a:srgbClr val="0432FF"/>
              </a:solidFill>
              <a:effectLst/>
              <a:latin typeface="+mn-lt"/>
              <a:ea typeface="Calibri" panose="020F0502020204030204" pitchFamily="34" charset="0"/>
            </a:endParaRPr>
          </a:p>
        </p:txBody>
      </p:sp>
    </p:spTree>
    <p:extLst>
      <p:ext uri="{BB962C8B-B14F-4D97-AF65-F5344CB8AC3E}">
        <p14:creationId xmlns:p14="http://schemas.microsoft.com/office/powerpoint/2010/main" val="159778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a:extLst>
              <a:ext uri="{FF2B5EF4-FFF2-40B4-BE49-F238E27FC236}">
                <a16:creationId xmlns:a16="http://schemas.microsoft.com/office/drawing/2014/main" id="{4BD4C925-9559-300C-DD9B-36D3DFD54091}"/>
              </a:ext>
            </a:extLst>
          </p:cNvPr>
          <p:cNvSpPr>
            <a:spLocks noGrp="1"/>
          </p:cNvSpPr>
          <p:nvPr>
            <p:ph idx="1"/>
          </p:nvPr>
        </p:nvSpPr>
        <p:spPr>
          <a:xfrm>
            <a:off x="482600" y="1752600"/>
            <a:ext cx="11706040" cy="1479550"/>
          </a:xfrm>
        </p:spPr>
        <p:txBody>
          <a:bodyPr anchor="ctr"/>
          <a:lstStyle/>
          <a:p>
            <a:pPr marL="0" indent="0">
              <a:spcAft>
                <a:spcPts val="640"/>
              </a:spcAft>
              <a:buNone/>
            </a:pPr>
            <a:endParaRPr lang="en-US" altLang="en-US" sz="4800" b="1" dirty="0">
              <a:solidFill>
                <a:schemeClr val="tx1"/>
              </a:solidFill>
              <a:latin typeface="+mn-lt"/>
            </a:endParaRPr>
          </a:p>
          <a:p>
            <a:pPr>
              <a:spcAft>
                <a:spcPts val="640"/>
              </a:spcAft>
              <a:defRPr/>
            </a:pPr>
            <a:r>
              <a:rPr lang="en-US" altLang="en-US" sz="4800" b="1" dirty="0">
                <a:solidFill>
                  <a:schemeClr val="tx1">
                    <a:lumMod val="75000"/>
                    <a:lumOff val="25000"/>
                  </a:schemeClr>
                </a:solidFill>
                <a:latin typeface="+mn-lt"/>
              </a:rPr>
              <a:t>Invocation/Prayer</a:t>
            </a:r>
          </a:p>
        </p:txBody>
      </p:sp>
      <p:sp>
        <p:nvSpPr>
          <p:cNvPr id="21510" name="Slide Number Placeholder 5">
            <a:extLst>
              <a:ext uri="{FF2B5EF4-FFF2-40B4-BE49-F238E27FC236}">
                <a16:creationId xmlns:a16="http://schemas.microsoft.com/office/drawing/2014/main" id="{A3AB223C-82F8-D1D6-192B-E69444DB347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1772A2A-916C-9D4C-AAFE-AB37B647B92A}" type="slidenum">
              <a:rPr lang="en-US" altLang="en-US" smtClean="0"/>
              <a:pPr/>
              <a:t>3</a:t>
            </a:fld>
            <a:endParaRPr lang="en-US" altLang="en-US"/>
          </a:p>
        </p:txBody>
      </p:sp>
      <p:sp>
        <p:nvSpPr>
          <p:cNvPr id="2" name="Content Placeholder 2">
            <a:extLst>
              <a:ext uri="{FF2B5EF4-FFF2-40B4-BE49-F238E27FC236}">
                <a16:creationId xmlns:a16="http://schemas.microsoft.com/office/drawing/2014/main" id="{4B32E343-5E07-2DDC-61EA-AE40CF1DFF55}"/>
              </a:ext>
            </a:extLst>
          </p:cNvPr>
          <p:cNvSpPr txBox="1">
            <a:spLocks/>
          </p:cNvSpPr>
          <p:nvPr/>
        </p:nvSpPr>
        <p:spPr bwMode="auto">
          <a:xfrm>
            <a:off x="482600" y="3124200"/>
            <a:ext cx="11706040" cy="3581400"/>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lvl1pPr marL="367696" indent="-367696" algn="l" defTabSz="982136" rtl="0" fontAlgn="base">
              <a:spcBef>
                <a:spcPct val="20000"/>
              </a:spcBef>
              <a:spcAft>
                <a:spcPct val="0"/>
              </a:spcAft>
              <a:buClrTx/>
              <a:buSzPct val="65000"/>
              <a:buFont typeface="Wingdings" pitchFamily="2" charset="2"/>
              <a:buChar char="n"/>
              <a:defRPr sz="4000">
                <a:solidFill>
                  <a:schemeClr val="accent4">
                    <a:lumMod val="95000"/>
                    <a:lumOff val="5000"/>
                  </a:schemeClr>
                </a:solidFill>
                <a:latin typeface="Cambria" panose="02040503050406030204" pitchFamily="18" charset="0"/>
                <a:ea typeface="Cambria" panose="02040503050406030204" pitchFamily="18" charset="0"/>
                <a:cs typeface="+mn-cs"/>
              </a:defRPr>
            </a:lvl1pPr>
            <a:lvl2pPr marL="719265" indent="-349956" algn="l" defTabSz="982136" rtl="0" fontAlgn="base">
              <a:spcBef>
                <a:spcPct val="20000"/>
              </a:spcBef>
              <a:spcAft>
                <a:spcPct val="0"/>
              </a:spcAft>
              <a:buClrTx/>
              <a:buSzPct val="60000"/>
              <a:buFont typeface="Wingdings" pitchFamily="2" charset="2"/>
              <a:buChar char="q"/>
              <a:defRPr sz="3200">
                <a:solidFill>
                  <a:schemeClr val="accent4">
                    <a:lumMod val="95000"/>
                    <a:lumOff val="5000"/>
                  </a:schemeClr>
                </a:solidFill>
                <a:latin typeface="Cambria" panose="02040503050406030204" pitchFamily="18" charset="0"/>
                <a:ea typeface="Cambria" panose="02040503050406030204" pitchFamily="18" charset="0"/>
                <a:cs typeface="+mn-cs"/>
              </a:defRPr>
            </a:lvl2pPr>
            <a:lvl3pPr marL="1098250" indent="-377372" algn="l" defTabSz="982136" rtl="0" fontAlgn="base">
              <a:spcBef>
                <a:spcPct val="20000"/>
              </a:spcBef>
              <a:spcAft>
                <a:spcPct val="0"/>
              </a:spcAft>
              <a:buClrTx/>
              <a:buSzPct val="65000"/>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cs typeface="+mn-cs"/>
              </a:defRPr>
            </a:lvl3pPr>
            <a:lvl4pPr marL="1438529" indent="-338668" algn="l" defTabSz="982136" rtl="0" fontAlgn="base">
              <a:spcBef>
                <a:spcPct val="20000"/>
              </a:spcBef>
              <a:spcAft>
                <a:spcPct val="0"/>
              </a:spcAft>
              <a:buClrTx/>
              <a:buSzPct val="70000"/>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cs typeface="+mn-cs"/>
              </a:defRPr>
            </a:lvl4pPr>
            <a:lvl5pPr marL="1803000" indent="-362858" algn="l" defTabSz="982136" rtl="0" fontAlgn="base">
              <a:spcBef>
                <a:spcPct val="20000"/>
              </a:spcBef>
              <a:spcAft>
                <a:spcPct val="0"/>
              </a:spcAft>
              <a:buClrTx/>
              <a:buSzPct val="75000"/>
              <a:buFont typeface="Wingdings" pitchFamily="2" charset="2"/>
              <a:buChar char="§"/>
              <a:defRPr sz="2800">
                <a:solidFill>
                  <a:schemeClr val="accent4">
                    <a:lumMod val="95000"/>
                    <a:lumOff val="5000"/>
                  </a:schemeClr>
                </a:solidFill>
                <a:latin typeface="Cambria" panose="02040503050406030204" pitchFamily="18" charset="0"/>
                <a:ea typeface="Cambria" panose="02040503050406030204" pitchFamily="18" charset="0"/>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a:lstStyle>
          <a:p>
            <a:pPr>
              <a:spcAft>
                <a:spcPts val="640"/>
              </a:spcAft>
              <a:defRPr/>
            </a:pPr>
            <a:endParaRPr lang="en-US" altLang="en-US" sz="3200" b="1" kern="0" dirty="0">
              <a:solidFill>
                <a:schemeClr val="tx1">
                  <a:lumMod val="75000"/>
                  <a:lumOff val="25000"/>
                </a:schemeClr>
              </a:solidFill>
              <a:latin typeface="+mn-lt"/>
            </a:endParaRPr>
          </a:p>
          <a:p>
            <a:pPr>
              <a:spcAft>
                <a:spcPts val="640"/>
              </a:spcAft>
              <a:defRPr/>
            </a:pPr>
            <a:r>
              <a:rPr lang="en-US" altLang="en-US" sz="4800" b="1" kern="0" dirty="0">
                <a:solidFill>
                  <a:schemeClr val="tx1">
                    <a:lumMod val="75000"/>
                    <a:lumOff val="25000"/>
                  </a:schemeClr>
                </a:solidFill>
                <a:latin typeface="+mn-lt"/>
              </a:rPr>
              <a:t>Hymn:</a:t>
            </a:r>
          </a:p>
          <a:p>
            <a:pPr>
              <a:spcAft>
                <a:spcPts val="640"/>
              </a:spcAft>
              <a:defRPr/>
            </a:pPr>
            <a:endParaRPr lang="en-US" altLang="en-US" sz="500" b="1" kern="0" dirty="0">
              <a:latin typeface="+mn-lt"/>
            </a:endParaRPr>
          </a:p>
          <a:p>
            <a:pPr marL="0" indent="0" algn="ctr">
              <a:spcAft>
                <a:spcPts val="640"/>
              </a:spcAft>
              <a:buFont typeface="Wingdings" pitchFamily="2" charset="2"/>
              <a:buNone/>
              <a:defRPr/>
            </a:pPr>
            <a:endParaRPr lang="en-US" altLang="en-US" b="1" kern="0" dirty="0">
              <a:solidFill>
                <a:prstClr val="black"/>
              </a:solidFill>
              <a:latin typeface="+mn-lt"/>
            </a:endParaRPr>
          </a:p>
        </p:txBody>
      </p:sp>
      <p:sp>
        <p:nvSpPr>
          <p:cNvPr id="3" name="Rectangle 3">
            <a:extLst>
              <a:ext uri="{FF2B5EF4-FFF2-40B4-BE49-F238E27FC236}">
                <a16:creationId xmlns:a16="http://schemas.microsoft.com/office/drawing/2014/main" id="{7F759BB1-430F-CA11-7EEF-09ED45A3335C}"/>
              </a:ext>
            </a:extLst>
          </p:cNvPr>
          <p:cNvSpPr>
            <a:spLocks noChangeArrowheads="1"/>
          </p:cNvSpPr>
          <p:nvPr/>
        </p:nvSpPr>
        <p:spPr bwMode="auto">
          <a:xfrm>
            <a:off x="2000687" y="5177879"/>
            <a:ext cx="866986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n-US" altLang="en-US" sz="4400" b="1" dirty="0"/>
              <a:t>I Sing the Mighty Power of God</a:t>
            </a:r>
          </a:p>
        </p:txBody>
      </p:sp>
    </p:spTree>
    <p:extLst>
      <p:ext uri="{BB962C8B-B14F-4D97-AF65-F5344CB8AC3E}">
        <p14:creationId xmlns:p14="http://schemas.microsoft.com/office/powerpoint/2010/main" val="3446607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1E3F15E-C195-FB53-5F59-5E1D7F4B80AB}"/>
              </a:ext>
            </a:extLst>
          </p:cNvPr>
          <p:cNvSpPr>
            <a:spLocks noChangeArrowheads="1"/>
          </p:cNvSpPr>
          <p:nvPr/>
        </p:nvSpPr>
        <p:spPr bwMode="auto">
          <a:xfrm>
            <a:off x="1778000" y="1725508"/>
            <a:ext cx="9372600" cy="506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40"/>
              </a:spcAft>
            </a:pPr>
            <a:r>
              <a:rPr lang="en-US" altLang="en-US" sz="3600" b="1" dirty="0"/>
              <a:t>I sing the mighty power of God, </a:t>
            </a:r>
          </a:p>
          <a:p>
            <a:pPr>
              <a:spcAft>
                <a:spcPts val="640"/>
              </a:spcAft>
            </a:pPr>
            <a:r>
              <a:rPr lang="en-US" altLang="en-US" sz="3600" b="1" dirty="0"/>
              <a:t>	that made the mountains rise,</a:t>
            </a:r>
          </a:p>
          <a:p>
            <a:pPr>
              <a:spcAft>
                <a:spcPts val="640"/>
              </a:spcAft>
            </a:pPr>
            <a:r>
              <a:rPr lang="en-US" altLang="en-US" sz="3600" b="1" dirty="0"/>
              <a:t>That spread the flowing seas abroad, </a:t>
            </a:r>
          </a:p>
          <a:p>
            <a:pPr>
              <a:spcAft>
                <a:spcPts val="640"/>
              </a:spcAft>
            </a:pPr>
            <a:r>
              <a:rPr lang="en-US" altLang="en-US" sz="3600" b="1" dirty="0"/>
              <a:t>	and built the lofty skies.</a:t>
            </a:r>
          </a:p>
          <a:p>
            <a:pPr>
              <a:spcAft>
                <a:spcPts val="640"/>
              </a:spcAft>
            </a:pPr>
            <a:r>
              <a:rPr lang="en-US" altLang="en-US" sz="3600" b="1" dirty="0"/>
              <a:t>I sing the wisdom that ordained </a:t>
            </a:r>
          </a:p>
          <a:p>
            <a:pPr>
              <a:spcAft>
                <a:spcPts val="640"/>
              </a:spcAft>
            </a:pPr>
            <a:r>
              <a:rPr lang="en-US" altLang="en-US" sz="3600" b="1" dirty="0"/>
              <a:t>	the sun to rule the day;</a:t>
            </a:r>
          </a:p>
          <a:p>
            <a:pPr>
              <a:spcAft>
                <a:spcPts val="640"/>
              </a:spcAft>
            </a:pPr>
            <a:r>
              <a:rPr lang="en-US" altLang="en-US" sz="3600" b="1" dirty="0"/>
              <a:t>The moon shines full at His command, </a:t>
            </a:r>
          </a:p>
          <a:p>
            <a:pPr>
              <a:spcAft>
                <a:spcPts val="640"/>
              </a:spcAft>
            </a:pPr>
            <a:r>
              <a:rPr lang="en-US" altLang="en-US" sz="3600" b="1" dirty="0"/>
              <a:t>	and all the stars obey.</a:t>
            </a:r>
          </a:p>
        </p:txBody>
      </p:sp>
      <p:sp>
        <p:nvSpPr>
          <p:cNvPr id="4099" name="Rectangle 3">
            <a:extLst>
              <a:ext uri="{FF2B5EF4-FFF2-40B4-BE49-F238E27FC236}">
                <a16:creationId xmlns:a16="http://schemas.microsoft.com/office/drawing/2014/main" id="{97A651A8-C948-8C55-9F92-2C6EC6F129CB}"/>
              </a:ext>
            </a:extLst>
          </p:cNvPr>
          <p:cNvSpPr>
            <a:spLocks noChangeArrowheads="1"/>
          </p:cNvSpPr>
          <p:nvPr/>
        </p:nvSpPr>
        <p:spPr bwMode="auto">
          <a:xfrm>
            <a:off x="1794934" y="347396"/>
            <a:ext cx="8669866" cy="61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n-US" altLang="en-US" sz="3413" b="1" dirty="0"/>
              <a:t>I Sing the Mighty Power of God</a:t>
            </a:r>
          </a:p>
        </p:txBody>
      </p:sp>
      <p:sp>
        <p:nvSpPr>
          <p:cNvPr id="9" name="Slide Number Placeholder 8">
            <a:extLst>
              <a:ext uri="{FF2B5EF4-FFF2-40B4-BE49-F238E27FC236}">
                <a16:creationId xmlns:a16="http://schemas.microsoft.com/office/drawing/2014/main" id="{19633E0D-74DF-051C-CE85-C8B6FE551E90}"/>
              </a:ext>
            </a:extLst>
          </p:cNvPr>
          <p:cNvSpPr>
            <a:spLocks noGrp="1"/>
          </p:cNvSpPr>
          <p:nvPr>
            <p:ph type="sldNum" sz="quarter" idx="12"/>
          </p:nvPr>
        </p:nvSpPr>
        <p:spPr/>
        <p:txBody>
          <a:bodyPr/>
          <a:lstStyle/>
          <a:p>
            <a:fld id="{2BDD824D-142C-8740-813E-BBFD40C4F6D5}" type="slidenum">
              <a:rPr lang="en-US" altLang="en-US"/>
              <a:pPr/>
              <a:t>4</a:t>
            </a:fld>
            <a:endParaRPr lang="en-US" altLang="en-US"/>
          </a:p>
        </p:txBody>
      </p:sp>
      <p:sp>
        <p:nvSpPr>
          <p:cNvPr id="2" name="TextBox 1">
            <a:extLst>
              <a:ext uri="{FF2B5EF4-FFF2-40B4-BE49-F238E27FC236}">
                <a16:creationId xmlns:a16="http://schemas.microsoft.com/office/drawing/2014/main" id="{07D07CD7-4358-613B-FD3C-D80B330DE067}"/>
              </a:ext>
            </a:extLst>
          </p:cNvPr>
          <p:cNvSpPr txBox="1"/>
          <p:nvPr/>
        </p:nvSpPr>
        <p:spPr>
          <a:xfrm>
            <a:off x="4292600" y="982493"/>
            <a:ext cx="3215432" cy="369332"/>
          </a:xfrm>
          <a:prstGeom prst="rect">
            <a:avLst/>
          </a:prstGeom>
          <a:noFill/>
        </p:spPr>
        <p:txBody>
          <a:bodyPr wrap="none" rtlCol="0">
            <a:spAutoFit/>
          </a:bodyPr>
          <a:lstStyle/>
          <a:p>
            <a:r>
              <a:rPr lang="en-US" b="1" i="0" u="none" strike="noStrike" dirty="0">
                <a:effectLst/>
                <a:latin typeface="+mn-lt"/>
              </a:rPr>
              <a:t>By </a:t>
            </a:r>
            <a:r>
              <a:rPr lang="en-US" b="1" dirty="0">
                <a:latin typeface="+mn-lt"/>
              </a:rPr>
              <a:t>Isaac Watts</a:t>
            </a:r>
            <a:r>
              <a:rPr lang="en-US" b="1" i="0" u="none" strike="noStrike" dirty="0">
                <a:effectLst/>
                <a:latin typeface="+mn-lt"/>
              </a:rPr>
              <a:t>, Verse 1 of 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9C32D48-556B-6B3A-C538-8B39C7A990F3}"/>
              </a:ext>
            </a:extLst>
          </p:cNvPr>
          <p:cNvSpPr>
            <a:spLocks noChangeArrowheads="1"/>
          </p:cNvSpPr>
          <p:nvPr/>
        </p:nvSpPr>
        <p:spPr bwMode="auto">
          <a:xfrm>
            <a:off x="1930400" y="1725508"/>
            <a:ext cx="10058400" cy="506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40"/>
              </a:spcAft>
            </a:pPr>
            <a:r>
              <a:rPr lang="en-US" altLang="en-US" sz="3600" b="1"/>
              <a:t>I sing the goodness of the Lord, </a:t>
            </a:r>
          </a:p>
          <a:p>
            <a:pPr>
              <a:spcAft>
                <a:spcPts val="640"/>
              </a:spcAft>
            </a:pPr>
            <a:r>
              <a:rPr lang="en-US" altLang="en-US" sz="3600" b="1"/>
              <a:t>	Who filled the earth with food,</a:t>
            </a:r>
          </a:p>
          <a:p>
            <a:pPr>
              <a:spcAft>
                <a:spcPts val="640"/>
              </a:spcAft>
            </a:pPr>
            <a:r>
              <a:rPr lang="en-US" altLang="en-US" sz="3600" b="1"/>
              <a:t>Who formed the creatures through the Word, </a:t>
            </a:r>
          </a:p>
          <a:p>
            <a:pPr>
              <a:spcAft>
                <a:spcPts val="640"/>
              </a:spcAft>
            </a:pPr>
            <a:r>
              <a:rPr lang="en-US" altLang="en-US" sz="3600" b="1"/>
              <a:t>	and then pronounced them good.</a:t>
            </a:r>
          </a:p>
          <a:p>
            <a:pPr>
              <a:spcAft>
                <a:spcPts val="640"/>
              </a:spcAft>
            </a:pPr>
            <a:r>
              <a:rPr lang="en-US" altLang="en-US" sz="3600" b="1"/>
              <a:t>Lord, how Thy wonders are displayed, </a:t>
            </a:r>
          </a:p>
          <a:p>
            <a:pPr>
              <a:spcAft>
                <a:spcPts val="640"/>
              </a:spcAft>
            </a:pPr>
            <a:r>
              <a:rPr lang="en-US" altLang="en-US" sz="3600" b="1"/>
              <a:t>	where’er I turn my eye,</a:t>
            </a:r>
          </a:p>
          <a:p>
            <a:pPr>
              <a:spcAft>
                <a:spcPts val="640"/>
              </a:spcAft>
            </a:pPr>
            <a:r>
              <a:rPr lang="en-US" altLang="en-US" sz="3600" b="1"/>
              <a:t>If I survey the ground I tread, </a:t>
            </a:r>
          </a:p>
          <a:p>
            <a:pPr>
              <a:spcAft>
                <a:spcPts val="640"/>
              </a:spcAft>
            </a:pPr>
            <a:r>
              <a:rPr lang="en-US" altLang="en-US" sz="3600" b="1"/>
              <a:t>	or gaze upon the sky. </a:t>
            </a:r>
          </a:p>
        </p:txBody>
      </p:sp>
      <p:sp>
        <p:nvSpPr>
          <p:cNvPr id="9" name="Slide Number Placeholder 8">
            <a:extLst>
              <a:ext uri="{FF2B5EF4-FFF2-40B4-BE49-F238E27FC236}">
                <a16:creationId xmlns:a16="http://schemas.microsoft.com/office/drawing/2014/main" id="{59156493-543E-5873-1E0F-7009D10939F7}"/>
              </a:ext>
            </a:extLst>
          </p:cNvPr>
          <p:cNvSpPr>
            <a:spLocks noGrp="1"/>
          </p:cNvSpPr>
          <p:nvPr>
            <p:ph type="sldNum" sz="quarter" idx="12"/>
          </p:nvPr>
        </p:nvSpPr>
        <p:spPr/>
        <p:txBody>
          <a:bodyPr/>
          <a:lstStyle/>
          <a:p>
            <a:fld id="{B1FD552C-BDFE-1A44-9422-18BDBB79E41B}" type="slidenum">
              <a:rPr lang="en-US" altLang="en-US"/>
              <a:pPr/>
              <a:t>5</a:t>
            </a:fld>
            <a:endParaRPr lang="en-US" altLang="en-US"/>
          </a:p>
        </p:txBody>
      </p:sp>
      <p:sp>
        <p:nvSpPr>
          <p:cNvPr id="2" name="Rectangle 3">
            <a:extLst>
              <a:ext uri="{FF2B5EF4-FFF2-40B4-BE49-F238E27FC236}">
                <a16:creationId xmlns:a16="http://schemas.microsoft.com/office/drawing/2014/main" id="{425C7A06-F871-D8B7-D510-88EE46F73ED4}"/>
              </a:ext>
            </a:extLst>
          </p:cNvPr>
          <p:cNvSpPr>
            <a:spLocks noChangeArrowheads="1"/>
          </p:cNvSpPr>
          <p:nvPr/>
        </p:nvSpPr>
        <p:spPr bwMode="auto">
          <a:xfrm>
            <a:off x="1794934" y="347396"/>
            <a:ext cx="8669866" cy="61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n-US" altLang="en-US" sz="3413" b="1" dirty="0"/>
              <a:t>I Sing the Mighty Power of God</a:t>
            </a:r>
          </a:p>
        </p:txBody>
      </p:sp>
      <p:sp>
        <p:nvSpPr>
          <p:cNvPr id="3" name="TextBox 2">
            <a:extLst>
              <a:ext uri="{FF2B5EF4-FFF2-40B4-BE49-F238E27FC236}">
                <a16:creationId xmlns:a16="http://schemas.microsoft.com/office/drawing/2014/main" id="{644671B6-D851-573F-CFD3-CCCD2C5FC18D}"/>
              </a:ext>
            </a:extLst>
          </p:cNvPr>
          <p:cNvSpPr txBox="1"/>
          <p:nvPr/>
        </p:nvSpPr>
        <p:spPr>
          <a:xfrm>
            <a:off x="4292600" y="982493"/>
            <a:ext cx="3215432" cy="369332"/>
          </a:xfrm>
          <a:prstGeom prst="rect">
            <a:avLst/>
          </a:prstGeom>
          <a:noFill/>
        </p:spPr>
        <p:txBody>
          <a:bodyPr wrap="none" rtlCol="0">
            <a:spAutoFit/>
          </a:bodyPr>
          <a:lstStyle/>
          <a:p>
            <a:r>
              <a:rPr lang="en-US" b="1" i="0" u="none" strike="noStrike" dirty="0">
                <a:effectLst/>
                <a:latin typeface="+mn-lt"/>
              </a:rPr>
              <a:t>By </a:t>
            </a:r>
            <a:r>
              <a:rPr lang="en-US" b="1" dirty="0">
                <a:latin typeface="+mn-lt"/>
              </a:rPr>
              <a:t>Isaac Watts</a:t>
            </a:r>
            <a:r>
              <a:rPr lang="en-US" b="1" i="0" u="none" strike="noStrike" dirty="0">
                <a:effectLst/>
                <a:latin typeface="+mn-lt"/>
              </a:rPr>
              <a:t>, Verse </a:t>
            </a:r>
            <a:r>
              <a:rPr lang="en-US" b="1" dirty="0">
                <a:latin typeface="+mn-lt"/>
              </a:rPr>
              <a:t>2</a:t>
            </a:r>
            <a:r>
              <a:rPr lang="en-US" b="1" i="0" u="none" strike="noStrike" dirty="0">
                <a:effectLst/>
                <a:latin typeface="+mn-lt"/>
              </a:rPr>
              <a:t> of 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8399ECF-9893-DCAC-4A30-A6FC60AD62E1}"/>
              </a:ext>
            </a:extLst>
          </p:cNvPr>
          <p:cNvSpPr>
            <a:spLocks noChangeArrowheads="1"/>
          </p:cNvSpPr>
          <p:nvPr/>
        </p:nvSpPr>
        <p:spPr bwMode="auto">
          <a:xfrm>
            <a:off x="2167467" y="1596639"/>
            <a:ext cx="8669866" cy="506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40"/>
              </a:spcAft>
            </a:pPr>
            <a:r>
              <a:rPr lang="en-US" altLang="en-US" sz="3600" b="1" dirty="0"/>
              <a:t>There’s not a plant or flower below, </a:t>
            </a:r>
          </a:p>
          <a:p>
            <a:pPr>
              <a:spcAft>
                <a:spcPts val="640"/>
              </a:spcAft>
            </a:pPr>
            <a:r>
              <a:rPr lang="en-US" altLang="en-US" sz="3600" b="1" dirty="0"/>
              <a:t>	but makes Thy glories known,</a:t>
            </a:r>
          </a:p>
          <a:p>
            <a:pPr>
              <a:spcAft>
                <a:spcPts val="640"/>
              </a:spcAft>
            </a:pPr>
            <a:r>
              <a:rPr lang="en-US" altLang="en-US" sz="3600" b="1" dirty="0"/>
              <a:t>And clouds arise, and tempests blow, </a:t>
            </a:r>
          </a:p>
          <a:p>
            <a:pPr>
              <a:spcAft>
                <a:spcPts val="640"/>
              </a:spcAft>
            </a:pPr>
            <a:r>
              <a:rPr lang="en-US" altLang="en-US" sz="3600" b="1" dirty="0"/>
              <a:t>	by order from Thy throne;</a:t>
            </a:r>
          </a:p>
          <a:p>
            <a:pPr>
              <a:spcAft>
                <a:spcPts val="640"/>
              </a:spcAft>
            </a:pPr>
            <a:r>
              <a:rPr lang="en-US" altLang="en-US" sz="3600" b="1" dirty="0"/>
              <a:t>While all that borrows life from Thee </a:t>
            </a:r>
          </a:p>
          <a:p>
            <a:pPr>
              <a:spcAft>
                <a:spcPts val="640"/>
              </a:spcAft>
            </a:pPr>
            <a:r>
              <a:rPr lang="en-US" altLang="en-US" sz="3600" b="1" dirty="0"/>
              <a:t>	is ever in Thy care;</a:t>
            </a:r>
          </a:p>
          <a:p>
            <a:pPr>
              <a:spcAft>
                <a:spcPts val="640"/>
              </a:spcAft>
            </a:pPr>
            <a:r>
              <a:rPr lang="en-US" altLang="en-US" sz="3600" b="1" dirty="0"/>
              <a:t>And everywhere that we can be, </a:t>
            </a:r>
          </a:p>
          <a:p>
            <a:pPr>
              <a:spcAft>
                <a:spcPts val="640"/>
              </a:spcAft>
            </a:pPr>
            <a:r>
              <a:rPr lang="en-US" altLang="en-US" sz="3600" b="1" dirty="0"/>
              <a:t>	Thou, God art present there. </a:t>
            </a:r>
          </a:p>
        </p:txBody>
      </p:sp>
      <p:sp>
        <p:nvSpPr>
          <p:cNvPr id="9" name="Slide Number Placeholder 8">
            <a:extLst>
              <a:ext uri="{FF2B5EF4-FFF2-40B4-BE49-F238E27FC236}">
                <a16:creationId xmlns:a16="http://schemas.microsoft.com/office/drawing/2014/main" id="{3691D4B6-E368-AA47-34DA-447035141640}"/>
              </a:ext>
            </a:extLst>
          </p:cNvPr>
          <p:cNvSpPr>
            <a:spLocks noGrp="1"/>
          </p:cNvSpPr>
          <p:nvPr>
            <p:ph type="sldNum" sz="quarter" idx="12"/>
          </p:nvPr>
        </p:nvSpPr>
        <p:spPr/>
        <p:txBody>
          <a:bodyPr/>
          <a:lstStyle/>
          <a:p>
            <a:fld id="{21367F87-195C-294D-8F2E-C2AB644A585F}" type="slidenum">
              <a:rPr lang="en-US" altLang="en-US"/>
              <a:pPr/>
              <a:t>6</a:t>
            </a:fld>
            <a:endParaRPr lang="en-US" altLang="en-US"/>
          </a:p>
        </p:txBody>
      </p:sp>
      <p:sp>
        <p:nvSpPr>
          <p:cNvPr id="2" name="Rectangle 3">
            <a:extLst>
              <a:ext uri="{FF2B5EF4-FFF2-40B4-BE49-F238E27FC236}">
                <a16:creationId xmlns:a16="http://schemas.microsoft.com/office/drawing/2014/main" id="{74578BC0-575D-299F-7437-E1C197EBE8B1}"/>
              </a:ext>
            </a:extLst>
          </p:cNvPr>
          <p:cNvSpPr>
            <a:spLocks noChangeArrowheads="1"/>
          </p:cNvSpPr>
          <p:nvPr/>
        </p:nvSpPr>
        <p:spPr bwMode="auto">
          <a:xfrm>
            <a:off x="1794934" y="347396"/>
            <a:ext cx="8669866" cy="61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n-US" altLang="en-US" sz="3413" b="1" dirty="0"/>
              <a:t>I Sing the Mighty Power of God</a:t>
            </a:r>
          </a:p>
        </p:txBody>
      </p:sp>
      <p:sp>
        <p:nvSpPr>
          <p:cNvPr id="3" name="TextBox 2">
            <a:extLst>
              <a:ext uri="{FF2B5EF4-FFF2-40B4-BE49-F238E27FC236}">
                <a16:creationId xmlns:a16="http://schemas.microsoft.com/office/drawing/2014/main" id="{E2F168D2-5455-5893-CC14-FD2059A80579}"/>
              </a:ext>
            </a:extLst>
          </p:cNvPr>
          <p:cNvSpPr txBox="1"/>
          <p:nvPr/>
        </p:nvSpPr>
        <p:spPr>
          <a:xfrm>
            <a:off x="4292600" y="982493"/>
            <a:ext cx="3215432" cy="369332"/>
          </a:xfrm>
          <a:prstGeom prst="rect">
            <a:avLst/>
          </a:prstGeom>
          <a:noFill/>
        </p:spPr>
        <p:txBody>
          <a:bodyPr wrap="none" rtlCol="0">
            <a:spAutoFit/>
          </a:bodyPr>
          <a:lstStyle/>
          <a:p>
            <a:r>
              <a:rPr lang="en-US" b="1" i="0" u="none" strike="noStrike" dirty="0">
                <a:effectLst/>
                <a:latin typeface="+mn-lt"/>
              </a:rPr>
              <a:t>By </a:t>
            </a:r>
            <a:r>
              <a:rPr lang="en-US" b="1" dirty="0">
                <a:latin typeface="+mn-lt"/>
              </a:rPr>
              <a:t>Isaac Watts</a:t>
            </a:r>
            <a:r>
              <a:rPr lang="en-US" b="1" i="0" u="none" strike="noStrike" dirty="0">
                <a:effectLst/>
                <a:latin typeface="+mn-lt"/>
              </a:rPr>
              <a:t>, Verse </a:t>
            </a:r>
            <a:r>
              <a:rPr lang="en-US" b="1" dirty="0">
                <a:latin typeface="+mn-lt"/>
              </a:rPr>
              <a:t>3</a:t>
            </a:r>
            <a:r>
              <a:rPr lang="en-US" b="1" i="0" u="none" strike="noStrike" dirty="0">
                <a:effectLst/>
                <a:latin typeface="+mn-lt"/>
              </a:rPr>
              <a:t> of 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5120" b="1" dirty="0">
                <a:solidFill>
                  <a:schemeClr val="tx1"/>
                </a:solidFill>
                <a:latin typeface="+mn-lt"/>
              </a:rPr>
              <a:t>Memory Verse</a:t>
            </a:r>
          </a:p>
        </p:txBody>
      </p:sp>
      <p:sp>
        <p:nvSpPr>
          <p:cNvPr id="3" name="Content Placeholder 2"/>
          <p:cNvSpPr>
            <a:spLocks noGrp="1"/>
          </p:cNvSpPr>
          <p:nvPr>
            <p:ph idx="1"/>
          </p:nvPr>
        </p:nvSpPr>
        <p:spPr>
          <a:xfrm>
            <a:off x="649380" y="2057400"/>
            <a:ext cx="12025220" cy="3505200"/>
          </a:xfrm>
        </p:spPr>
        <p:txBody>
          <a:bodyPr/>
          <a:lstStyle/>
          <a:p>
            <a:pPr marL="0" indent="0" eaLnBrk="1" hangingPunct="1">
              <a:spcAft>
                <a:spcPts val="600"/>
              </a:spcAft>
              <a:buFont typeface="Arial" panose="020B0604020202020204" pitchFamily="34" charset="0"/>
              <a:buNone/>
              <a:defRPr/>
            </a:pPr>
            <a:r>
              <a:rPr lang="en-US" altLang="en-US" b="1" dirty="0">
                <a:solidFill>
                  <a:schemeClr val="tx1"/>
                </a:solidFill>
                <a:latin typeface="+mn-lt"/>
              </a:rPr>
              <a:t>Isaiah 40:31 (ESV)</a:t>
            </a:r>
          </a:p>
          <a:p>
            <a:pPr marL="920750" indent="-920750">
              <a:buNone/>
            </a:pPr>
            <a:r>
              <a:rPr lang="en-US" sz="3200" b="1" dirty="0">
                <a:solidFill>
                  <a:schemeClr val="tx1"/>
                </a:solidFill>
                <a:latin typeface="+mn-lt"/>
              </a:rPr>
              <a:t>but they who wait for the </a:t>
            </a:r>
            <a:r>
              <a:rPr lang="en-US" sz="3200" b="1" cap="small" dirty="0">
                <a:solidFill>
                  <a:schemeClr val="tx1"/>
                </a:solidFill>
                <a:latin typeface="+mn-lt"/>
              </a:rPr>
              <a:t>Lord</a:t>
            </a:r>
            <a:r>
              <a:rPr lang="en-US" sz="3200" b="1" dirty="0">
                <a:solidFill>
                  <a:schemeClr val="tx1"/>
                </a:solidFill>
                <a:latin typeface="+mn-lt"/>
              </a:rPr>
              <a:t> shall renew their strength; </a:t>
            </a:r>
          </a:p>
          <a:p>
            <a:pPr marL="920750" indent="-920750">
              <a:buNone/>
            </a:pPr>
            <a:r>
              <a:rPr lang="en-US" sz="3200" b="1" dirty="0">
                <a:solidFill>
                  <a:schemeClr val="tx1"/>
                </a:solidFill>
                <a:latin typeface="+mn-lt"/>
              </a:rPr>
              <a:t>they shall mount up with wings like eagles; </a:t>
            </a:r>
          </a:p>
          <a:p>
            <a:pPr marL="920750" indent="-920750">
              <a:buNone/>
            </a:pPr>
            <a:r>
              <a:rPr lang="en-US" sz="3200" b="1" dirty="0">
                <a:solidFill>
                  <a:schemeClr val="tx1"/>
                </a:solidFill>
                <a:latin typeface="+mn-lt"/>
              </a:rPr>
              <a:t>they shall run and not be weary; </a:t>
            </a:r>
          </a:p>
          <a:p>
            <a:pPr marL="920750" indent="-920750">
              <a:buNone/>
            </a:pPr>
            <a:r>
              <a:rPr lang="en-US" sz="3200" b="1" dirty="0">
                <a:solidFill>
                  <a:schemeClr val="tx1"/>
                </a:solidFill>
                <a:latin typeface="+mn-lt"/>
              </a:rPr>
              <a:t>they shall walk and not faint. </a:t>
            </a:r>
          </a:p>
          <a:p>
            <a:pPr marL="920750" indent="-920750">
              <a:buNone/>
            </a:pPr>
            <a:endParaRPr lang="en-US" altLang="en-US" sz="3840" b="1" dirty="0">
              <a:solidFill>
                <a:schemeClr val="tx1"/>
              </a:solidFill>
              <a:latin typeface="+mn-lt"/>
            </a:endParaRPr>
          </a:p>
          <a:p>
            <a:pPr>
              <a:defRPr/>
            </a:pPr>
            <a:endParaRPr lang="en-US" sz="3840" b="1" dirty="0">
              <a:solidFill>
                <a:schemeClr val="tx1"/>
              </a:solidFill>
              <a:latin typeface="+mn-lt"/>
            </a:endParaRPr>
          </a:p>
        </p:txBody>
      </p:sp>
      <p:sp>
        <p:nvSpPr>
          <p:cNvPr id="24582"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A24ABF4-061B-4220-AA0E-1415D11888CE}" type="slidenum">
              <a:rPr lang="en-US" altLang="en-US"/>
              <a:pPr/>
              <a:t>7</a:t>
            </a:fld>
            <a:endParaRPr lang="en-US" altLang="en-US"/>
          </a:p>
        </p:txBody>
      </p:sp>
      <p:sp>
        <p:nvSpPr>
          <p:cNvPr id="2" name="TextBox 1">
            <a:extLst>
              <a:ext uri="{FF2B5EF4-FFF2-40B4-BE49-F238E27FC236}">
                <a16:creationId xmlns:a16="http://schemas.microsoft.com/office/drawing/2014/main" id="{122669A2-B5D7-96D7-0462-998DE2D3C35B}"/>
              </a:ext>
            </a:extLst>
          </p:cNvPr>
          <p:cNvSpPr txBox="1"/>
          <p:nvPr/>
        </p:nvSpPr>
        <p:spPr>
          <a:xfrm>
            <a:off x="3073400" y="6651013"/>
            <a:ext cx="7378943" cy="369332"/>
          </a:xfrm>
          <a:prstGeom prst="rect">
            <a:avLst/>
          </a:prstGeom>
          <a:noFill/>
        </p:spPr>
        <p:txBody>
          <a:bodyPr wrap="none" rtlCol="0">
            <a:spAutoFit/>
          </a:bodyPr>
          <a:lstStyle/>
          <a:p>
            <a:r>
              <a:rPr lang="en-US" b="1" dirty="0">
                <a:solidFill>
                  <a:schemeClr val="tx1">
                    <a:lumMod val="65000"/>
                    <a:lumOff val="35000"/>
                  </a:schemeClr>
                </a:solidFill>
                <a:latin typeface="Arial" panose="020B0604020202020204" pitchFamily="34" charset="0"/>
                <a:cs typeface="Arial" panose="020B0604020202020204" pitchFamily="34" charset="0"/>
              </a:rPr>
              <a:t>Unless otherwise noted, all Scripture quotations are from NASB95</a:t>
            </a:r>
          </a:p>
        </p:txBody>
      </p:sp>
    </p:spTree>
    <p:extLst>
      <p:ext uri="{BB962C8B-B14F-4D97-AF65-F5344CB8AC3E}">
        <p14:creationId xmlns:p14="http://schemas.microsoft.com/office/powerpoint/2010/main" val="447150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b="1" dirty="0">
                <a:solidFill>
                  <a:schemeClr val="tx1">
                    <a:lumMod val="75000"/>
                    <a:lumOff val="25000"/>
                  </a:schemeClr>
                </a:solidFill>
                <a:latin typeface="+mn-lt"/>
              </a:rPr>
              <a:t>Our Study of Isaiah</a:t>
            </a:r>
          </a:p>
        </p:txBody>
      </p:sp>
      <p:sp>
        <p:nvSpPr>
          <p:cNvPr id="3" name="Content Placeholder 2"/>
          <p:cNvSpPr>
            <a:spLocks noGrp="1"/>
          </p:cNvSpPr>
          <p:nvPr>
            <p:ph idx="1"/>
          </p:nvPr>
        </p:nvSpPr>
        <p:spPr>
          <a:xfrm>
            <a:off x="1265794" y="1905000"/>
            <a:ext cx="11706040" cy="4800600"/>
          </a:xfrm>
        </p:spPr>
        <p:txBody>
          <a:bodyPr/>
          <a:lstStyle/>
          <a:p>
            <a:pPr>
              <a:spcBef>
                <a:spcPts val="0"/>
              </a:spcBef>
              <a:spcAft>
                <a:spcPts val="0"/>
              </a:spcAft>
              <a:defRPr/>
            </a:pPr>
            <a:r>
              <a:rPr lang="fr-FR" altLang="en-US" sz="3200" b="1" dirty="0">
                <a:solidFill>
                  <a:schemeClr val="tx1">
                    <a:lumMod val="75000"/>
                    <a:lumOff val="25000"/>
                  </a:schemeClr>
                </a:solidFill>
                <a:latin typeface="+mn-lt"/>
                <a:cs typeface="Arial" panose="020B0604020202020204" pitchFamily="34" charset="0"/>
              </a:rPr>
              <a:t>Last Meeting:</a:t>
            </a:r>
          </a:p>
          <a:p>
            <a:pPr marL="717340" lvl="1" indent="-365771">
              <a:spcBef>
                <a:spcPts val="0"/>
              </a:spcBef>
              <a:spcAft>
                <a:spcPts val="0"/>
              </a:spcAft>
              <a:defRPr/>
            </a:pPr>
            <a:r>
              <a:rPr lang="en-US" altLang="en-US" sz="2400" b="1" dirty="0">
                <a:solidFill>
                  <a:schemeClr val="tx1">
                    <a:lumMod val="75000"/>
                    <a:lumOff val="25000"/>
                  </a:schemeClr>
                </a:solidFill>
                <a:latin typeface="+mn-lt"/>
                <a:cs typeface="Arial" panose="020B0604020202020204" pitchFamily="34" charset="0"/>
              </a:rPr>
              <a:t>Isaiah 40:1-20, The Consolation of Zion</a:t>
            </a:r>
          </a:p>
          <a:p>
            <a:pPr marL="717340" lvl="1" indent="-365771">
              <a:spcBef>
                <a:spcPts val="0"/>
              </a:spcBef>
              <a:spcAft>
                <a:spcPts val="0"/>
              </a:spcAft>
              <a:defRPr/>
            </a:pPr>
            <a:r>
              <a:rPr lang="en-US" altLang="en-US" sz="2400" b="1" dirty="0">
                <a:solidFill>
                  <a:schemeClr val="tx1">
                    <a:lumMod val="75000"/>
                    <a:lumOff val="25000"/>
                  </a:schemeClr>
                </a:solidFill>
                <a:latin typeface="+mn-lt"/>
                <a:cs typeface="Arial" panose="020B0604020202020204" pitchFamily="34" charset="0"/>
              </a:rPr>
              <a:t>Memory Verse: Isaiah 40:8</a:t>
            </a:r>
          </a:p>
          <a:p>
            <a:pPr marL="717340" lvl="1" indent="-365771">
              <a:spcBef>
                <a:spcPts val="0"/>
              </a:spcBef>
              <a:spcAft>
                <a:spcPts val="0"/>
              </a:spcAft>
              <a:defRPr/>
            </a:pPr>
            <a:r>
              <a:rPr lang="en-US" altLang="en-US" sz="2400" b="1" i="1" dirty="0">
                <a:solidFill>
                  <a:schemeClr val="tx1">
                    <a:lumMod val="75000"/>
                    <a:lumOff val="25000"/>
                  </a:schemeClr>
                </a:solidFill>
                <a:latin typeface="+mn-lt"/>
                <a:cs typeface="Arial" panose="020B0604020202020204" pitchFamily="34" charset="0"/>
              </a:rPr>
              <a:t>Dr. Constable’s Notes, 2022 Ed., </a:t>
            </a:r>
            <a:r>
              <a:rPr lang="en-US" altLang="en-US" sz="2400" b="1" dirty="0">
                <a:solidFill>
                  <a:schemeClr val="tx1">
                    <a:lumMod val="75000"/>
                    <a:lumOff val="25000"/>
                  </a:schemeClr>
                </a:solidFill>
                <a:latin typeface="+mn-lt"/>
                <a:cs typeface="Arial" panose="020B0604020202020204" pitchFamily="34" charset="0"/>
              </a:rPr>
              <a:t>pp. 255-267; </a:t>
            </a:r>
            <a:r>
              <a:rPr lang="en-US" altLang="en-US" sz="2400" b="1" dirty="0" err="1">
                <a:solidFill>
                  <a:schemeClr val="tx1">
                    <a:lumMod val="75000"/>
                    <a:lumOff val="25000"/>
                  </a:schemeClr>
                </a:solidFill>
                <a:latin typeface="+mn-lt"/>
                <a:cs typeface="Arial" panose="020B0604020202020204" pitchFamily="34" charset="0"/>
              </a:rPr>
              <a:t>Motyer</a:t>
            </a:r>
            <a:r>
              <a:rPr lang="en-US" altLang="en-US" sz="2400" b="1" dirty="0">
                <a:solidFill>
                  <a:schemeClr val="tx1">
                    <a:lumMod val="75000"/>
                    <a:lumOff val="25000"/>
                  </a:schemeClr>
                </a:solidFill>
                <a:latin typeface="+mn-lt"/>
                <a:cs typeface="Arial" panose="020B0604020202020204" pitchFamily="34" charset="0"/>
              </a:rPr>
              <a:t>, pp. 298-305</a:t>
            </a:r>
          </a:p>
          <a:p>
            <a:pPr marL="351569" lvl="1" indent="0">
              <a:spcBef>
                <a:spcPts val="0"/>
              </a:spcBef>
              <a:spcAft>
                <a:spcPts val="0"/>
              </a:spcAft>
              <a:buNone/>
              <a:defRPr/>
            </a:pPr>
            <a:endParaRPr lang="en-US" altLang="en-US" sz="2400" b="1" dirty="0">
              <a:solidFill>
                <a:schemeClr val="tx1">
                  <a:lumMod val="75000"/>
                  <a:lumOff val="25000"/>
                </a:schemeClr>
              </a:solidFill>
              <a:latin typeface="+mn-lt"/>
              <a:cs typeface="Arial" panose="020B0604020202020204" pitchFamily="34" charset="0"/>
            </a:endParaRPr>
          </a:p>
          <a:p>
            <a:pPr>
              <a:spcBef>
                <a:spcPts val="0"/>
              </a:spcBef>
              <a:spcAft>
                <a:spcPts val="0"/>
              </a:spcAft>
              <a:defRPr/>
            </a:pPr>
            <a:r>
              <a:rPr lang="fr-FR" altLang="en-US" sz="3200" b="1" dirty="0">
                <a:solidFill>
                  <a:schemeClr val="tx1">
                    <a:lumMod val="75000"/>
                    <a:lumOff val="25000"/>
                  </a:schemeClr>
                </a:solidFill>
                <a:latin typeface="+mn-lt"/>
                <a:cs typeface="Arial" panose="020B0604020202020204" pitchFamily="34" charset="0"/>
              </a:rPr>
              <a:t>This Meeting:</a:t>
            </a:r>
          </a:p>
          <a:p>
            <a:pPr marL="717340" lvl="1" indent="-365771">
              <a:spcBef>
                <a:spcPts val="0"/>
              </a:spcBef>
              <a:spcAft>
                <a:spcPts val="0"/>
              </a:spcAft>
              <a:defRPr/>
            </a:pPr>
            <a:r>
              <a:rPr lang="en-US" altLang="en-US" sz="2400" b="1" dirty="0">
                <a:solidFill>
                  <a:schemeClr val="tx1">
                    <a:lumMod val="75000"/>
                    <a:lumOff val="25000"/>
                  </a:schemeClr>
                </a:solidFill>
                <a:latin typeface="+mn-lt"/>
                <a:cs typeface="Arial" panose="020B0604020202020204" pitchFamily="34" charset="0"/>
              </a:rPr>
              <a:t>Isaiah 40:21-31, God is Over All</a:t>
            </a:r>
          </a:p>
          <a:p>
            <a:pPr marL="717340" lvl="1" indent="-365771">
              <a:spcBef>
                <a:spcPts val="0"/>
              </a:spcBef>
              <a:spcAft>
                <a:spcPts val="0"/>
              </a:spcAft>
              <a:defRPr/>
            </a:pPr>
            <a:r>
              <a:rPr lang="en-US" altLang="en-US" sz="2400" b="1" dirty="0">
                <a:solidFill>
                  <a:schemeClr val="tx1">
                    <a:lumMod val="75000"/>
                    <a:lumOff val="25000"/>
                  </a:schemeClr>
                </a:solidFill>
                <a:latin typeface="+mn-lt"/>
                <a:cs typeface="Arial" panose="020B0604020202020204" pitchFamily="34" charset="0"/>
              </a:rPr>
              <a:t>Memory Verse: Isaiah 40:31</a:t>
            </a:r>
          </a:p>
          <a:p>
            <a:pPr marL="717340" lvl="1" indent="-365771">
              <a:spcBef>
                <a:spcPts val="0"/>
              </a:spcBef>
              <a:spcAft>
                <a:spcPts val="0"/>
              </a:spcAft>
              <a:defRPr/>
            </a:pPr>
            <a:r>
              <a:rPr lang="en-US" altLang="en-US" sz="2400" b="1" i="1" dirty="0">
                <a:solidFill>
                  <a:schemeClr val="tx1">
                    <a:lumMod val="75000"/>
                    <a:lumOff val="25000"/>
                  </a:schemeClr>
                </a:solidFill>
                <a:latin typeface="+mn-lt"/>
                <a:cs typeface="Arial" panose="020B0604020202020204" pitchFamily="34" charset="0"/>
              </a:rPr>
              <a:t>Dr. Constable’s Notes, 2022 Ed., </a:t>
            </a:r>
            <a:r>
              <a:rPr lang="en-US" altLang="en-US" sz="2400" b="1" dirty="0">
                <a:solidFill>
                  <a:schemeClr val="tx1">
                    <a:lumMod val="75000"/>
                    <a:lumOff val="25000"/>
                  </a:schemeClr>
                </a:solidFill>
                <a:latin typeface="+mn-lt"/>
                <a:cs typeface="Arial" panose="020B0604020202020204" pitchFamily="34" charset="0"/>
              </a:rPr>
              <a:t>pp. 267-272; </a:t>
            </a:r>
            <a:r>
              <a:rPr lang="en-US" altLang="en-US" sz="2400" b="1" i="1" dirty="0" err="1">
                <a:solidFill>
                  <a:schemeClr val="tx1">
                    <a:lumMod val="75000"/>
                    <a:lumOff val="25000"/>
                  </a:schemeClr>
                </a:solidFill>
                <a:latin typeface="+mn-lt"/>
                <a:cs typeface="Arial" panose="020B0604020202020204" pitchFamily="34" charset="0"/>
              </a:rPr>
              <a:t>Motyer</a:t>
            </a:r>
            <a:r>
              <a:rPr lang="en-US" altLang="en-US" sz="2400" b="1" i="1" dirty="0">
                <a:solidFill>
                  <a:schemeClr val="tx1">
                    <a:lumMod val="75000"/>
                    <a:lumOff val="25000"/>
                  </a:schemeClr>
                </a:solidFill>
                <a:latin typeface="+mn-lt"/>
                <a:cs typeface="Arial" panose="020B0604020202020204" pitchFamily="34" charset="0"/>
              </a:rPr>
              <a:t>, </a:t>
            </a:r>
            <a:r>
              <a:rPr lang="en-US" altLang="en-US" sz="2400" b="1" dirty="0">
                <a:solidFill>
                  <a:schemeClr val="tx1">
                    <a:lumMod val="75000"/>
                    <a:lumOff val="25000"/>
                  </a:schemeClr>
                </a:solidFill>
                <a:latin typeface="+mn-lt"/>
                <a:cs typeface="Arial" panose="020B0604020202020204" pitchFamily="34" charset="0"/>
              </a:rPr>
              <a:t>pp. 305-308</a:t>
            </a:r>
          </a:p>
          <a:p>
            <a:pPr marL="351569" lvl="1" indent="0">
              <a:spcBef>
                <a:spcPts val="0"/>
              </a:spcBef>
              <a:spcAft>
                <a:spcPts val="0"/>
              </a:spcAft>
              <a:buNone/>
              <a:defRPr/>
            </a:pPr>
            <a:endParaRPr lang="en-US" altLang="en-US" sz="2400" b="1" dirty="0">
              <a:solidFill>
                <a:schemeClr val="tx1">
                  <a:lumMod val="75000"/>
                  <a:lumOff val="25000"/>
                </a:schemeClr>
              </a:solidFill>
              <a:latin typeface="+mn-lt"/>
              <a:cs typeface="Arial" panose="020B0604020202020204" pitchFamily="34" charset="0"/>
            </a:endParaRPr>
          </a:p>
          <a:p>
            <a:pPr marL="717340" lvl="1" indent="-365771">
              <a:spcBef>
                <a:spcPts val="0"/>
              </a:spcBef>
              <a:spcAft>
                <a:spcPts val="0"/>
              </a:spcAft>
              <a:defRPr/>
            </a:pPr>
            <a:r>
              <a:rPr lang="en-US" altLang="en-US" sz="2400" b="1" dirty="0">
                <a:solidFill>
                  <a:schemeClr val="tx1">
                    <a:lumMod val="75000"/>
                    <a:lumOff val="25000"/>
                  </a:schemeClr>
                </a:solidFill>
                <a:latin typeface="+mn-lt"/>
                <a:cs typeface="Arial" panose="020B0604020202020204" pitchFamily="34" charset="0"/>
              </a:rPr>
              <a:t>Refreshment Host: Group B</a:t>
            </a:r>
          </a:p>
        </p:txBody>
      </p:sp>
      <p:sp>
        <p:nvSpPr>
          <p:cNvPr id="2765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06994E-5FDD-4F8B-8F28-6054427B3D31}" type="slidenum">
              <a:rPr lang="en-US" altLang="en-US"/>
              <a:pPr/>
              <a:t>8</a:t>
            </a:fld>
            <a:endParaRPr lang="en-US" altLang="en-US"/>
          </a:p>
        </p:txBody>
      </p:sp>
    </p:spTree>
    <p:extLst>
      <p:ext uri="{BB962C8B-B14F-4D97-AF65-F5344CB8AC3E}">
        <p14:creationId xmlns:p14="http://schemas.microsoft.com/office/powerpoint/2010/main" val="458218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a:t>Isaiah Outline</a:t>
            </a:r>
          </a:p>
        </p:txBody>
      </p:sp>
      <p:sp>
        <p:nvSpPr>
          <p:cNvPr id="3277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0193808-E6A5-49F0-AC39-2358EB306C33}" type="slidenum">
              <a:rPr lang="en-US" altLang="en-US" smtClean="0"/>
              <a:pPr/>
              <a:t>9</a:t>
            </a:fld>
            <a:endParaRPr lang="en-US" altLang="en-US"/>
          </a:p>
        </p:txBody>
      </p:sp>
      <p:graphicFrame>
        <p:nvGraphicFramePr>
          <p:cNvPr id="8" name="Table 7"/>
          <p:cNvGraphicFramePr>
            <a:graphicFrameLocks noGrp="1"/>
          </p:cNvGraphicFramePr>
          <p:nvPr/>
        </p:nvGraphicFramePr>
        <p:xfrm>
          <a:off x="275340" y="1563465"/>
          <a:ext cx="12450735" cy="5334320"/>
        </p:xfrm>
        <a:graphic>
          <a:graphicData uri="http://schemas.openxmlformats.org/drawingml/2006/table">
            <a:tbl>
              <a:tblPr/>
              <a:tblGrid>
                <a:gridCol w="1164317">
                  <a:extLst>
                    <a:ext uri="{9D8B030D-6E8A-4147-A177-3AD203B41FA5}">
                      <a16:colId xmlns:a16="http://schemas.microsoft.com/office/drawing/2014/main" val="20000"/>
                    </a:ext>
                  </a:extLst>
                </a:gridCol>
                <a:gridCol w="591552">
                  <a:extLst>
                    <a:ext uri="{9D8B030D-6E8A-4147-A177-3AD203B41FA5}">
                      <a16:colId xmlns:a16="http://schemas.microsoft.com/office/drawing/2014/main" val="20001"/>
                    </a:ext>
                  </a:extLst>
                </a:gridCol>
                <a:gridCol w="591552">
                  <a:extLst>
                    <a:ext uri="{9D8B030D-6E8A-4147-A177-3AD203B41FA5}">
                      <a16:colId xmlns:a16="http://schemas.microsoft.com/office/drawing/2014/main" val="20002"/>
                    </a:ext>
                  </a:extLst>
                </a:gridCol>
                <a:gridCol w="591552">
                  <a:extLst>
                    <a:ext uri="{9D8B030D-6E8A-4147-A177-3AD203B41FA5}">
                      <a16:colId xmlns:a16="http://schemas.microsoft.com/office/drawing/2014/main" val="20003"/>
                    </a:ext>
                  </a:extLst>
                </a:gridCol>
                <a:gridCol w="591552">
                  <a:extLst>
                    <a:ext uri="{9D8B030D-6E8A-4147-A177-3AD203B41FA5}">
                      <a16:colId xmlns:a16="http://schemas.microsoft.com/office/drawing/2014/main" val="20004"/>
                    </a:ext>
                  </a:extLst>
                </a:gridCol>
                <a:gridCol w="591552">
                  <a:extLst>
                    <a:ext uri="{9D8B030D-6E8A-4147-A177-3AD203B41FA5}">
                      <a16:colId xmlns:a16="http://schemas.microsoft.com/office/drawing/2014/main" val="20005"/>
                    </a:ext>
                  </a:extLst>
                </a:gridCol>
                <a:gridCol w="591552">
                  <a:extLst>
                    <a:ext uri="{9D8B030D-6E8A-4147-A177-3AD203B41FA5}">
                      <a16:colId xmlns:a16="http://schemas.microsoft.com/office/drawing/2014/main" val="20006"/>
                    </a:ext>
                  </a:extLst>
                </a:gridCol>
                <a:gridCol w="591552">
                  <a:extLst>
                    <a:ext uri="{9D8B030D-6E8A-4147-A177-3AD203B41FA5}">
                      <a16:colId xmlns:a16="http://schemas.microsoft.com/office/drawing/2014/main" val="20007"/>
                    </a:ext>
                  </a:extLst>
                </a:gridCol>
                <a:gridCol w="591552">
                  <a:extLst>
                    <a:ext uri="{9D8B030D-6E8A-4147-A177-3AD203B41FA5}">
                      <a16:colId xmlns:a16="http://schemas.microsoft.com/office/drawing/2014/main" val="20008"/>
                    </a:ext>
                  </a:extLst>
                </a:gridCol>
                <a:gridCol w="1794225">
                  <a:extLst>
                    <a:ext uri="{9D8B030D-6E8A-4147-A177-3AD203B41FA5}">
                      <a16:colId xmlns:a16="http://schemas.microsoft.com/office/drawing/2014/main" val="20009"/>
                    </a:ext>
                  </a:extLst>
                </a:gridCol>
                <a:gridCol w="1346019">
                  <a:extLst>
                    <a:ext uri="{9D8B030D-6E8A-4147-A177-3AD203B41FA5}">
                      <a16:colId xmlns:a16="http://schemas.microsoft.com/office/drawing/2014/main" val="20010"/>
                    </a:ext>
                  </a:extLst>
                </a:gridCol>
                <a:gridCol w="487680">
                  <a:extLst>
                    <a:ext uri="{9D8B030D-6E8A-4147-A177-3AD203B41FA5}">
                      <a16:colId xmlns:a16="http://schemas.microsoft.com/office/drawing/2014/main" val="20011"/>
                    </a:ext>
                  </a:extLst>
                </a:gridCol>
                <a:gridCol w="162560">
                  <a:extLst>
                    <a:ext uri="{9D8B030D-6E8A-4147-A177-3AD203B41FA5}">
                      <a16:colId xmlns:a16="http://schemas.microsoft.com/office/drawing/2014/main" val="3696222143"/>
                    </a:ext>
                  </a:extLst>
                </a:gridCol>
                <a:gridCol w="397310">
                  <a:extLst>
                    <a:ext uri="{9D8B030D-6E8A-4147-A177-3AD203B41FA5}">
                      <a16:colId xmlns:a16="http://schemas.microsoft.com/office/drawing/2014/main" val="3693788791"/>
                    </a:ext>
                  </a:extLst>
                </a:gridCol>
                <a:gridCol w="591552">
                  <a:extLst>
                    <a:ext uri="{9D8B030D-6E8A-4147-A177-3AD203B41FA5}">
                      <a16:colId xmlns:a16="http://schemas.microsoft.com/office/drawing/2014/main" val="20013"/>
                    </a:ext>
                  </a:extLst>
                </a:gridCol>
                <a:gridCol w="591552">
                  <a:extLst>
                    <a:ext uri="{9D8B030D-6E8A-4147-A177-3AD203B41FA5}">
                      <a16:colId xmlns:a16="http://schemas.microsoft.com/office/drawing/2014/main" val="20014"/>
                    </a:ext>
                  </a:extLst>
                </a:gridCol>
                <a:gridCol w="591552">
                  <a:extLst>
                    <a:ext uri="{9D8B030D-6E8A-4147-A177-3AD203B41FA5}">
                      <a16:colId xmlns:a16="http://schemas.microsoft.com/office/drawing/2014/main" val="20015"/>
                    </a:ext>
                  </a:extLst>
                </a:gridCol>
                <a:gridCol w="591552">
                  <a:extLst>
                    <a:ext uri="{9D8B030D-6E8A-4147-A177-3AD203B41FA5}">
                      <a16:colId xmlns:a16="http://schemas.microsoft.com/office/drawing/2014/main" val="20016"/>
                    </a:ext>
                  </a:extLst>
                </a:gridCol>
              </a:tblGrid>
              <a:tr h="494457">
                <a:tc rowSpan="2">
                  <a:txBody>
                    <a:bodyPr/>
                    <a:lstStyle/>
                    <a:p>
                      <a:pPr algn="ctr" fontAlgn="ctr"/>
                      <a:r>
                        <a:rPr lang="en-US" sz="2500" b="1" i="0" u="none" strike="noStrike" dirty="0">
                          <a:solidFill>
                            <a:schemeClr val="tx1"/>
                          </a:solidFill>
                          <a:effectLst/>
                          <a:latin typeface="Calibri" panose="020F0502020204030204" pitchFamily="34" charset="0"/>
                        </a:rPr>
                        <a:t>Focus</a:t>
                      </a:r>
                    </a:p>
                  </a:txBody>
                  <a:tcPr marL="94580" marR="94580" marT="47291" marB="47291"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ctr"/>
                      <a:r>
                        <a:rPr lang="en-US" sz="2500" b="1" i="0" u="none" strike="noStrike" dirty="0">
                          <a:solidFill>
                            <a:schemeClr val="tx1"/>
                          </a:solidFill>
                          <a:effectLst/>
                          <a:latin typeface="Calibri" panose="020F0502020204030204" pitchFamily="34" charset="0"/>
                        </a:rPr>
                        <a:t>Prophecies of Condemnation</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ctr"/>
                      <a:r>
                        <a:rPr lang="en-US" sz="2500" b="1" i="0" u="none" strike="noStrike" dirty="0">
                          <a:solidFill>
                            <a:schemeClr val="tx1"/>
                          </a:solidFill>
                          <a:effectLst/>
                          <a:latin typeface="Calibri" panose="020F0502020204030204" pitchFamily="34" charset="0"/>
                        </a:rPr>
                        <a:t>Historical Parenthesis</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7">
                  <a:txBody>
                    <a:bodyPr/>
                    <a:lstStyle/>
                    <a:p>
                      <a:pPr algn="ctr" fontAlgn="ctr"/>
                      <a:r>
                        <a:rPr lang="en-US" sz="2500" b="1" i="0" u="none" strike="noStrike" dirty="0">
                          <a:solidFill>
                            <a:schemeClr val="tx1"/>
                          </a:solidFill>
                          <a:effectLst/>
                          <a:latin typeface="Calibri" panose="020F0502020204030204" pitchFamily="34" charset="0"/>
                        </a:rPr>
                        <a:t>Prophecies of Comfort</a:t>
                      </a:r>
                    </a:p>
                  </a:txBody>
                  <a:tcPr marL="94580" marR="94580" marT="47291" marB="47291"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2511">
                <a:tc vMerge="1">
                  <a:txBody>
                    <a:bodyPr/>
                    <a:lstStyle/>
                    <a:p>
                      <a:endParaRPr lang="en-US"/>
                    </a:p>
                  </a:txBody>
                  <a:tcPr/>
                </a:tc>
                <a:tc>
                  <a:txBody>
                    <a:bodyPr/>
                    <a:lstStyle/>
                    <a:p>
                      <a:pPr algn="ctr" fontAlgn="b"/>
                      <a:r>
                        <a:rPr lang="en-US" sz="1500" b="1" i="0" u="none" strike="noStrike">
                          <a:solidFill>
                            <a:schemeClr val="tx1"/>
                          </a:solidFill>
                          <a:effectLst/>
                          <a:latin typeface="Calibri" panose="020F0502020204030204" pitchFamily="34" charset="0"/>
                        </a:rPr>
                        <a:t>1:1</a:t>
                      </a:r>
                      <a:endParaRPr lang="en-US" sz="1500" b="1" i="0" u="none" strike="noStrike" dirty="0">
                        <a:solidFill>
                          <a:schemeClr val="tx1"/>
                        </a:solidFill>
                        <a:effectLst/>
                        <a:latin typeface="Calibri" panose="020F0502020204030204" pitchFamily="34" charset="0"/>
                      </a:endParaRPr>
                    </a:p>
                  </a:txBody>
                  <a:tcPr marL="5961" marR="5961" marT="4927"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marR="0" indent="0" algn="ctr" defTabSz="928916" rtl="0" eaLnBrk="1" fontAlgn="b" latinLnBrk="0" hangingPunct="1">
                        <a:lnSpc>
                          <a:spcPct val="100000"/>
                        </a:lnSpc>
                        <a:spcBef>
                          <a:spcPts val="0"/>
                        </a:spcBef>
                        <a:spcAft>
                          <a:spcPts val="0"/>
                        </a:spcAft>
                        <a:buClrTx/>
                        <a:buSzTx/>
                        <a:buFontTx/>
                        <a:buNone/>
                        <a:tabLst/>
                        <a:defRPr/>
                      </a:pPr>
                      <a:r>
                        <a:rPr lang="en-US" sz="1500" b="1" i="0" u="none" strike="noStrike">
                          <a:solidFill>
                            <a:schemeClr val="tx1"/>
                          </a:solidFill>
                          <a:effectLst/>
                          <a:latin typeface="Calibri" panose="020F0502020204030204" pitchFamily="34" charset="0"/>
                        </a:rPr>
                        <a:t> 35:10</a:t>
                      </a:r>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500" b="1" i="0" u="none" strike="noStrike">
                          <a:solidFill>
                            <a:schemeClr val="tx1"/>
                          </a:solidFill>
                          <a:effectLst/>
                          <a:latin typeface="Calibri" panose="020F0502020204030204" pitchFamily="34" charset="0"/>
                        </a:rPr>
                        <a:t>  36:1</a:t>
                      </a:r>
                      <a:endParaRPr lang="en-US" sz="1500" b="1" i="0" u="none" strike="noStrike" dirty="0">
                        <a:solidFill>
                          <a:schemeClr val="tx1"/>
                        </a:solidFill>
                        <a:effectLst/>
                        <a:latin typeface="Calibri" panose="020F0502020204030204" pitchFamily="34" charset="0"/>
                      </a:endParaRPr>
                    </a:p>
                  </a:txBody>
                  <a:tcPr marL="5961" marR="5961" marT="4927"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a:solidFill>
                            <a:schemeClr val="tx1"/>
                          </a:solidFill>
                          <a:effectLst/>
                          <a:latin typeface="Calibri" panose="020F0502020204030204" pitchFamily="34" charset="0"/>
                        </a:rPr>
                        <a:t>                   39:8</a:t>
                      </a:r>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US" sz="1500" b="1" i="0" u="none" strike="noStrike">
                          <a:solidFill>
                            <a:schemeClr val="tx1"/>
                          </a:solidFill>
                          <a:effectLst/>
                          <a:latin typeface="Calibri" panose="020F0502020204030204" pitchFamily="34" charset="0"/>
                        </a:rPr>
                        <a:t>40:1</a:t>
                      </a:r>
                      <a:endParaRPr lang="en-US" sz="1500" b="1" i="0" u="none" strike="noStrike" dirty="0">
                        <a:solidFill>
                          <a:schemeClr val="tx1"/>
                        </a:solidFill>
                        <a:effectLst/>
                        <a:latin typeface="Calibri" panose="020F0502020204030204" pitchFamily="34" charset="0"/>
                      </a:endParaRPr>
                    </a:p>
                  </a:txBody>
                  <a:tcPr marL="5961" marR="5961" marT="4927"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a:solidFill>
                            <a:schemeClr val="tx1"/>
                          </a:solidFill>
                          <a:effectLst/>
                          <a:latin typeface="Calibri" panose="020F0502020204030204" pitchFamily="34" charset="0"/>
                        </a:rPr>
                        <a:t>66:24</a:t>
                      </a:r>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2472637">
                <a:tc>
                  <a:txBody>
                    <a:bodyPr/>
                    <a:lstStyle/>
                    <a:p>
                      <a:pPr algn="ctr" fontAlgn="ctr"/>
                      <a:r>
                        <a:rPr lang="en-US" sz="2900" b="1" i="0" u="none" strike="noStrike" dirty="0">
                          <a:solidFill>
                            <a:schemeClr val="tx1"/>
                          </a:solidFill>
                          <a:effectLst/>
                          <a:latin typeface="Calibri" panose="020F0502020204030204" pitchFamily="34" charset="0"/>
                        </a:rPr>
                        <a:t>Divisions</a:t>
                      </a:r>
                    </a:p>
                  </a:txBody>
                  <a:tcPr marL="5961" marR="5961" marT="4927" marB="0"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US" sz="2200" b="1" i="0" u="none" strike="noStrike" dirty="0">
                          <a:solidFill>
                            <a:schemeClr val="tx1"/>
                          </a:solidFill>
                          <a:effectLst/>
                          <a:latin typeface="Calibri" panose="020F0502020204030204" pitchFamily="34" charset="0"/>
                        </a:rPr>
                        <a:t>Prophecies Against Judah</a:t>
                      </a:r>
                    </a:p>
                  </a:txBody>
                  <a:tcPr marL="94580" marR="94580" marT="47291" marB="47291"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Prophecies Against the Nation</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Prophesies Against the Day of the Lord</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Prophesies of Judgement and Blessing</a:t>
                      </a:r>
                    </a:p>
                  </a:txBody>
                  <a:tcPr marL="94580" marR="94580" marT="47291" marB="47291"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ctr"/>
                      <a:r>
                        <a:rPr lang="en-US" sz="2200" b="1" i="0" u="none" strike="noStrike" dirty="0">
                          <a:solidFill>
                            <a:schemeClr val="tx1"/>
                          </a:solidFill>
                          <a:effectLst/>
                          <a:latin typeface="Calibri" panose="020F0502020204030204" pitchFamily="34" charset="0"/>
                        </a:rPr>
                        <a:t>Sickness and Sin</a:t>
                      </a:r>
                    </a:p>
                  </a:txBody>
                  <a:tcPr marL="171663" marR="171663" marT="141871" marB="141871"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200" b="1" i="0" u="none" strike="noStrike" dirty="0">
                          <a:solidFill>
                            <a:schemeClr val="tx1"/>
                          </a:solidFill>
                          <a:effectLst/>
                          <a:latin typeface="Calibri" panose="020F0502020204030204" pitchFamily="34" charset="0"/>
                        </a:rPr>
                        <a:t>Hezekiah’s Salvation</a:t>
                      </a:r>
                    </a:p>
                  </a:txBody>
                  <a:tcPr marL="171663" marR="171663" marT="141871" marB="141871"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3">
                  <a:txBody>
                    <a:bodyPr/>
                    <a:lstStyle/>
                    <a:p>
                      <a:pPr algn="ctr" fontAlgn="ctr"/>
                      <a:r>
                        <a:rPr lang="en-US" sz="2200" b="1" i="0" u="none" strike="noStrike" dirty="0">
                          <a:solidFill>
                            <a:schemeClr val="tx1"/>
                          </a:solidFill>
                          <a:effectLst/>
                          <a:latin typeface="Calibri" panose="020F0502020204030204" pitchFamily="34" charset="0"/>
                        </a:rPr>
                        <a:t>Israel’s Deliverance</a:t>
                      </a:r>
                    </a:p>
                  </a:txBody>
                  <a:tcPr marL="94580" marR="94580" marT="47291" marB="47291"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Israel’s Deliverer</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Israel’s Glorious Future</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2"/>
                  </a:ext>
                </a:extLst>
              </a:tr>
              <a:tr h="265023">
                <a:tc>
                  <a:txBody>
                    <a:bodyPr/>
                    <a:lstStyle/>
                    <a:p>
                      <a:pPr algn="l" fontAlgn="b"/>
                      <a:r>
                        <a:rPr lang="en-US" sz="1700" b="1" i="0" u="none" strike="noStrike" dirty="0">
                          <a:solidFill>
                            <a:schemeClr val="tx1"/>
                          </a:solidFill>
                          <a:effectLst/>
                          <a:latin typeface="Calibri" panose="020F0502020204030204" pitchFamily="34" charset="0"/>
                        </a:rPr>
                        <a:t> </a:t>
                      </a:r>
                    </a:p>
                  </a:txBody>
                  <a:tcPr marL="5961" marR="5961" marT="4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a:solidFill>
                            <a:schemeClr val="tx1"/>
                          </a:solidFill>
                          <a:effectLst/>
                          <a:latin typeface="Calibri" panose="020F0502020204030204" pitchFamily="34" charset="0"/>
                        </a:rPr>
                        <a:t>1:1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12:6</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13:1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23:18</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24:1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27:13</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28:1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35:10</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36:1</a:t>
                      </a:r>
                      <a:endParaRPr lang="en-US" sz="1400" b="1" i="0" u="none" strike="noStrike" dirty="0">
                        <a:solidFill>
                          <a:schemeClr val="tx1"/>
                        </a:solidFill>
                        <a:effectLst/>
                        <a:latin typeface="Calibri" panose="020F0502020204030204" pitchFamily="34" charset="0"/>
                      </a:endParaRPr>
                    </a:p>
                  </a:txBody>
                  <a:tcPr marL="5961" marR="5961" marT="492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39:8</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40:1</a:t>
                      </a:r>
                      <a:endParaRPr lang="en-US" sz="1400" b="1" i="0" u="none" strike="noStrike" dirty="0">
                        <a:solidFill>
                          <a:schemeClr val="tx1"/>
                        </a:solidFill>
                        <a:effectLst/>
                        <a:latin typeface="Calibri" panose="020F0502020204030204" pitchFamily="34" charset="0"/>
                      </a:endParaRPr>
                    </a:p>
                  </a:txBody>
                  <a:tcPr marL="5961" marR="5961" marT="492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b"/>
                      <a:r>
                        <a:rPr lang="en-US" sz="1400" b="1" i="0" u="none" strike="noStrike">
                          <a:solidFill>
                            <a:schemeClr val="tx1"/>
                          </a:solidFill>
                          <a:effectLst/>
                          <a:latin typeface="Calibri" panose="020F0502020204030204" pitchFamily="34" charset="0"/>
                        </a:rPr>
                        <a:t>48:22</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b"/>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49:1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57:21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58:1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66:24</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67169">
                <a:tc rowSpan="2">
                  <a:txBody>
                    <a:bodyPr/>
                    <a:lstStyle/>
                    <a:p>
                      <a:pPr algn="ctr" fontAlgn="b"/>
                      <a:r>
                        <a:rPr lang="en-US" sz="2500" b="1" i="0" u="none" strike="noStrike" dirty="0">
                          <a:solidFill>
                            <a:schemeClr val="tx1"/>
                          </a:solidFill>
                          <a:effectLst/>
                          <a:latin typeface="Calibri" panose="020F0502020204030204" pitchFamily="34" charset="0"/>
                        </a:rPr>
                        <a:t>Topics</a:t>
                      </a:r>
                    </a:p>
                  </a:txBody>
                  <a:tcPr marL="94580" marR="94580" marT="47291" marB="472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b"/>
                      <a:r>
                        <a:rPr lang="en-US" sz="2200" b="1" i="0" u="none" strike="noStrike" dirty="0">
                          <a:solidFill>
                            <a:schemeClr val="tx1"/>
                          </a:solidFill>
                          <a:effectLst/>
                          <a:latin typeface="Calibri" panose="020F0502020204030204" pitchFamily="34" charset="0"/>
                        </a:rPr>
                        <a:t>Prophetic</a:t>
                      </a:r>
                    </a:p>
                  </a:txBody>
                  <a:tcPr marL="94580" marR="94580" marT="47291" marB="47291"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200" b="1" i="0" u="none" strike="noStrike" dirty="0">
                          <a:solidFill>
                            <a:schemeClr val="tx1"/>
                          </a:solidFill>
                          <a:effectLst/>
                          <a:latin typeface="Calibri" panose="020F0502020204030204" pitchFamily="34" charset="0"/>
                        </a:rPr>
                        <a:t>Historic</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7">
                  <a:txBody>
                    <a:bodyPr/>
                    <a:lstStyle/>
                    <a:p>
                      <a:pPr algn="ctr" fontAlgn="b"/>
                      <a:r>
                        <a:rPr lang="en-US" sz="2200" b="1" i="0" u="none" strike="noStrike" dirty="0">
                          <a:solidFill>
                            <a:schemeClr val="tx1"/>
                          </a:solidFill>
                          <a:effectLst/>
                          <a:latin typeface="Calibri" panose="020F0502020204030204" pitchFamily="34" charset="0"/>
                        </a:rPr>
                        <a:t>Messianic</a:t>
                      </a:r>
                    </a:p>
                  </a:txBody>
                  <a:tcPr marL="94580" marR="94580" marT="47291" marB="47291"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67169">
                <a:tc vMerge="1">
                  <a:txBody>
                    <a:bodyPr/>
                    <a:lstStyle/>
                    <a:p>
                      <a:endParaRPr lang="en-US"/>
                    </a:p>
                  </a:txBody>
                  <a:tcPr/>
                </a:tc>
                <a:tc gridSpan="8">
                  <a:txBody>
                    <a:bodyPr/>
                    <a:lstStyle/>
                    <a:p>
                      <a:pPr algn="ctr" fontAlgn="b"/>
                      <a:r>
                        <a:rPr lang="en-US" sz="2200" b="1" i="0" u="none" strike="noStrike" dirty="0">
                          <a:solidFill>
                            <a:schemeClr val="tx1"/>
                          </a:solidFill>
                          <a:effectLst/>
                          <a:latin typeface="Calibri" panose="020F0502020204030204" pitchFamily="34" charset="0"/>
                        </a:rPr>
                        <a:t>Judgement</a:t>
                      </a:r>
                    </a:p>
                  </a:txBody>
                  <a:tcPr marL="94580" marR="94580" marT="47291" marB="47291"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200" b="1" i="0" u="none" strike="noStrike" dirty="0">
                          <a:solidFill>
                            <a:schemeClr val="tx1"/>
                          </a:solidFill>
                          <a:effectLst/>
                          <a:latin typeface="Calibri" panose="020F0502020204030204" pitchFamily="34" charset="0"/>
                        </a:rPr>
                        <a:t>Transition</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7">
                  <a:txBody>
                    <a:bodyPr/>
                    <a:lstStyle/>
                    <a:p>
                      <a:pPr algn="ctr" fontAlgn="b"/>
                      <a:r>
                        <a:rPr lang="en-US" sz="2200" b="1" i="0" u="none" strike="noStrike" dirty="0">
                          <a:solidFill>
                            <a:schemeClr val="tx1"/>
                          </a:solidFill>
                          <a:effectLst/>
                          <a:latin typeface="Calibri" panose="020F0502020204030204" pitchFamily="34" charset="0"/>
                        </a:rPr>
                        <a:t>Hope</a:t>
                      </a:r>
                    </a:p>
                  </a:txBody>
                  <a:tcPr marL="94580" marR="94580" marT="47291" marB="47291"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467169">
                <a:tc>
                  <a:txBody>
                    <a:bodyPr/>
                    <a:lstStyle/>
                    <a:p>
                      <a:pPr algn="ctr" fontAlgn="b"/>
                      <a:r>
                        <a:rPr lang="en-US" sz="2500" b="1" i="0" u="none" strike="noStrike" dirty="0">
                          <a:solidFill>
                            <a:schemeClr val="tx1"/>
                          </a:solidFill>
                          <a:effectLst/>
                          <a:latin typeface="Calibri" panose="020F0502020204030204" pitchFamily="34" charset="0"/>
                        </a:rPr>
                        <a:t>Place</a:t>
                      </a: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7">
                  <a:txBody>
                    <a:bodyPr/>
                    <a:lstStyle/>
                    <a:p>
                      <a:pPr algn="ctr" fontAlgn="b"/>
                      <a:r>
                        <a:rPr lang="en-US" sz="2200" b="1" i="0" u="none" strike="noStrike" dirty="0">
                          <a:solidFill>
                            <a:schemeClr val="tx1"/>
                          </a:solidFill>
                          <a:effectLst/>
                          <a:latin typeface="Calibri" panose="020F0502020204030204" pitchFamily="34" charset="0"/>
                        </a:rPr>
                        <a:t>Israel &amp; Judah</a:t>
                      </a:r>
                    </a:p>
                  </a:txBody>
                  <a:tcPr marL="94580" marR="94580" marT="47291" marB="472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67169">
                <a:tc>
                  <a:txBody>
                    <a:bodyPr/>
                    <a:lstStyle/>
                    <a:p>
                      <a:pPr algn="ctr" fontAlgn="b"/>
                      <a:r>
                        <a:rPr lang="en-US" sz="2500" b="1" i="0" u="none" strike="noStrike" dirty="0">
                          <a:solidFill>
                            <a:schemeClr val="tx1"/>
                          </a:solidFill>
                          <a:effectLst/>
                          <a:latin typeface="Calibri" panose="020F0502020204030204" pitchFamily="34" charset="0"/>
                        </a:rPr>
                        <a:t>Time</a:t>
                      </a: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7">
                  <a:txBody>
                    <a:bodyPr/>
                    <a:lstStyle/>
                    <a:p>
                      <a:pPr algn="ctr" fontAlgn="b"/>
                      <a:r>
                        <a:rPr lang="en-US" sz="2200" b="1" i="0" u="none" strike="noStrike" dirty="0">
                          <a:solidFill>
                            <a:schemeClr val="tx1"/>
                          </a:solidFill>
                          <a:effectLst/>
                          <a:latin typeface="Calibri" panose="020F0502020204030204" pitchFamily="34" charset="0"/>
                        </a:rPr>
                        <a:t>740 - 680 B.C.</a:t>
                      </a:r>
                    </a:p>
                  </a:txBody>
                  <a:tcPr marL="94580" marR="94580" marT="47291" marB="472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32775" name="TextBox 9"/>
          <p:cNvSpPr txBox="1">
            <a:spLocks noChangeArrowheads="1"/>
          </p:cNvSpPr>
          <p:nvPr/>
        </p:nvSpPr>
        <p:spPr bwMode="auto">
          <a:xfrm>
            <a:off x="215054" y="6847841"/>
            <a:ext cx="5020926"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marL="0" lvl="1"/>
            <a:r>
              <a:rPr lang="en-US" altLang="en-US" sz="1067" dirty="0"/>
              <a:t>Bruce Wilkinson and Kenneth Boa, Talk Thru the Bible </a:t>
            </a:r>
            <a:r>
              <a:rPr lang="en-US" altLang="en-US" sz="1067"/>
              <a:t>(Nashville: </a:t>
            </a:r>
            <a:r>
              <a:rPr lang="en-US" altLang="en-US" sz="1067" dirty="0"/>
              <a:t>T. Nelson, 1983), 189.</a:t>
            </a:r>
            <a:endParaRPr lang="en-US" altLang="en-US" sz="1493" dirty="0"/>
          </a:p>
        </p:txBody>
      </p:sp>
      <p:sp>
        <p:nvSpPr>
          <p:cNvPr id="6" name="Arrow: Right 1">
            <a:extLst>
              <a:ext uri="{FF2B5EF4-FFF2-40B4-BE49-F238E27FC236}">
                <a16:creationId xmlns:a16="http://schemas.microsoft.com/office/drawing/2014/main" id="{B4B9CC16-E6CF-FDAC-7FEB-CE78AC48E442}"/>
              </a:ext>
            </a:extLst>
          </p:cNvPr>
          <p:cNvSpPr/>
          <p:nvPr/>
        </p:nvSpPr>
        <p:spPr>
          <a:xfrm rot="17274955">
            <a:off x="9090573" y="5288755"/>
            <a:ext cx="587586" cy="3657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73698" eaLnBrk="0" hangingPunct="0">
              <a:defRPr/>
            </a:pPr>
            <a:endParaRPr lang="en-US" sz="1920">
              <a:solidFill>
                <a:prstClr val="white"/>
              </a:solidFill>
              <a:latin typeface="Calibri"/>
            </a:endParaRPr>
          </a:p>
        </p:txBody>
      </p:sp>
      <p:sp>
        <p:nvSpPr>
          <p:cNvPr id="7" name="TextBox 6">
            <a:extLst>
              <a:ext uri="{FF2B5EF4-FFF2-40B4-BE49-F238E27FC236}">
                <a16:creationId xmlns:a16="http://schemas.microsoft.com/office/drawing/2014/main" id="{DF0EFB01-26A0-8808-E594-D42B811EB0B7}"/>
              </a:ext>
            </a:extLst>
          </p:cNvPr>
          <p:cNvSpPr txBox="1"/>
          <p:nvPr/>
        </p:nvSpPr>
        <p:spPr>
          <a:xfrm>
            <a:off x="8712200" y="5943600"/>
            <a:ext cx="1950720" cy="387798"/>
          </a:xfrm>
          <a:prstGeom prst="rect">
            <a:avLst/>
          </a:prstGeom>
          <a:noFill/>
        </p:spPr>
        <p:txBody>
          <a:bodyPr>
            <a:spAutoFit/>
          </a:bodyPr>
          <a:lstStyle/>
          <a:p>
            <a:pPr defTabSz="973698" eaLnBrk="0" hangingPunct="0">
              <a:defRPr/>
            </a:pPr>
            <a:r>
              <a:rPr lang="en-US" sz="1920" b="1" dirty="0">
                <a:solidFill>
                  <a:srgbClr val="FF0000"/>
                </a:solidFill>
                <a:latin typeface="Calibri" panose="020F0502020204030204" pitchFamily="34" charset="0"/>
                <a:cs typeface="+mn-cs"/>
              </a:rPr>
              <a:t>We are here!</a:t>
            </a:r>
          </a:p>
        </p:txBody>
      </p:sp>
      <p:sp>
        <p:nvSpPr>
          <p:cNvPr id="9" name="Rectangle 8">
            <a:extLst>
              <a:ext uri="{FF2B5EF4-FFF2-40B4-BE49-F238E27FC236}">
                <a16:creationId xmlns:a16="http://schemas.microsoft.com/office/drawing/2014/main" id="{D03C9EA7-272B-BF02-EE27-9566E070D2A1}"/>
              </a:ext>
            </a:extLst>
          </p:cNvPr>
          <p:cNvSpPr/>
          <p:nvPr/>
        </p:nvSpPr>
        <p:spPr>
          <a:xfrm>
            <a:off x="9300200" y="2317461"/>
            <a:ext cx="1069352" cy="24235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3698" eaLnBrk="0" hangingPunct="0"/>
            <a:endParaRPr lang="en-US" sz="1920">
              <a:solidFill>
                <a:prstClr val="white"/>
              </a:solidFill>
              <a:latin typeface="Calibri"/>
            </a:endParaRPr>
          </a:p>
        </p:txBody>
      </p:sp>
    </p:spTree>
    <p:extLst>
      <p:ext uri="{BB962C8B-B14F-4D97-AF65-F5344CB8AC3E}">
        <p14:creationId xmlns:p14="http://schemas.microsoft.com/office/powerpoint/2010/main" val="1329959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500"/>
                                        <p:tgtEl>
                                          <p:spTgt spid="3584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 presetClass="entr" presetSubtype="0" fill="hold" grpId="0" nodeType="with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6" grpId="0" animBg="1" autoUpdateAnimBg="0"/>
    </p:bldLst>
  </p:timing>
</p:sld>
</file>

<file path=ppt/theme/theme1.xml><?xml version="1.0" encoding="utf-8"?>
<a:theme xmlns:a="http://schemas.openxmlformats.org/drawingml/2006/main" name="Edg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{15660BC4-3229-0A40-A332-FA237BDCE996}tf10001120</Template>
  <TotalTime>37606</TotalTime>
  <Words>2578</Words>
  <Application>Microsoft Macintosh PowerPoint</Application>
  <PresentationFormat>Custom</PresentationFormat>
  <Paragraphs>324</Paragraphs>
  <Slides>28</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Calibri</vt:lpstr>
      <vt:lpstr>Cambria</vt:lpstr>
      <vt:lpstr>Courier New</vt:lpstr>
      <vt:lpstr>Garamond</vt:lpstr>
      <vt:lpstr>Open Sans</vt:lpstr>
      <vt:lpstr>Symbol</vt:lpstr>
      <vt:lpstr>Times New Roman</vt:lpstr>
      <vt:lpstr>Wingdings</vt:lpstr>
      <vt:lpstr>Edge</vt:lpstr>
      <vt:lpstr>WELCOME  TO  THE  MOB!</vt:lpstr>
      <vt:lpstr>Announcements</vt:lpstr>
      <vt:lpstr>PowerPoint Presentation</vt:lpstr>
      <vt:lpstr>PowerPoint Presentation</vt:lpstr>
      <vt:lpstr>PowerPoint Presentation</vt:lpstr>
      <vt:lpstr>PowerPoint Presentation</vt:lpstr>
      <vt:lpstr>Memory Verse</vt:lpstr>
      <vt:lpstr>Our Study of Isaiah</vt:lpstr>
      <vt:lpstr>Isaiah Outline</vt:lpstr>
      <vt:lpstr>Isaiah 40:21-24 </vt:lpstr>
      <vt:lpstr>PowerPoint Presentation</vt:lpstr>
      <vt:lpstr>PowerPoint Presentation</vt:lpstr>
      <vt:lpstr>Isaiah 40:25-26</vt:lpstr>
      <vt:lpstr>Isaiah 40:25-26</vt:lpstr>
      <vt:lpstr>Isaiah 40:25-26</vt:lpstr>
      <vt:lpstr>PowerPoint Presentation</vt:lpstr>
      <vt:lpstr>Isaiah 40:27-31</vt:lpstr>
      <vt:lpstr>Isaiah 40:27-31</vt:lpstr>
      <vt:lpstr>Isaiah 40:27-31</vt:lpstr>
      <vt:lpstr>Isaiah 40:27-31</vt:lpstr>
      <vt:lpstr>Isaiah 40:27-31</vt:lpstr>
      <vt:lpstr>Isaiah 40:27-31</vt:lpstr>
      <vt:lpstr>Isaiah 40:21-31</vt:lpstr>
      <vt:lpstr>Discussion Questions </vt:lpstr>
      <vt:lpstr>Our Study of Isaiah</vt:lpstr>
      <vt:lpstr>Isaiah 40:21-31</vt:lpstr>
      <vt:lpstr>Isaiah 40:21-31</vt:lpstr>
      <vt:lpstr>Isaiah’s Great God</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Kirk Streitmater</dc:creator>
  <cp:lastModifiedBy>Jim Battle</cp:lastModifiedBy>
  <cp:revision>1282</cp:revision>
  <cp:lastPrinted>2022-06-26T02:09:40Z</cp:lastPrinted>
  <dcterms:created xsi:type="dcterms:W3CDTF">2006-08-27T02:03:17Z</dcterms:created>
  <dcterms:modified xsi:type="dcterms:W3CDTF">2023-09-18T20:44:23Z</dcterms:modified>
</cp:coreProperties>
</file>