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78" r:id="rId2"/>
    <p:sldId id="296" r:id="rId3"/>
    <p:sldId id="308" r:id="rId4"/>
    <p:sldId id="266" r:id="rId5"/>
    <p:sldId id="307" r:id="rId6"/>
    <p:sldId id="328" r:id="rId7"/>
    <p:sldId id="329" r:id="rId8"/>
    <p:sldId id="340" r:id="rId9"/>
    <p:sldId id="332" r:id="rId10"/>
    <p:sldId id="341" r:id="rId11"/>
    <p:sldId id="334" r:id="rId12"/>
    <p:sldId id="338" r:id="rId13"/>
    <p:sldId id="331" r:id="rId14"/>
    <p:sldId id="335" r:id="rId15"/>
    <p:sldId id="336" r:id="rId16"/>
    <p:sldId id="333" r:id="rId17"/>
    <p:sldId id="303" r:id="rId18"/>
    <p:sldId id="343" r:id="rId19"/>
    <p:sldId id="344" r:id="rId20"/>
    <p:sldId id="342" r:id="rId21"/>
  </p:sldIdLst>
  <p:sldSz cx="9144000" cy="6858000" type="letter"/>
  <p:notesSz cx="6985000" cy="9283700"/>
  <p:defaultTextStyle>
    <a:defPPr>
      <a:defRPr lang="en-US"/>
    </a:defPPr>
    <a:lvl1pPr marL="0" algn="l" defTabSz="914293" rtl="0" eaLnBrk="1" latinLnBrk="0" hangingPunct="1">
      <a:defRPr sz="1800" kern="1200">
        <a:solidFill>
          <a:schemeClr val="tx1"/>
        </a:solidFill>
        <a:latin typeface="+mn-lt"/>
        <a:ea typeface="+mn-ea"/>
        <a:cs typeface="+mn-cs"/>
      </a:defRPr>
    </a:lvl1pPr>
    <a:lvl2pPr marL="457146" algn="l" defTabSz="914293" rtl="0" eaLnBrk="1" latinLnBrk="0" hangingPunct="1">
      <a:defRPr sz="1800" kern="1200">
        <a:solidFill>
          <a:schemeClr val="tx1"/>
        </a:solidFill>
        <a:latin typeface="+mn-lt"/>
        <a:ea typeface="+mn-ea"/>
        <a:cs typeface="+mn-cs"/>
      </a:defRPr>
    </a:lvl2pPr>
    <a:lvl3pPr marL="914293" algn="l" defTabSz="914293" rtl="0" eaLnBrk="1" latinLnBrk="0" hangingPunct="1">
      <a:defRPr sz="1800" kern="1200">
        <a:solidFill>
          <a:schemeClr val="tx1"/>
        </a:solidFill>
        <a:latin typeface="+mn-lt"/>
        <a:ea typeface="+mn-ea"/>
        <a:cs typeface="+mn-cs"/>
      </a:defRPr>
    </a:lvl3pPr>
    <a:lvl4pPr marL="1371440" algn="l" defTabSz="914293" rtl="0" eaLnBrk="1" latinLnBrk="0" hangingPunct="1">
      <a:defRPr sz="1800" kern="1200">
        <a:solidFill>
          <a:schemeClr val="tx1"/>
        </a:solidFill>
        <a:latin typeface="+mn-lt"/>
        <a:ea typeface="+mn-ea"/>
        <a:cs typeface="+mn-cs"/>
      </a:defRPr>
    </a:lvl4pPr>
    <a:lvl5pPr marL="1828586" algn="l" defTabSz="914293" rtl="0" eaLnBrk="1" latinLnBrk="0" hangingPunct="1">
      <a:defRPr sz="1800" kern="1200">
        <a:solidFill>
          <a:schemeClr val="tx1"/>
        </a:solidFill>
        <a:latin typeface="+mn-lt"/>
        <a:ea typeface="+mn-ea"/>
        <a:cs typeface="+mn-cs"/>
      </a:defRPr>
    </a:lvl5pPr>
    <a:lvl6pPr marL="2285733" algn="l" defTabSz="914293" rtl="0" eaLnBrk="1" latinLnBrk="0" hangingPunct="1">
      <a:defRPr sz="1800" kern="1200">
        <a:solidFill>
          <a:schemeClr val="tx1"/>
        </a:solidFill>
        <a:latin typeface="+mn-lt"/>
        <a:ea typeface="+mn-ea"/>
        <a:cs typeface="+mn-cs"/>
      </a:defRPr>
    </a:lvl6pPr>
    <a:lvl7pPr marL="2742879" algn="l" defTabSz="914293" rtl="0" eaLnBrk="1" latinLnBrk="0" hangingPunct="1">
      <a:defRPr sz="1800" kern="1200">
        <a:solidFill>
          <a:schemeClr val="tx1"/>
        </a:solidFill>
        <a:latin typeface="+mn-lt"/>
        <a:ea typeface="+mn-ea"/>
        <a:cs typeface="+mn-cs"/>
      </a:defRPr>
    </a:lvl7pPr>
    <a:lvl8pPr marL="3200026" algn="l" defTabSz="914293" rtl="0" eaLnBrk="1" latinLnBrk="0" hangingPunct="1">
      <a:defRPr sz="1800" kern="1200">
        <a:solidFill>
          <a:schemeClr val="tx1"/>
        </a:solidFill>
        <a:latin typeface="+mn-lt"/>
        <a:ea typeface="+mn-ea"/>
        <a:cs typeface="+mn-cs"/>
      </a:defRPr>
    </a:lvl8pPr>
    <a:lvl9pPr marL="3657172" algn="l" defTabSz="914293"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4">
          <p15:clr>
            <a:srgbClr val="A4A3A4"/>
          </p15:clr>
        </p15:guide>
        <p15:guide id="2" pos="22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000" autoAdjust="0"/>
    <p:restoredTop sz="99140" autoAdjust="0"/>
  </p:normalViewPr>
  <p:slideViewPr>
    <p:cSldViewPr>
      <p:cViewPr varScale="1">
        <p:scale>
          <a:sx n="71" d="100"/>
          <a:sy n="71" d="100"/>
        </p:scale>
        <p:origin x="1296" y="5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62" d="100"/>
          <a:sy n="62" d="100"/>
        </p:scale>
        <p:origin x="-2602" y="-91"/>
      </p:cViewPr>
      <p:guideLst>
        <p:guide orient="horz" pos="2924"/>
        <p:guide pos="220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532646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56050" y="0"/>
            <a:ext cx="3027363" cy="463550"/>
          </a:xfrm>
          <a:prstGeom prst="rect">
            <a:avLst/>
          </a:prstGeom>
        </p:spPr>
        <p:txBody>
          <a:bodyPr vert="horz" lIns="91440" tIns="45720" rIns="91440" bIns="45720" rtlCol="0"/>
          <a:lstStyle>
            <a:lvl1pPr algn="r">
              <a:defRPr sz="1200"/>
            </a:lvl1pPr>
          </a:lstStyle>
          <a:p>
            <a:fld id="{63806ED6-219B-43DC-810C-C25DBE02FC02}" type="datetimeFigureOut">
              <a:rPr lang="en-US" smtClean="0"/>
              <a:pPr/>
              <a:t>10/13/2014</a:t>
            </a:fld>
            <a:endParaRPr lang="en-US"/>
          </a:p>
        </p:txBody>
      </p:sp>
      <p:sp>
        <p:nvSpPr>
          <p:cNvPr id="4" name="Slide Image Placeholder 3"/>
          <p:cNvSpPr>
            <a:spLocks noGrp="1" noRot="1" noChangeAspect="1"/>
          </p:cNvSpPr>
          <p:nvPr>
            <p:ph type="sldImg" idx="2"/>
          </p:nvPr>
        </p:nvSpPr>
        <p:spPr>
          <a:xfrm>
            <a:off x="1171575" y="696913"/>
            <a:ext cx="4641850" cy="34813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8500" y="4410075"/>
            <a:ext cx="5588000" cy="417671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18563"/>
            <a:ext cx="3027363" cy="4635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56050" y="8818563"/>
            <a:ext cx="3027363" cy="463550"/>
          </a:xfrm>
          <a:prstGeom prst="rect">
            <a:avLst/>
          </a:prstGeom>
        </p:spPr>
        <p:txBody>
          <a:bodyPr vert="horz" lIns="91440" tIns="45720" rIns="91440" bIns="45720" rtlCol="0" anchor="b"/>
          <a:lstStyle>
            <a:lvl1pPr algn="r">
              <a:defRPr sz="1200"/>
            </a:lvl1pPr>
          </a:lstStyle>
          <a:p>
            <a:fld id="{F02CA1EB-B427-4E05-97C7-BF0A56AD723F}" type="slidenum">
              <a:rPr lang="en-US" smtClean="0"/>
              <a:pPr/>
              <a:t>‹#›</a:t>
            </a:fld>
            <a:endParaRPr lang="en-US"/>
          </a:p>
        </p:txBody>
      </p:sp>
    </p:spTree>
    <p:extLst>
      <p:ext uri="{BB962C8B-B14F-4D97-AF65-F5344CB8AC3E}">
        <p14:creationId xmlns:p14="http://schemas.microsoft.com/office/powerpoint/2010/main" val="639550026"/>
      </p:ext>
    </p:extLst>
  </p:cSld>
  <p:clrMap bg1="lt1" tx1="dk1" bg2="lt2" tx2="dk2" accent1="accent1" accent2="accent2" accent3="accent3" accent4="accent4" accent5="accent5" accent6="accent6" hlink="hlink" folHlink="folHlink"/>
  <p:notesStyle>
    <a:lvl1pPr marL="0" algn="l" defTabSz="914293" rtl="0" eaLnBrk="1" latinLnBrk="0" hangingPunct="1">
      <a:defRPr sz="1200" kern="1200">
        <a:solidFill>
          <a:schemeClr val="tx1"/>
        </a:solidFill>
        <a:latin typeface="+mn-lt"/>
        <a:ea typeface="+mn-ea"/>
        <a:cs typeface="+mn-cs"/>
      </a:defRPr>
    </a:lvl1pPr>
    <a:lvl2pPr marL="457146" algn="l" defTabSz="914293" rtl="0" eaLnBrk="1" latinLnBrk="0" hangingPunct="1">
      <a:defRPr sz="1200" kern="1200">
        <a:solidFill>
          <a:schemeClr val="tx1"/>
        </a:solidFill>
        <a:latin typeface="+mn-lt"/>
        <a:ea typeface="+mn-ea"/>
        <a:cs typeface="+mn-cs"/>
      </a:defRPr>
    </a:lvl2pPr>
    <a:lvl3pPr marL="914293" algn="l" defTabSz="914293" rtl="0" eaLnBrk="1" latinLnBrk="0" hangingPunct="1">
      <a:defRPr sz="1200" kern="1200">
        <a:solidFill>
          <a:schemeClr val="tx1"/>
        </a:solidFill>
        <a:latin typeface="+mn-lt"/>
        <a:ea typeface="+mn-ea"/>
        <a:cs typeface="+mn-cs"/>
      </a:defRPr>
    </a:lvl3pPr>
    <a:lvl4pPr marL="1371440" algn="l" defTabSz="914293" rtl="0" eaLnBrk="1" latinLnBrk="0" hangingPunct="1">
      <a:defRPr sz="1200" kern="1200">
        <a:solidFill>
          <a:schemeClr val="tx1"/>
        </a:solidFill>
        <a:latin typeface="+mn-lt"/>
        <a:ea typeface="+mn-ea"/>
        <a:cs typeface="+mn-cs"/>
      </a:defRPr>
    </a:lvl4pPr>
    <a:lvl5pPr marL="1828586" algn="l" defTabSz="914293" rtl="0" eaLnBrk="1" latinLnBrk="0" hangingPunct="1">
      <a:defRPr sz="1200" kern="1200">
        <a:solidFill>
          <a:schemeClr val="tx1"/>
        </a:solidFill>
        <a:latin typeface="+mn-lt"/>
        <a:ea typeface="+mn-ea"/>
        <a:cs typeface="+mn-cs"/>
      </a:defRPr>
    </a:lvl5pPr>
    <a:lvl6pPr marL="2285733" algn="l" defTabSz="914293" rtl="0" eaLnBrk="1" latinLnBrk="0" hangingPunct="1">
      <a:defRPr sz="1200" kern="1200">
        <a:solidFill>
          <a:schemeClr val="tx1"/>
        </a:solidFill>
        <a:latin typeface="+mn-lt"/>
        <a:ea typeface="+mn-ea"/>
        <a:cs typeface="+mn-cs"/>
      </a:defRPr>
    </a:lvl6pPr>
    <a:lvl7pPr marL="2742879" algn="l" defTabSz="914293" rtl="0" eaLnBrk="1" latinLnBrk="0" hangingPunct="1">
      <a:defRPr sz="1200" kern="1200">
        <a:solidFill>
          <a:schemeClr val="tx1"/>
        </a:solidFill>
        <a:latin typeface="+mn-lt"/>
        <a:ea typeface="+mn-ea"/>
        <a:cs typeface="+mn-cs"/>
      </a:defRPr>
    </a:lvl7pPr>
    <a:lvl8pPr marL="3200026" algn="l" defTabSz="914293" rtl="0" eaLnBrk="1" latinLnBrk="0" hangingPunct="1">
      <a:defRPr sz="1200" kern="1200">
        <a:solidFill>
          <a:schemeClr val="tx1"/>
        </a:solidFill>
        <a:latin typeface="+mn-lt"/>
        <a:ea typeface="+mn-ea"/>
        <a:cs typeface="+mn-cs"/>
      </a:defRPr>
    </a:lvl8pPr>
    <a:lvl9pPr marL="3657172" algn="l" defTabSz="91429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02CA1EB-B427-4E05-97C7-BF0A56AD723F}" type="slidenum">
              <a:rPr lang="en-US" smtClean="0"/>
              <a:pPr/>
              <a:t>1</a:t>
            </a:fld>
            <a:endParaRPr lang="en-US"/>
          </a:p>
        </p:txBody>
      </p:sp>
    </p:spTree>
    <p:extLst>
      <p:ext uri="{BB962C8B-B14F-4D97-AF65-F5344CB8AC3E}">
        <p14:creationId xmlns:p14="http://schemas.microsoft.com/office/powerpoint/2010/main" val="19345774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02CA1EB-B427-4E05-97C7-BF0A56AD723F}" type="slidenum">
              <a:rPr lang="en-US" smtClean="0"/>
              <a:pPr/>
              <a:t>4</a:t>
            </a:fld>
            <a:endParaRPr lang="en-US"/>
          </a:p>
        </p:txBody>
      </p:sp>
    </p:spTree>
    <p:extLst>
      <p:ext uri="{BB962C8B-B14F-4D97-AF65-F5344CB8AC3E}">
        <p14:creationId xmlns:p14="http://schemas.microsoft.com/office/powerpoint/2010/main" val="8208581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146" indent="0" algn="ctr">
              <a:buNone/>
              <a:defRPr>
                <a:solidFill>
                  <a:schemeClr val="tx1">
                    <a:tint val="75000"/>
                  </a:schemeClr>
                </a:solidFill>
              </a:defRPr>
            </a:lvl2pPr>
            <a:lvl3pPr marL="914293" indent="0" algn="ctr">
              <a:buNone/>
              <a:defRPr>
                <a:solidFill>
                  <a:schemeClr val="tx1">
                    <a:tint val="75000"/>
                  </a:schemeClr>
                </a:solidFill>
              </a:defRPr>
            </a:lvl3pPr>
            <a:lvl4pPr marL="1371440" indent="0" algn="ctr">
              <a:buNone/>
              <a:defRPr>
                <a:solidFill>
                  <a:schemeClr val="tx1">
                    <a:tint val="75000"/>
                  </a:schemeClr>
                </a:solidFill>
              </a:defRPr>
            </a:lvl4pPr>
            <a:lvl5pPr marL="1828586" indent="0" algn="ctr">
              <a:buNone/>
              <a:defRPr>
                <a:solidFill>
                  <a:schemeClr val="tx1">
                    <a:tint val="75000"/>
                  </a:schemeClr>
                </a:solidFill>
              </a:defRPr>
            </a:lvl5pPr>
            <a:lvl6pPr marL="2285733" indent="0" algn="ctr">
              <a:buNone/>
              <a:defRPr>
                <a:solidFill>
                  <a:schemeClr val="tx1">
                    <a:tint val="75000"/>
                  </a:schemeClr>
                </a:solidFill>
              </a:defRPr>
            </a:lvl6pPr>
            <a:lvl7pPr marL="2742879" indent="0" algn="ctr">
              <a:buNone/>
              <a:defRPr>
                <a:solidFill>
                  <a:schemeClr val="tx1">
                    <a:tint val="75000"/>
                  </a:schemeClr>
                </a:solidFill>
              </a:defRPr>
            </a:lvl7pPr>
            <a:lvl8pPr marL="3200026" indent="0" algn="ctr">
              <a:buNone/>
              <a:defRPr>
                <a:solidFill>
                  <a:schemeClr val="tx1">
                    <a:tint val="75000"/>
                  </a:schemeClr>
                </a:solidFill>
              </a:defRPr>
            </a:lvl8pPr>
            <a:lvl9pPr marL="365717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October 14, 2014</a:t>
            </a:r>
            <a:endParaRPr lang="en-US" dirty="0"/>
          </a:p>
        </p:txBody>
      </p:sp>
      <p:sp>
        <p:nvSpPr>
          <p:cNvPr id="5" name="Footer Placeholder 4"/>
          <p:cNvSpPr>
            <a:spLocks noGrp="1"/>
          </p:cNvSpPr>
          <p:nvPr>
            <p:ph type="ftr" sz="quarter" idx="11"/>
          </p:nvPr>
        </p:nvSpPr>
        <p:spPr/>
        <p:txBody>
          <a:bodyPr/>
          <a:lstStyle/>
          <a:p>
            <a:r>
              <a:rPr lang="en-US" smtClean="0"/>
              <a:t>Lesson 5 - John 1:19-34</a:t>
            </a:r>
            <a:endParaRPr lang="en-US" dirty="0"/>
          </a:p>
        </p:txBody>
      </p:sp>
      <p:sp>
        <p:nvSpPr>
          <p:cNvPr id="6" name="Slide Number Placeholder 5"/>
          <p:cNvSpPr>
            <a:spLocks noGrp="1"/>
          </p:cNvSpPr>
          <p:nvPr>
            <p:ph type="sldNum" sz="quarter" idx="12"/>
          </p:nvPr>
        </p:nvSpPr>
        <p:spPr/>
        <p:txBody>
          <a:bodyPr/>
          <a:lstStyle/>
          <a:p>
            <a:fld id="{5762F52A-C960-462B-8236-8A9481EACB9C}"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October 14, 2014</a:t>
            </a:r>
            <a:endParaRPr lang="en-US" dirty="0"/>
          </a:p>
        </p:txBody>
      </p:sp>
      <p:sp>
        <p:nvSpPr>
          <p:cNvPr id="5" name="Footer Placeholder 4"/>
          <p:cNvSpPr>
            <a:spLocks noGrp="1"/>
          </p:cNvSpPr>
          <p:nvPr>
            <p:ph type="ftr" sz="quarter" idx="11"/>
          </p:nvPr>
        </p:nvSpPr>
        <p:spPr/>
        <p:txBody>
          <a:bodyPr/>
          <a:lstStyle/>
          <a:p>
            <a:r>
              <a:rPr lang="en-US" smtClean="0"/>
              <a:t>Lesson 5 - John 1:19-34</a:t>
            </a:r>
            <a:endParaRPr lang="en-US" dirty="0"/>
          </a:p>
        </p:txBody>
      </p:sp>
      <p:sp>
        <p:nvSpPr>
          <p:cNvPr id="6" name="Slide Number Placeholder 5"/>
          <p:cNvSpPr>
            <a:spLocks noGrp="1"/>
          </p:cNvSpPr>
          <p:nvPr>
            <p:ph type="sldNum" sz="quarter" idx="12"/>
          </p:nvPr>
        </p:nvSpPr>
        <p:spPr/>
        <p:txBody>
          <a:bodyPr/>
          <a:lstStyle/>
          <a:p>
            <a:fld id="{5762F52A-C960-462B-8236-8A9481EACB9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October 14, 2014</a:t>
            </a:r>
            <a:endParaRPr lang="en-US" dirty="0"/>
          </a:p>
        </p:txBody>
      </p:sp>
      <p:sp>
        <p:nvSpPr>
          <p:cNvPr id="5" name="Footer Placeholder 4"/>
          <p:cNvSpPr>
            <a:spLocks noGrp="1"/>
          </p:cNvSpPr>
          <p:nvPr>
            <p:ph type="ftr" sz="quarter" idx="11"/>
          </p:nvPr>
        </p:nvSpPr>
        <p:spPr/>
        <p:txBody>
          <a:bodyPr/>
          <a:lstStyle/>
          <a:p>
            <a:r>
              <a:rPr lang="en-US" smtClean="0"/>
              <a:t>Lesson 5 - John 1:19-34</a:t>
            </a:r>
            <a:endParaRPr lang="en-US" dirty="0"/>
          </a:p>
        </p:txBody>
      </p:sp>
      <p:sp>
        <p:nvSpPr>
          <p:cNvPr id="6" name="Slide Number Placeholder 5"/>
          <p:cNvSpPr>
            <a:spLocks noGrp="1"/>
          </p:cNvSpPr>
          <p:nvPr>
            <p:ph type="sldNum" sz="quarter" idx="12"/>
          </p:nvPr>
        </p:nvSpPr>
        <p:spPr/>
        <p:txBody>
          <a:bodyPr/>
          <a:lstStyle/>
          <a:p>
            <a:fld id="{5762F52A-C960-462B-8236-8A9481EACB9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October 14, 2014</a:t>
            </a:r>
            <a:endParaRPr lang="en-US" dirty="0"/>
          </a:p>
        </p:txBody>
      </p:sp>
      <p:sp>
        <p:nvSpPr>
          <p:cNvPr id="5" name="Footer Placeholder 4"/>
          <p:cNvSpPr>
            <a:spLocks noGrp="1"/>
          </p:cNvSpPr>
          <p:nvPr>
            <p:ph type="ftr" sz="quarter" idx="11"/>
          </p:nvPr>
        </p:nvSpPr>
        <p:spPr/>
        <p:txBody>
          <a:bodyPr/>
          <a:lstStyle/>
          <a:p>
            <a:r>
              <a:rPr lang="en-US" smtClean="0"/>
              <a:t>Lesson 5 - John 1:19-34</a:t>
            </a:r>
            <a:endParaRPr lang="en-US" dirty="0"/>
          </a:p>
        </p:txBody>
      </p:sp>
      <p:sp>
        <p:nvSpPr>
          <p:cNvPr id="6" name="Slide Number Placeholder 5"/>
          <p:cNvSpPr>
            <a:spLocks noGrp="1"/>
          </p:cNvSpPr>
          <p:nvPr>
            <p:ph type="sldNum" sz="quarter" idx="12"/>
          </p:nvPr>
        </p:nvSpPr>
        <p:spPr/>
        <p:txBody>
          <a:bodyPr/>
          <a:lstStyle/>
          <a:p>
            <a:fld id="{5762F52A-C960-462B-8236-8A9481EACB9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146" indent="0">
              <a:buNone/>
              <a:defRPr sz="1800">
                <a:solidFill>
                  <a:schemeClr val="tx1">
                    <a:tint val="75000"/>
                  </a:schemeClr>
                </a:solidFill>
              </a:defRPr>
            </a:lvl2pPr>
            <a:lvl3pPr marL="914293" indent="0">
              <a:buNone/>
              <a:defRPr sz="1600">
                <a:solidFill>
                  <a:schemeClr val="tx1">
                    <a:tint val="75000"/>
                  </a:schemeClr>
                </a:solidFill>
              </a:defRPr>
            </a:lvl3pPr>
            <a:lvl4pPr marL="1371440" indent="0">
              <a:buNone/>
              <a:defRPr sz="1400">
                <a:solidFill>
                  <a:schemeClr val="tx1">
                    <a:tint val="75000"/>
                  </a:schemeClr>
                </a:solidFill>
              </a:defRPr>
            </a:lvl4pPr>
            <a:lvl5pPr marL="1828586" indent="0">
              <a:buNone/>
              <a:defRPr sz="1400">
                <a:solidFill>
                  <a:schemeClr val="tx1">
                    <a:tint val="75000"/>
                  </a:schemeClr>
                </a:solidFill>
              </a:defRPr>
            </a:lvl5pPr>
            <a:lvl6pPr marL="2285733" indent="0">
              <a:buNone/>
              <a:defRPr sz="1400">
                <a:solidFill>
                  <a:schemeClr val="tx1">
                    <a:tint val="75000"/>
                  </a:schemeClr>
                </a:solidFill>
              </a:defRPr>
            </a:lvl6pPr>
            <a:lvl7pPr marL="2742879" indent="0">
              <a:buNone/>
              <a:defRPr sz="1400">
                <a:solidFill>
                  <a:schemeClr val="tx1">
                    <a:tint val="75000"/>
                  </a:schemeClr>
                </a:solidFill>
              </a:defRPr>
            </a:lvl7pPr>
            <a:lvl8pPr marL="3200026" indent="0">
              <a:buNone/>
              <a:defRPr sz="1400">
                <a:solidFill>
                  <a:schemeClr val="tx1">
                    <a:tint val="75000"/>
                  </a:schemeClr>
                </a:solidFill>
              </a:defRPr>
            </a:lvl8pPr>
            <a:lvl9pPr marL="3657172"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October 14, 2014</a:t>
            </a:r>
            <a:endParaRPr lang="en-US" dirty="0"/>
          </a:p>
        </p:txBody>
      </p:sp>
      <p:sp>
        <p:nvSpPr>
          <p:cNvPr id="5" name="Footer Placeholder 4"/>
          <p:cNvSpPr>
            <a:spLocks noGrp="1"/>
          </p:cNvSpPr>
          <p:nvPr>
            <p:ph type="ftr" sz="quarter" idx="11"/>
          </p:nvPr>
        </p:nvSpPr>
        <p:spPr/>
        <p:txBody>
          <a:bodyPr/>
          <a:lstStyle/>
          <a:p>
            <a:r>
              <a:rPr lang="en-US" smtClean="0"/>
              <a:t>Lesson 5 - John 1:19-34</a:t>
            </a:r>
            <a:endParaRPr lang="en-US" dirty="0"/>
          </a:p>
        </p:txBody>
      </p:sp>
      <p:sp>
        <p:nvSpPr>
          <p:cNvPr id="6" name="Slide Number Placeholder 5"/>
          <p:cNvSpPr>
            <a:spLocks noGrp="1"/>
          </p:cNvSpPr>
          <p:nvPr>
            <p:ph type="sldNum" sz="quarter" idx="12"/>
          </p:nvPr>
        </p:nvSpPr>
        <p:spPr/>
        <p:txBody>
          <a:bodyPr/>
          <a:lstStyle/>
          <a:p>
            <a:fld id="{5762F52A-C960-462B-8236-8A9481EACB9C}"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October 14, 2014</a:t>
            </a:r>
            <a:endParaRPr lang="en-US" dirty="0"/>
          </a:p>
        </p:txBody>
      </p:sp>
      <p:sp>
        <p:nvSpPr>
          <p:cNvPr id="6" name="Footer Placeholder 5"/>
          <p:cNvSpPr>
            <a:spLocks noGrp="1"/>
          </p:cNvSpPr>
          <p:nvPr>
            <p:ph type="ftr" sz="quarter" idx="11"/>
          </p:nvPr>
        </p:nvSpPr>
        <p:spPr/>
        <p:txBody>
          <a:bodyPr/>
          <a:lstStyle/>
          <a:p>
            <a:r>
              <a:rPr lang="en-US" smtClean="0"/>
              <a:t>Lesson 5 - John 1:19-34</a:t>
            </a:r>
            <a:endParaRPr lang="en-US" dirty="0"/>
          </a:p>
        </p:txBody>
      </p:sp>
      <p:sp>
        <p:nvSpPr>
          <p:cNvPr id="7" name="Slide Number Placeholder 6"/>
          <p:cNvSpPr>
            <a:spLocks noGrp="1"/>
          </p:cNvSpPr>
          <p:nvPr>
            <p:ph type="sldNum" sz="quarter" idx="12"/>
          </p:nvPr>
        </p:nvSpPr>
        <p:spPr/>
        <p:txBody>
          <a:bodyPr/>
          <a:lstStyle/>
          <a:p>
            <a:fld id="{5762F52A-C960-462B-8236-8A9481EACB9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146" indent="0">
              <a:buNone/>
              <a:defRPr sz="2000" b="1"/>
            </a:lvl2pPr>
            <a:lvl3pPr marL="914293" indent="0">
              <a:buNone/>
              <a:defRPr sz="1800" b="1"/>
            </a:lvl3pPr>
            <a:lvl4pPr marL="1371440" indent="0">
              <a:buNone/>
              <a:defRPr sz="1600" b="1"/>
            </a:lvl4pPr>
            <a:lvl5pPr marL="1828586" indent="0">
              <a:buNone/>
              <a:defRPr sz="1600" b="1"/>
            </a:lvl5pPr>
            <a:lvl6pPr marL="2285733" indent="0">
              <a:buNone/>
              <a:defRPr sz="1600" b="1"/>
            </a:lvl6pPr>
            <a:lvl7pPr marL="2742879" indent="0">
              <a:buNone/>
              <a:defRPr sz="1600" b="1"/>
            </a:lvl7pPr>
            <a:lvl8pPr marL="3200026" indent="0">
              <a:buNone/>
              <a:defRPr sz="1600" b="1"/>
            </a:lvl8pPr>
            <a:lvl9pPr marL="3657172"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146" indent="0">
              <a:buNone/>
              <a:defRPr sz="2000" b="1"/>
            </a:lvl2pPr>
            <a:lvl3pPr marL="914293" indent="0">
              <a:buNone/>
              <a:defRPr sz="1800" b="1"/>
            </a:lvl3pPr>
            <a:lvl4pPr marL="1371440" indent="0">
              <a:buNone/>
              <a:defRPr sz="1600" b="1"/>
            </a:lvl4pPr>
            <a:lvl5pPr marL="1828586" indent="0">
              <a:buNone/>
              <a:defRPr sz="1600" b="1"/>
            </a:lvl5pPr>
            <a:lvl6pPr marL="2285733" indent="0">
              <a:buNone/>
              <a:defRPr sz="1600" b="1"/>
            </a:lvl6pPr>
            <a:lvl7pPr marL="2742879" indent="0">
              <a:buNone/>
              <a:defRPr sz="1600" b="1"/>
            </a:lvl7pPr>
            <a:lvl8pPr marL="3200026" indent="0">
              <a:buNone/>
              <a:defRPr sz="1600" b="1"/>
            </a:lvl8pPr>
            <a:lvl9pPr marL="3657172"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October 14, 2014</a:t>
            </a:r>
            <a:endParaRPr lang="en-US" dirty="0"/>
          </a:p>
        </p:txBody>
      </p:sp>
      <p:sp>
        <p:nvSpPr>
          <p:cNvPr id="8" name="Footer Placeholder 7"/>
          <p:cNvSpPr>
            <a:spLocks noGrp="1"/>
          </p:cNvSpPr>
          <p:nvPr>
            <p:ph type="ftr" sz="quarter" idx="11"/>
          </p:nvPr>
        </p:nvSpPr>
        <p:spPr/>
        <p:txBody>
          <a:bodyPr/>
          <a:lstStyle/>
          <a:p>
            <a:r>
              <a:rPr lang="en-US" smtClean="0"/>
              <a:t>Lesson 5 - John 1:19-34</a:t>
            </a:r>
            <a:endParaRPr lang="en-US" dirty="0"/>
          </a:p>
        </p:txBody>
      </p:sp>
      <p:sp>
        <p:nvSpPr>
          <p:cNvPr id="9" name="Slide Number Placeholder 8"/>
          <p:cNvSpPr>
            <a:spLocks noGrp="1"/>
          </p:cNvSpPr>
          <p:nvPr>
            <p:ph type="sldNum" sz="quarter" idx="12"/>
          </p:nvPr>
        </p:nvSpPr>
        <p:spPr/>
        <p:txBody>
          <a:bodyPr/>
          <a:lstStyle/>
          <a:p>
            <a:fld id="{5762F52A-C960-462B-8236-8A9481EACB9C}"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October 14, 2014</a:t>
            </a:r>
            <a:endParaRPr lang="en-US" dirty="0"/>
          </a:p>
        </p:txBody>
      </p:sp>
      <p:sp>
        <p:nvSpPr>
          <p:cNvPr id="4" name="Footer Placeholder 3"/>
          <p:cNvSpPr>
            <a:spLocks noGrp="1"/>
          </p:cNvSpPr>
          <p:nvPr>
            <p:ph type="ftr" sz="quarter" idx="11"/>
          </p:nvPr>
        </p:nvSpPr>
        <p:spPr/>
        <p:txBody>
          <a:bodyPr/>
          <a:lstStyle/>
          <a:p>
            <a:r>
              <a:rPr lang="en-US" smtClean="0"/>
              <a:t>Lesson 5 - John 1:19-34</a:t>
            </a:r>
            <a:endParaRPr lang="en-US" dirty="0"/>
          </a:p>
        </p:txBody>
      </p:sp>
      <p:sp>
        <p:nvSpPr>
          <p:cNvPr id="5" name="Slide Number Placeholder 4"/>
          <p:cNvSpPr>
            <a:spLocks noGrp="1"/>
          </p:cNvSpPr>
          <p:nvPr>
            <p:ph type="sldNum" sz="quarter" idx="12"/>
          </p:nvPr>
        </p:nvSpPr>
        <p:spPr/>
        <p:txBody>
          <a:bodyPr/>
          <a:lstStyle/>
          <a:p>
            <a:fld id="{5762F52A-C960-462B-8236-8A9481EACB9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127000" y="6548755"/>
            <a:ext cx="1447800" cy="365125"/>
          </a:xfrm>
        </p:spPr>
        <p:txBody>
          <a:bodyPr/>
          <a:lstStyle/>
          <a:p>
            <a:r>
              <a:rPr lang="en-US" smtClean="0"/>
              <a:t>October 14, 2014</a:t>
            </a:r>
            <a:endParaRPr lang="en-US" dirty="0"/>
          </a:p>
        </p:txBody>
      </p:sp>
      <p:sp>
        <p:nvSpPr>
          <p:cNvPr id="3" name="Footer Placeholder 2"/>
          <p:cNvSpPr>
            <a:spLocks noGrp="1"/>
          </p:cNvSpPr>
          <p:nvPr>
            <p:ph type="ftr" sz="quarter" idx="11"/>
          </p:nvPr>
        </p:nvSpPr>
        <p:spPr>
          <a:xfrm>
            <a:off x="2087880" y="6558915"/>
            <a:ext cx="4953000" cy="365125"/>
          </a:xfrm>
        </p:spPr>
        <p:txBody>
          <a:bodyPr/>
          <a:lstStyle/>
          <a:p>
            <a:r>
              <a:rPr lang="en-US" smtClean="0"/>
              <a:t>Lesson 5 - John 1:19-34</a:t>
            </a:r>
            <a:endParaRPr lang="en-US" dirty="0"/>
          </a:p>
        </p:txBody>
      </p:sp>
      <p:sp>
        <p:nvSpPr>
          <p:cNvPr id="4" name="Slide Number Placeholder 3"/>
          <p:cNvSpPr>
            <a:spLocks noGrp="1"/>
          </p:cNvSpPr>
          <p:nvPr>
            <p:ph type="sldNum" sz="quarter" idx="12"/>
          </p:nvPr>
        </p:nvSpPr>
        <p:spPr>
          <a:xfrm>
            <a:off x="8411828" y="6518275"/>
            <a:ext cx="685800" cy="365125"/>
          </a:xfrm>
        </p:spPr>
        <p:txBody>
          <a:bodyPr/>
          <a:lstStyle>
            <a:lvl1pPr algn="r">
              <a:defRPr/>
            </a:lvl1pPr>
          </a:lstStyle>
          <a:p>
            <a:fld id="{5762F52A-C960-462B-8236-8A9481EACB9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0"/>
            <a:ext cx="3008313" cy="4691063"/>
          </a:xfrm>
        </p:spPr>
        <p:txBody>
          <a:bodyPr/>
          <a:lstStyle>
            <a:lvl1pPr marL="0" indent="0">
              <a:buNone/>
              <a:defRPr sz="1400"/>
            </a:lvl1pPr>
            <a:lvl2pPr marL="457146" indent="0">
              <a:buNone/>
              <a:defRPr sz="1200"/>
            </a:lvl2pPr>
            <a:lvl3pPr marL="914293" indent="0">
              <a:buNone/>
              <a:defRPr sz="1000"/>
            </a:lvl3pPr>
            <a:lvl4pPr marL="1371440" indent="0">
              <a:buNone/>
              <a:defRPr sz="900"/>
            </a:lvl4pPr>
            <a:lvl5pPr marL="1828586" indent="0">
              <a:buNone/>
              <a:defRPr sz="900"/>
            </a:lvl5pPr>
            <a:lvl6pPr marL="2285733" indent="0">
              <a:buNone/>
              <a:defRPr sz="900"/>
            </a:lvl6pPr>
            <a:lvl7pPr marL="2742879" indent="0">
              <a:buNone/>
              <a:defRPr sz="900"/>
            </a:lvl7pPr>
            <a:lvl8pPr marL="3200026" indent="0">
              <a:buNone/>
              <a:defRPr sz="900"/>
            </a:lvl8pPr>
            <a:lvl9pPr marL="3657172"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October 14, 2014</a:t>
            </a:r>
            <a:endParaRPr lang="en-US" dirty="0"/>
          </a:p>
        </p:txBody>
      </p:sp>
      <p:sp>
        <p:nvSpPr>
          <p:cNvPr id="6" name="Footer Placeholder 5"/>
          <p:cNvSpPr>
            <a:spLocks noGrp="1"/>
          </p:cNvSpPr>
          <p:nvPr>
            <p:ph type="ftr" sz="quarter" idx="11"/>
          </p:nvPr>
        </p:nvSpPr>
        <p:spPr/>
        <p:txBody>
          <a:bodyPr/>
          <a:lstStyle/>
          <a:p>
            <a:r>
              <a:rPr lang="en-US" smtClean="0"/>
              <a:t>Lesson 5 - John 1:19-34</a:t>
            </a:r>
            <a:endParaRPr lang="en-US" dirty="0"/>
          </a:p>
        </p:txBody>
      </p:sp>
      <p:sp>
        <p:nvSpPr>
          <p:cNvPr id="7" name="Slide Number Placeholder 6"/>
          <p:cNvSpPr>
            <a:spLocks noGrp="1"/>
          </p:cNvSpPr>
          <p:nvPr>
            <p:ph type="sldNum" sz="quarter" idx="12"/>
          </p:nvPr>
        </p:nvSpPr>
        <p:spPr/>
        <p:txBody>
          <a:bodyPr/>
          <a:lstStyle/>
          <a:p>
            <a:fld id="{5762F52A-C960-462B-8236-8A9481EACB9C}"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46" indent="0">
              <a:buNone/>
              <a:defRPr sz="2800"/>
            </a:lvl2pPr>
            <a:lvl3pPr marL="914293" indent="0">
              <a:buNone/>
              <a:defRPr sz="2400"/>
            </a:lvl3pPr>
            <a:lvl4pPr marL="1371440" indent="0">
              <a:buNone/>
              <a:defRPr sz="2000"/>
            </a:lvl4pPr>
            <a:lvl5pPr marL="1828586" indent="0">
              <a:buNone/>
              <a:defRPr sz="2000"/>
            </a:lvl5pPr>
            <a:lvl6pPr marL="2285733" indent="0">
              <a:buNone/>
              <a:defRPr sz="2000"/>
            </a:lvl6pPr>
            <a:lvl7pPr marL="2742879" indent="0">
              <a:buNone/>
              <a:defRPr sz="2000"/>
            </a:lvl7pPr>
            <a:lvl8pPr marL="3200026" indent="0">
              <a:buNone/>
              <a:defRPr sz="2000"/>
            </a:lvl8pPr>
            <a:lvl9pPr marL="3657172"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46" indent="0">
              <a:buNone/>
              <a:defRPr sz="1200"/>
            </a:lvl2pPr>
            <a:lvl3pPr marL="914293" indent="0">
              <a:buNone/>
              <a:defRPr sz="1000"/>
            </a:lvl3pPr>
            <a:lvl4pPr marL="1371440" indent="0">
              <a:buNone/>
              <a:defRPr sz="900"/>
            </a:lvl4pPr>
            <a:lvl5pPr marL="1828586" indent="0">
              <a:buNone/>
              <a:defRPr sz="900"/>
            </a:lvl5pPr>
            <a:lvl6pPr marL="2285733" indent="0">
              <a:buNone/>
              <a:defRPr sz="900"/>
            </a:lvl6pPr>
            <a:lvl7pPr marL="2742879" indent="0">
              <a:buNone/>
              <a:defRPr sz="900"/>
            </a:lvl7pPr>
            <a:lvl8pPr marL="3200026" indent="0">
              <a:buNone/>
              <a:defRPr sz="900"/>
            </a:lvl8pPr>
            <a:lvl9pPr marL="3657172"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October 14, 2014</a:t>
            </a:r>
            <a:endParaRPr lang="en-US" dirty="0"/>
          </a:p>
        </p:txBody>
      </p:sp>
      <p:sp>
        <p:nvSpPr>
          <p:cNvPr id="6" name="Footer Placeholder 5"/>
          <p:cNvSpPr>
            <a:spLocks noGrp="1"/>
          </p:cNvSpPr>
          <p:nvPr>
            <p:ph type="ftr" sz="quarter" idx="11"/>
          </p:nvPr>
        </p:nvSpPr>
        <p:spPr/>
        <p:txBody>
          <a:bodyPr/>
          <a:lstStyle/>
          <a:p>
            <a:r>
              <a:rPr lang="en-US" smtClean="0"/>
              <a:t>Lesson 5 - John 1:19-34</a:t>
            </a:r>
            <a:endParaRPr lang="en-US" dirty="0"/>
          </a:p>
        </p:txBody>
      </p:sp>
      <p:sp>
        <p:nvSpPr>
          <p:cNvPr id="7" name="Slide Number Placeholder 6"/>
          <p:cNvSpPr>
            <a:spLocks noGrp="1"/>
          </p:cNvSpPr>
          <p:nvPr>
            <p:ph type="sldNum" sz="quarter" idx="12"/>
          </p:nvPr>
        </p:nvSpPr>
        <p:spPr/>
        <p:txBody>
          <a:bodyPr/>
          <a:lstStyle/>
          <a:p>
            <a:fld id="{5762F52A-C960-462B-8236-8A9481EACB9C}"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29" tIns="45714" rIns="91429" bIns="45714"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29" tIns="45714" rIns="91429" bIns="45714"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128956" y="6550969"/>
            <a:ext cx="1567764" cy="365125"/>
          </a:xfrm>
          <a:prstGeom prst="rect">
            <a:avLst/>
          </a:prstGeom>
        </p:spPr>
        <p:txBody>
          <a:bodyPr vert="horz" lIns="91429" tIns="45714" rIns="91429" bIns="45714" rtlCol="0" anchor="ctr"/>
          <a:lstStyle>
            <a:lvl1pPr algn="l">
              <a:defRPr sz="1200">
                <a:solidFill>
                  <a:schemeClr val="tx1"/>
                </a:solidFill>
              </a:defRPr>
            </a:lvl1pPr>
          </a:lstStyle>
          <a:p>
            <a:r>
              <a:rPr lang="en-US" smtClean="0"/>
              <a:t>October 14, 2014</a:t>
            </a:r>
            <a:endParaRPr lang="en-US" dirty="0"/>
          </a:p>
        </p:txBody>
      </p:sp>
      <p:sp>
        <p:nvSpPr>
          <p:cNvPr id="5" name="Footer Placeholder 4"/>
          <p:cNvSpPr>
            <a:spLocks noGrp="1"/>
          </p:cNvSpPr>
          <p:nvPr>
            <p:ph type="ftr" sz="quarter" idx="3"/>
          </p:nvPr>
        </p:nvSpPr>
        <p:spPr>
          <a:xfrm>
            <a:off x="1407812" y="6560022"/>
            <a:ext cx="6324600" cy="365125"/>
          </a:xfrm>
          <a:prstGeom prst="rect">
            <a:avLst/>
          </a:prstGeom>
        </p:spPr>
        <p:txBody>
          <a:bodyPr vert="horz" lIns="91429" tIns="45714" rIns="91429" bIns="45714" rtlCol="0" anchor="ctr"/>
          <a:lstStyle>
            <a:lvl1pPr algn="ctr">
              <a:defRPr sz="1200">
                <a:solidFill>
                  <a:schemeClr val="tx1"/>
                </a:solidFill>
              </a:defRPr>
            </a:lvl1pPr>
          </a:lstStyle>
          <a:p>
            <a:r>
              <a:rPr lang="en-US" smtClean="0"/>
              <a:t>Lesson 5 - John 1:19-34</a:t>
            </a:r>
            <a:endParaRPr lang="en-US" dirty="0"/>
          </a:p>
        </p:txBody>
      </p:sp>
      <p:sp>
        <p:nvSpPr>
          <p:cNvPr id="6" name="Slide Number Placeholder 5"/>
          <p:cNvSpPr>
            <a:spLocks noGrp="1"/>
          </p:cNvSpPr>
          <p:nvPr>
            <p:ph type="sldNum" sz="quarter" idx="4"/>
          </p:nvPr>
        </p:nvSpPr>
        <p:spPr>
          <a:xfrm>
            <a:off x="8412935" y="6519382"/>
            <a:ext cx="685800" cy="365125"/>
          </a:xfrm>
          <a:prstGeom prst="rect">
            <a:avLst/>
          </a:prstGeom>
        </p:spPr>
        <p:txBody>
          <a:bodyPr vert="horz" lIns="91429" tIns="45714" rIns="91429" bIns="45714" rtlCol="0" anchor="ctr"/>
          <a:lstStyle>
            <a:lvl1pPr algn="r">
              <a:defRPr sz="1200">
                <a:solidFill>
                  <a:schemeClr val="tx1"/>
                </a:solidFill>
              </a:defRPr>
            </a:lvl1pPr>
          </a:lstStyle>
          <a:p>
            <a:fld id="{5762F52A-C960-462B-8236-8A9481EACB9C}" type="slidenum">
              <a:rPr lang="en-US" smtClean="0"/>
              <a:pPr/>
              <a:t>‹#›</a:t>
            </a:fld>
            <a:endParaRPr lang="en-US" dirty="0"/>
          </a:p>
        </p:txBody>
      </p:sp>
      <p:pic>
        <p:nvPicPr>
          <p:cNvPr id="7" name="Picture 6"/>
          <p:cNvPicPr>
            <a:picLocks noChangeAspect="1" noChangeArrowheads="1"/>
          </p:cNvPicPr>
          <p:nvPr userDrawn="1"/>
        </p:nvPicPr>
        <p:blipFill>
          <a:blip r:embed="rId13" cstate="print"/>
          <a:srcRect/>
          <a:stretch>
            <a:fillRect/>
          </a:stretch>
        </p:blipFill>
        <p:spPr bwMode="auto">
          <a:xfrm>
            <a:off x="102050" y="76199"/>
            <a:ext cx="1726750" cy="1304097"/>
          </a:xfrm>
          <a:prstGeom prst="rect">
            <a:avLst/>
          </a:prstGeom>
          <a:noFill/>
          <a:ln w="9525">
            <a:noFill/>
            <a:miter lim="800000"/>
            <a:headEnd/>
            <a:tailEnd/>
          </a:ln>
        </p:spPr>
      </p:pic>
      <p:pic>
        <p:nvPicPr>
          <p:cNvPr id="8" name="Picture 3" descr="MOB logo"/>
          <p:cNvPicPr>
            <a:picLocks noChangeAspect="1" noChangeArrowheads="1"/>
          </p:cNvPicPr>
          <p:nvPr userDrawn="1"/>
        </p:nvPicPr>
        <p:blipFill>
          <a:blip r:embed="rId14" cstate="print"/>
          <a:srcRect/>
          <a:stretch>
            <a:fillRect/>
          </a:stretch>
        </p:blipFill>
        <p:spPr bwMode="auto">
          <a:xfrm>
            <a:off x="7010400" y="113557"/>
            <a:ext cx="2018956" cy="1276149"/>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293" rtl="0" eaLnBrk="1" latinLnBrk="0" hangingPunct="1">
        <a:spcBef>
          <a:spcPct val="0"/>
        </a:spcBef>
        <a:buNone/>
        <a:defRPr sz="4400" kern="1200">
          <a:solidFill>
            <a:schemeClr val="tx1"/>
          </a:solidFill>
          <a:latin typeface="+mj-lt"/>
          <a:ea typeface="+mj-ea"/>
          <a:cs typeface="+mj-cs"/>
        </a:defRPr>
      </a:lvl1pPr>
    </p:titleStyle>
    <p:bodyStyle>
      <a:lvl1pPr marL="342860" indent="-342860" algn="l" defTabSz="914293"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863" indent="-285717" algn="l" defTabSz="914293"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867" indent="-228573" algn="l" defTabSz="914293"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013"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159"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306"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453"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599"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746"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293" rtl="0" eaLnBrk="1" latinLnBrk="0" hangingPunct="1">
        <a:defRPr sz="1800" kern="1200">
          <a:solidFill>
            <a:schemeClr val="tx1"/>
          </a:solidFill>
          <a:latin typeface="+mn-lt"/>
          <a:ea typeface="+mn-ea"/>
          <a:cs typeface="+mn-cs"/>
        </a:defRPr>
      </a:lvl1pPr>
      <a:lvl2pPr marL="457146" algn="l" defTabSz="914293" rtl="0" eaLnBrk="1" latinLnBrk="0" hangingPunct="1">
        <a:defRPr sz="1800" kern="1200">
          <a:solidFill>
            <a:schemeClr val="tx1"/>
          </a:solidFill>
          <a:latin typeface="+mn-lt"/>
          <a:ea typeface="+mn-ea"/>
          <a:cs typeface="+mn-cs"/>
        </a:defRPr>
      </a:lvl2pPr>
      <a:lvl3pPr marL="914293" algn="l" defTabSz="914293" rtl="0" eaLnBrk="1" latinLnBrk="0" hangingPunct="1">
        <a:defRPr sz="1800" kern="1200">
          <a:solidFill>
            <a:schemeClr val="tx1"/>
          </a:solidFill>
          <a:latin typeface="+mn-lt"/>
          <a:ea typeface="+mn-ea"/>
          <a:cs typeface="+mn-cs"/>
        </a:defRPr>
      </a:lvl3pPr>
      <a:lvl4pPr marL="1371440" algn="l" defTabSz="914293" rtl="0" eaLnBrk="1" latinLnBrk="0" hangingPunct="1">
        <a:defRPr sz="1800" kern="1200">
          <a:solidFill>
            <a:schemeClr val="tx1"/>
          </a:solidFill>
          <a:latin typeface="+mn-lt"/>
          <a:ea typeface="+mn-ea"/>
          <a:cs typeface="+mn-cs"/>
        </a:defRPr>
      </a:lvl4pPr>
      <a:lvl5pPr marL="1828586" algn="l" defTabSz="914293" rtl="0" eaLnBrk="1" latinLnBrk="0" hangingPunct="1">
        <a:defRPr sz="1800" kern="1200">
          <a:solidFill>
            <a:schemeClr val="tx1"/>
          </a:solidFill>
          <a:latin typeface="+mn-lt"/>
          <a:ea typeface="+mn-ea"/>
          <a:cs typeface="+mn-cs"/>
        </a:defRPr>
      </a:lvl5pPr>
      <a:lvl6pPr marL="2285733" algn="l" defTabSz="914293" rtl="0" eaLnBrk="1" latinLnBrk="0" hangingPunct="1">
        <a:defRPr sz="1800" kern="1200">
          <a:solidFill>
            <a:schemeClr val="tx1"/>
          </a:solidFill>
          <a:latin typeface="+mn-lt"/>
          <a:ea typeface="+mn-ea"/>
          <a:cs typeface="+mn-cs"/>
        </a:defRPr>
      </a:lvl6pPr>
      <a:lvl7pPr marL="2742879" algn="l" defTabSz="914293" rtl="0" eaLnBrk="1" latinLnBrk="0" hangingPunct="1">
        <a:defRPr sz="1800" kern="1200">
          <a:solidFill>
            <a:schemeClr val="tx1"/>
          </a:solidFill>
          <a:latin typeface="+mn-lt"/>
          <a:ea typeface="+mn-ea"/>
          <a:cs typeface="+mn-cs"/>
        </a:defRPr>
      </a:lvl7pPr>
      <a:lvl8pPr marL="3200026" algn="l" defTabSz="914293" rtl="0" eaLnBrk="1" latinLnBrk="0" hangingPunct="1">
        <a:defRPr sz="1800" kern="1200">
          <a:solidFill>
            <a:schemeClr val="tx1"/>
          </a:solidFill>
          <a:latin typeface="+mn-lt"/>
          <a:ea typeface="+mn-ea"/>
          <a:cs typeface="+mn-cs"/>
        </a:defRPr>
      </a:lvl8pPr>
      <a:lvl9pPr marL="3657172" algn="l" defTabSz="91429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ibcmob.net/"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hyperlink" Target="http://www.immanuelbible.net/community-outreach/urban-immersion" TargetMode="External"/><Relationship Id="rId4" Type="http://schemas.openxmlformats.org/officeDocument/2006/relationships/hyperlink" Target="http://immanuelbible.net/season-of-service-registration" TargetMode="External"/></Relationships>
</file>

<file path=ppt/slides/_rels/slide10.xml.rels><?xml version="1.0" encoding="UTF-8" standalone="yes"?>
<Relationships xmlns="http://schemas.openxmlformats.org/package/2006/relationships"><Relationship Id="rId2" Type="http://schemas.openxmlformats.org/officeDocument/2006/relationships/hyperlink" Target="https://www.biblegateway.com/passage/?search=John+1:23&amp;version=ESV"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hyperlink" Target="https://www.biblegateway.com/passage/?search=John+1:19-28&amp;version=ESV"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s://www.biblegateway.com/passage/?search=John+1:19-28&amp;version=ESV" TargetMode="External"/><Relationship Id="rId2" Type="http://schemas.openxmlformats.org/officeDocument/2006/relationships/hyperlink" Target="https://www.biblegateway.com/passage/?search=Isaiah+40:3&amp;version=ESV"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hyperlink" Target="https://www.biblegateway.com/passage/?search=John+1:29-34&amp;version=ESV"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hyperlink" Target="https://www.biblegateway.com/passage/?search=John+1:29-34&amp;version=ESV"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hyperlink" Target="https://www.biblegateway.com/passage/?search=John+1:29-34&amp;version=ESV" TargetMode="Externa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hyperlink" Target="https://www.biblegateway.com/passage/?search=John+1:10+&amp;version=ESV" TargetMode="Externa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s://www.biblegateway.com/passage/?search=John+1:29&amp;version=ESV"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hyperlink" Target="https://www.biblegateway.com/passage/?search=John+1:19-28&amp;version=ESV"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s://www.biblegateway.com/passage/?search=John+20:30-31&amp;version=ESV"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hyperlink" Target="https://www.biblegateway.com/passage/?search=john+18:1+-+21:25&amp;version=ESV" TargetMode="External"/><Relationship Id="rId3" Type="http://schemas.openxmlformats.org/officeDocument/2006/relationships/hyperlink" Target="https://www.biblegateway.com/passage/?search=john+1&amp;version=ESV" TargetMode="External"/><Relationship Id="rId7" Type="http://schemas.openxmlformats.org/officeDocument/2006/relationships/hyperlink" Target="https://www.biblegateway.com/passage/?search=john+13:1+-+17:26&amp;version=ESV"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hyperlink" Target="https://www.biblegateway.com/passage/?search=john+5:1+-+12:50&amp;version=ESV" TargetMode="External"/><Relationship Id="rId5" Type="http://schemas.openxmlformats.org/officeDocument/2006/relationships/hyperlink" Target="https://www.biblegateway.com/passage/?search=john+1:19+-+4:54&amp;version=ESV" TargetMode="External"/><Relationship Id="rId4" Type="http://schemas.openxmlformats.org/officeDocument/2006/relationships/hyperlink" Target="https://www.biblegateway.com/passage/?search=john+1:1-18&amp;version=ESV"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www.biblegateway.com/passage/?search=John+1:14-18&amp;version=ESV" TargetMode="External"/><Relationship Id="rId3" Type="http://schemas.openxmlformats.org/officeDocument/2006/relationships/hyperlink" Target="https://www.biblegateway.com/passage/?search=John+1:1-2&amp;version=ESV" TargetMode="External"/><Relationship Id="rId7" Type="http://schemas.openxmlformats.org/officeDocument/2006/relationships/hyperlink" Target="https://www.biblegateway.com/passage/?search=John+1:12-13&amp;version=ESV" TargetMode="External"/><Relationship Id="rId2" Type="http://schemas.openxmlformats.org/officeDocument/2006/relationships/hyperlink" Target="https://www.biblegateway.com/passage/?search=John+1:1-18+&amp;version=ESV" TargetMode="External"/><Relationship Id="rId1" Type="http://schemas.openxmlformats.org/officeDocument/2006/relationships/slideLayout" Target="../slideLayouts/slideLayout7.xml"/><Relationship Id="rId6" Type="http://schemas.openxmlformats.org/officeDocument/2006/relationships/hyperlink" Target="https://www.biblegateway.com/passage/?search=John+1:9-11&amp;version=ESV" TargetMode="External"/><Relationship Id="rId5" Type="http://schemas.openxmlformats.org/officeDocument/2006/relationships/hyperlink" Target="https://www.biblegateway.com/passage/?search=John+1:6-8&amp;version=ESV" TargetMode="External"/><Relationship Id="rId4" Type="http://schemas.openxmlformats.org/officeDocument/2006/relationships/hyperlink" Target="https://www.biblegateway.com/passage/?search=John+1:3-5&amp;version=ESV"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biblegateway.com/passage/?search=John+1:19-28&amp;version=ESV" TargetMode="External"/><Relationship Id="rId2" Type="http://schemas.openxmlformats.org/officeDocument/2006/relationships/hyperlink" Target="https://www.biblegateway.com/passage/?search=John+1:19-34&amp;version=ESV" TargetMode="External"/><Relationship Id="rId1" Type="http://schemas.openxmlformats.org/officeDocument/2006/relationships/slideLayout" Target="../slideLayouts/slideLayout7.xml"/><Relationship Id="rId4" Type="http://schemas.openxmlformats.org/officeDocument/2006/relationships/hyperlink" Target="https://www.biblegateway.com/passage/?search=John+1:29-34&amp;version=ESV" TargetMode="External"/></Relationships>
</file>

<file path=ppt/slides/_rels/slide7.xml.rels><?xml version="1.0" encoding="UTF-8" standalone="yes"?>
<Relationships xmlns="http://schemas.openxmlformats.org/package/2006/relationships"><Relationship Id="rId2" Type="http://schemas.openxmlformats.org/officeDocument/2006/relationships/hyperlink" Target="https://www.biblegateway.com/passage/?search=John+1:19-28&amp;version=ESV"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https://www.biblegateway.com/passage/?search=John+1:21&amp;version=ESV"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hyperlink" Target="https://www.biblegateway.com/passage/?search=John+1:19-28&amp;version=ESV"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234440" y="1600200"/>
            <a:ext cx="6670040" cy="3046988"/>
          </a:xfrm>
          <a:prstGeom prst="rect">
            <a:avLst/>
          </a:prstGeom>
        </p:spPr>
        <p:txBody>
          <a:bodyPr wrap="square">
            <a:spAutoFit/>
          </a:bodyPr>
          <a:lstStyle/>
          <a:p>
            <a:pPr marL="457200" indent="-457200">
              <a:lnSpc>
                <a:spcPct val="150000"/>
              </a:lnSpc>
              <a:buFont typeface="Arial" panose="020B0604020202020204" pitchFamily="34" charset="0"/>
              <a:buChar char="•"/>
            </a:pPr>
            <a:r>
              <a:rPr lang="en-US" sz="3200" dirty="0" smtClean="0"/>
              <a:t>Welcome to the MOB!</a:t>
            </a:r>
          </a:p>
          <a:p>
            <a:pPr marL="457200" indent="-457200">
              <a:lnSpc>
                <a:spcPct val="150000"/>
              </a:lnSpc>
              <a:buFont typeface="Arial" panose="020B0604020202020204" pitchFamily="34" charset="0"/>
              <a:buChar char="•"/>
            </a:pPr>
            <a:r>
              <a:rPr lang="en-US" sz="3200" dirty="0" smtClean="0"/>
              <a:t>Website:  </a:t>
            </a:r>
            <a:r>
              <a:rPr lang="en-US" sz="3200" dirty="0" smtClean="0">
                <a:hlinkClick r:id="rId3"/>
              </a:rPr>
              <a:t>www.ibcmob.net</a:t>
            </a:r>
            <a:r>
              <a:rPr lang="en-US" sz="3200" dirty="0" smtClean="0"/>
              <a:t> </a:t>
            </a:r>
          </a:p>
          <a:p>
            <a:pPr marL="457200" indent="-457200">
              <a:lnSpc>
                <a:spcPct val="150000"/>
              </a:lnSpc>
              <a:buFont typeface="Arial" panose="020B0604020202020204" pitchFamily="34" charset="0"/>
              <a:buChar char="•"/>
            </a:pPr>
            <a:r>
              <a:rPr lang="en-US" sz="3200" dirty="0" smtClean="0">
                <a:hlinkClick r:id="rId4"/>
              </a:rPr>
              <a:t>Season of Service, Nov 8-9, 2014</a:t>
            </a:r>
            <a:endParaRPr lang="en-US" sz="3200" dirty="0" smtClean="0"/>
          </a:p>
          <a:p>
            <a:pPr marL="457200" indent="-457200">
              <a:lnSpc>
                <a:spcPct val="150000"/>
              </a:lnSpc>
              <a:buFont typeface="Arial" panose="020B0604020202020204" pitchFamily="34" charset="0"/>
              <a:buChar char="•"/>
            </a:pPr>
            <a:r>
              <a:rPr lang="en-US" sz="3200" dirty="0" smtClean="0">
                <a:hlinkClick r:id="rId5"/>
              </a:rPr>
              <a:t>Urban Immersion, Nov 6-9, 2014</a:t>
            </a:r>
            <a:endParaRPr lang="en-US" sz="3200" dirty="0" smtClean="0"/>
          </a:p>
        </p:txBody>
      </p:sp>
      <p:sp>
        <p:nvSpPr>
          <p:cNvPr id="4" name="Rectangle 3"/>
          <p:cNvSpPr/>
          <p:nvPr/>
        </p:nvSpPr>
        <p:spPr>
          <a:xfrm>
            <a:off x="2565301" y="311873"/>
            <a:ext cx="4020204" cy="769441"/>
          </a:xfrm>
          <a:prstGeom prst="rect">
            <a:avLst/>
          </a:prstGeom>
        </p:spPr>
        <p:txBody>
          <a:bodyPr wrap="none" anchor="ctr">
            <a:spAutoFit/>
          </a:bodyPr>
          <a:lstStyle/>
          <a:p>
            <a:pPr algn="ctr"/>
            <a:r>
              <a:rPr lang="en-US" sz="4400" b="1" dirty="0" smtClean="0"/>
              <a:t>Announcements</a:t>
            </a:r>
            <a:endParaRPr lang="en-US" sz="3600" dirty="0"/>
          </a:p>
        </p:txBody>
      </p:sp>
      <p:sp>
        <p:nvSpPr>
          <p:cNvPr id="11" name="Footer Placeholder 9"/>
          <p:cNvSpPr>
            <a:spLocks noGrp="1"/>
          </p:cNvSpPr>
          <p:nvPr>
            <p:ph type="ftr" sz="quarter" idx="11"/>
          </p:nvPr>
        </p:nvSpPr>
        <p:spPr>
          <a:xfrm>
            <a:off x="1561700" y="6492875"/>
            <a:ext cx="6019800" cy="365125"/>
          </a:xfrm>
        </p:spPr>
        <p:txBody>
          <a:bodyPr/>
          <a:lstStyle/>
          <a:p>
            <a:r>
              <a:rPr lang="en-US" smtClean="0"/>
              <a:t>Lesson 5 - John 1:19-34</a:t>
            </a:r>
            <a:endParaRPr lang="en-US" dirty="0"/>
          </a:p>
        </p:txBody>
      </p:sp>
      <p:sp>
        <p:nvSpPr>
          <p:cNvPr id="12" name="Date Placeholder 7"/>
          <p:cNvSpPr>
            <a:spLocks noGrp="1"/>
          </p:cNvSpPr>
          <p:nvPr>
            <p:ph type="dt" sz="half" idx="10"/>
          </p:nvPr>
        </p:nvSpPr>
        <p:spPr>
          <a:xfrm>
            <a:off x="47324" y="6492875"/>
            <a:ext cx="1857675" cy="365125"/>
          </a:xfrm>
        </p:spPr>
        <p:txBody>
          <a:bodyPr/>
          <a:lstStyle/>
          <a:p>
            <a:r>
              <a:rPr lang="en-US" smtClean="0"/>
              <a:t>October 14, 2014</a:t>
            </a:r>
            <a:endParaRPr lang="en-US" dirty="0"/>
          </a:p>
        </p:txBody>
      </p:sp>
      <p:sp>
        <p:nvSpPr>
          <p:cNvPr id="2" name="Slide Number Placeholder 1"/>
          <p:cNvSpPr>
            <a:spLocks noGrp="1"/>
          </p:cNvSpPr>
          <p:nvPr>
            <p:ph type="sldNum" sz="quarter" idx="12"/>
          </p:nvPr>
        </p:nvSpPr>
        <p:spPr/>
        <p:txBody>
          <a:bodyPr/>
          <a:lstStyle/>
          <a:p>
            <a:fld id="{5762F52A-C960-462B-8236-8A9481EACB9C}" type="slidenum">
              <a:rPr lang="en-US" smtClean="0"/>
              <a:pPr/>
              <a:t>1</a:t>
            </a:fld>
            <a:endParaRPr lang="en-US" dirty="0"/>
          </a:p>
        </p:txBody>
      </p:sp>
    </p:spTree>
    <p:extLst>
      <p:ext uri="{BB962C8B-B14F-4D97-AF65-F5344CB8AC3E}">
        <p14:creationId xmlns:p14="http://schemas.microsoft.com/office/powerpoint/2010/main" val="18725654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9"/>
          <p:cNvSpPr>
            <a:spLocks noGrp="1"/>
          </p:cNvSpPr>
          <p:nvPr>
            <p:ph type="ftr" sz="quarter" idx="11"/>
          </p:nvPr>
        </p:nvSpPr>
        <p:spPr>
          <a:xfrm>
            <a:off x="1561700" y="6492875"/>
            <a:ext cx="6019800" cy="365125"/>
          </a:xfrm>
        </p:spPr>
        <p:txBody>
          <a:bodyPr/>
          <a:lstStyle/>
          <a:p>
            <a:r>
              <a:rPr lang="en-US" smtClean="0"/>
              <a:t>Lesson 5 - John 1:19-34</a:t>
            </a:r>
            <a:endParaRPr lang="en-US" dirty="0"/>
          </a:p>
        </p:txBody>
      </p:sp>
      <p:sp>
        <p:nvSpPr>
          <p:cNvPr id="9" name="Date Placeholder 7"/>
          <p:cNvSpPr>
            <a:spLocks noGrp="1"/>
          </p:cNvSpPr>
          <p:nvPr>
            <p:ph type="dt" sz="half" idx="10"/>
          </p:nvPr>
        </p:nvSpPr>
        <p:spPr>
          <a:xfrm>
            <a:off x="47324" y="6492875"/>
            <a:ext cx="1857675" cy="365125"/>
          </a:xfrm>
        </p:spPr>
        <p:txBody>
          <a:bodyPr/>
          <a:lstStyle/>
          <a:p>
            <a:r>
              <a:rPr lang="en-US" smtClean="0"/>
              <a:t>October 14, 2014</a:t>
            </a:r>
            <a:endParaRPr lang="en-US" dirty="0"/>
          </a:p>
        </p:txBody>
      </p:sp>
      <p:sp>
        <p:nvSpPr>
          <p:cNvPr id="7" name="Rectangle 6"/>
          <p:cNvSpPr/>
          <p:nvPr/>
        </p:nvSpPr>
        <p:spPr>
          <a:xfrm>
            <a:off x="927846" y="1613647"/>
            <a:ext cx="7483982" cy="3785652"/>
          </a:xfrm>
          <a:prstGeom prst="rect">
            <a:avLst/>
          </a:prstGeom>
        </p:spPr>
        <p:txBody>
          <a:bodyPr wrap="square">
            <a:spAutoFit/>
          </a:bodyPr>
          <a:lstStyle/>
          <a:p>
            <a:pPr>
              <a:lnSpc>
                <a:spcPct val="150000"/>
              </a:lnSpc>
            </a:pPr>
            <a:r>
              <a:rPr lang="en-US" sz="3200" baseline="30000" dirty="0" smtClean="0"/>
              <a:t>23</a:t>
            </a:r>
            <a:r>
              <a:rPr lang="en-US" sz="3200" baseline="30000" dirty="0"/>
              <a:t> </a:t>
            </a:r>
            <a:r>
              <a:rPr lang="en-US" sz="3200" dirty="0"/>
              <a:t>He said, “I am the voice of one crying out in the wilderness, ‘Make </a:t>
            </a:r>
            <a:r>
              <a:rPr lang="en-US" sz="3200" dirty="0" smtClean="0"/>
              <a:t>straight </a:t>
            </a:r>
            <a:r>
              <a:rPr lang="en-US" sz="3200" dirty="0"/>
              <a:t>the way of the Lord,’ as the prophet Isaiah said</a:t>
            </a:r>
            <a:r>
              <a:rPr lang="en-US" sz="3200" dirty="0" smtClean="0"/>
              <a:t>.” </a:t>
            </a:r>
          </a:p>
          <a:p>
            <a:pPr>
              <a:lnSpc>
                <a:spcPct val="150000"/>
              </a:lnSpc>
            </a:pPr>
            <a:endParaRPr lang="en-US" sz="3200" dirty="0" smtClean="0"/>
          </a:p>
          <a:p>
            <a:pPr marL="457200" indent="-457200">
              <a:lnSpc>
                <a:spcPct val="150000"/>
              </a:lnSpc>
              <a:buFont typeface="Arial" panose="020B0604020202020204" pitchFamily="34" charset="0"/>
              <a:buChar char="•"/>
            </a:pPr>
            <a:r>
              <a:rPr lang="en-US" sz="3200" dirty="0" smtClean="0"/>
              <a:t>What is significant about this claim? </a:t>
            </a:r>
            <a:endParaRPr lang="en-US" sz="3200" dirty="0"/>
          </a:p>
        </p:txBody>
      </p:sp>
      <p:sp>
        <p:nvSpPr>
          <p:cNvPr id="12" name="Rectangle 11"/>
          <p:cNvSpPr/>
          <p:nvPr/>
        </p:nvSpPr>
        <p:spPr>
          <a:xfrm>
            <a:off x="2263878" y="309610"/>
            <a:ext cx="4641294" cy="769441"/>
          </a:xfrm>
          <a:prstGeom prst="rect">
            <a:avLst/>
          </a:prstGeom>
        </p:spPr>
        <p:txBody>
          <a:bodyPr wrap="square" anchor="ctr">
            <a:spAutoFit/>
          </a:bodyPr>
          <a:lstStyle/>
          <a:p>
            <a:pPr algn="ctr"/>
            <a:r>
              <a:rPr lang="en-US" sz="4400" b="1" dirty="0">
                <a:hlinkClick r:id="rId2"/>
              </a:rPr>
              <a:t>John </a:t>
            </a:r>
            <a:r>
              <a:rPr lang="en-US" sz="4400" b="1" dirty="0" smtClean="0">
                <a:hlinkClick r:id="rId2"/>
              </a:rPr>
              <a:t>1:23</a:t>
            </a:r>
            <a:endParaRPr lang="en-US" sz="3600" b="1" dirty="0" smtClean="0"/>
          </a:p>
        </p:txBody>
      </p:sp>
      <p:sp>
        <p:nvSpPr>
          <p:cNvPr id="2" name="Slide Number Placeholder 1"/>
          <p:cNvSpPr>
            <a:spLocks noGrp="1"/>
          </p:cNvSpPr>
          <p:nvPr>
            <p:ph type="sldNum" sz="quarter" idx="12"/>
          </p:nvPr>
        </p:nvSpPr>
        <p:spPr/>
        <p:txBody>
          <a:bodyPr/>
          <a:lstStyle/>
          <a:p>
            <a:fld id="{5762F52A-C960-462B-8236-8A9481EACB9C}" type="slidenum">
              <a:rPr lang="en-US" smtClean="0"/>
              <a:pPr/>
              <a:t>10</a:t>
            </a:fld>
            <a:endParaRPr lang="en-US" dirty="0"/>
          </a:p>
        </p:txBody>
      </p:sp>
    </p:spTree>
    <p:extLst>
      <p:ext uri="{BB962C8B-B14F-4D97-AF65-F5344CB8AC3E}">
        <p14:creationId xmlns:p14="http://schemas.microsoft.com/office/powerpoint/2010/main" val="7525434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9"/>
          <p:cNvSpPr>
            <a:spLocks noGrp="1"/>
          </p:cNvSpPr>
          <p:nvPr>
            <p:ph type="ftr" sz="quarter" idx="11"/>
          </p:nvPr>
        </p:nvSpPr>
        <p:spPr>
          <a:xfrm>
            <a:off x="1561700" y="6492875"/>
            <a:ext cx="6019800" cy="365125"/>
          </a:xfrm>
        </p:spPr>
        <p:txBody>
          <a:bodyPr/>
          <a:lstStyle/>
          <a:p>
            <a:r>
              <a:rPr lang="en-US" smtClean="0"/>
              <a:t>Lesson 5 - John 1:19-34</a:t>
            </a:r>
            <a:endParaRPr lang="en-US" dirty="0"/>
          </a:p>
        </p:txBody>
      </p:sp>
      <p:sp>
        <p:nvSpPr>
          <p:cNvPr id="9" name="Date Placeholder 7"/>
          <p:cNvSpPr>
            <a:spLocks noGrp="1"/>
          </p:cNvSpPr>
          <p:nvPr>
            <p:ph type="dt" sz="half" idx="10"/>
          </p:nvPr>
        </p:nvSpPr>
        <p:spPr>
          <a:xfrm>
            <a:off x="47324" y="6492875"/>
            <a:ext cx="1857675" cy="365125"/>
          </a:xfrm>
        </p:spPr>
        <p:txBody>
          <a:bodyPr/>
          <a:lstStyle/>
          <a:p>
            <a:r>
              <a:rPr lang="en-US" smtClean="0"/>
              <a:t>October 14, 2014</a:t>
            </a:r>
            <a:endParaRPr lang="en-US" dirty="0"/>
          </a:p>
        </p:txBody>
      </p:sp>
      <p:sp>
        <p:nvSpPr>
          <p:cNvPr id="7" name="Rectangle 6"/>
          <p:cNvSpPr/>
          <p:nvPr/>
        </p:nvSpPr>
        <p:spPr>
          <a:xfrm>
            <a:off x="927846" y="1536442"/>
            <a:ext cx="7758954" cy="5016758"/>
          </a:xfrm>
          <a:prstGeom prst="rect">
            <a:avLst/>
          </a:prstGeom>
        </p:spPr>
        <p:txBody>
          <a:bodyPr wrap="square">
            <a:spAutoFit/>
          </a:bodyPr>
          <a:lstStyle/>
          <a:p>
            <a:r>
              <a:rPr lang="en-US" sz="3200" baseline="30000" dirty="0"/>
              <a:t>24 </a:t>
            </a:r>
            <a:r>
              <a:rPr lang="en-US" sz="3200" dirty="0"/>
              <a:t>(Now they had been sent from the Pharisees.) </a:t>
            </a:r>
            <a:r>
              <a:rPr lang="en-US" sz="3200" baseline="30000" dirty="0"/>
              <a:t>25 </a:t>
            </a:r>
            <a:r>
              <a:rPr lang="en-US" sz="3200" dirty="0"/>
              <a:t>They asked him, “Then why are you baptizing, if you are neither the Christ, nor Elijah, nor the Prophet?” </a:t>
            </a:r>
            <a:endParaRPr lang="en-US" sz="3200" dirty="0" smtClean="0"/>
          </a:p>
          <a:p>
            <a:r>
              <a:rPr lang="en-US" sz="3200" baseline="30000" dirty="0" smtClean="0"/>
              <a:t>26</a:t>
            </a:r>
            <a:r>
              <a:rPr lang="en-US" sz="3200" baseline="30000" dirty="0"/>
              <a:t> </a:t>
            </a:r>
            <a:r>
              <a:rPr lang="en-US" sz="3200" dirty="0"/>
              <a:t>John answered them, “I baptize with water, but among you stands one you do not know, </a:t>
            </a:r>
            <a:r>
              <a:rPr lang="en-US" sz="3200" baseline="30000" dirty="0"/>
              <a:t>27 </a:t>
            </a:r>
            <a:r>
              <a:rPr lang="en-US" sz="3200" dirty="0"/>
              <a:t>even he who comes after me, the strap of whose sandal I am not worthy to untie.” </a:t>
            </a:r>
            <a:r>
              <a:rPr lang="en-US" sz="3200" baseline="30000" dirty="0"/>
              <a:t>28 </a:t>
            </a:r>
            <a:r>
              <a:rPr lang="en-US" sz="3200" dirty="0"/>
              <a:t>These things took place in Bethany across the Jordan, where John was baptizing</a:t>
            </a:r>
            <a:r>
              <a:rPr lang="en-US" sz="3200" dirty="0" smtClean="0"/>
              <a:t>.</a:t>
            </a:r>
            <a:endParaRPr lang="en-US" sz="3200" dirty="0"/>
          </a:p>
        </p:txBody>
      </p:sp>
      <p:sp>
        <p:nvSpPr>
          <p:cNvPr id="12" name="Rectangle 11"/>
          <p:cNvSpPr/>
          <p:nvPr/>
        </p:nvSpPr>
        <p:spPr>
          <a:xfrm>
            <a:off x="2263878" y="309610"/>
            <a:ext cx="4641294" cy="769441"/>
          </a:xfrm>
          <a:prstGeom prst="rect">
            <a:avLst/>
          </a:prstGeom>
        </p:spPr>
        <p:txBody>
          <a:bodyPr wrap="square" anchor="ctr">
            <a:spAutoFit/>
          </a:bodyPr>
          <a:lstStyle/>
          <a:p>
            <a:pPr algn="ctr"/>
            <a:r>
              <a:rPr lang="en-US" sz="4400" b="1" dirty="0">
                <a:hlinkClick r:id="rId2"/>
              </a:rPr>
              <a:t>John 1:19-28</a:t>
            </a:r>
            <a:endParaRPr lang="en-US" sz="3600" b="1" dirty="0"/>
          </a:p>
        </p:txBody>
      </p:sp>
      <p:sp>
        <p:nvSpPr>
          <p:cNvPr id="2" name="Slide Number Placeholder 1"/>
          <p:cNvSpPr>
            <a:spLocks noGrp="1"/>
          </p:cNvSpPr>
          <p:nvPr>
            <p:ph type="sldNum" sz="quarter" idx="12"/>
          </p:nvPr>
        </p:nvSpPr>
        <p:spPr/>
        <p:txBody>
          <a:bodyPr/>
          <a:lstStyle/>
          <a:p>
            <a:fld id="{5762F52A-C960-462B-8236-8A9481EACB9C}" type="slidenum">
              <a:rPr lang="en-US" smtClean="0"/>
              <a:pPr/>
              <a:t>11</a:t>
            </a:fld>
            <a:endParaRPr lang="en-US" dirty="0"/>
          </a:p>
        </p:txBody>
      </p:sp>
    </p:spTree>
    <p:extLst>
      <p:ext uri="{BB962C8B-B14F-4D97-AF65-F5344CB8AC3E}">
        <p14:creationId xmlns:p14="http://schemas.microsoft.com/office/powerpoint/2010/main" val="628348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9"/>
          <p:cNvSpPr>
            <a:spLocks noGrp="1"/>
          </p:cNvSpPr>
          <p:nvPr>
            <p:ph type="ftr" sz="quarter" idx="11"/>
          </p:nvPr>
        </p:nvSpPr>
        <p:spPr>
          <a:xfrm>
            <a:off x="1561700" y="6492875"/>
            <a:ext cx="6019800" cy="365125"/>
          </a:xfrm>
        </p:spPr>
        <p:txBody>
          <a:bodyPr/>
          <a:lstStyle/>
          <a:p>
            <a:r>
              <a:rPr lang="en-US" smtClean="0"/>
              <a:t>Lesson 5 - John 1:19-34</a:t>
            </a:r>
            <a:endParaRPr lang="en-US" dirty="0"/>
          </a:p>
        </p:txBody>
      </p:sp>
      <p:sp>
        <p:nvSpPr>
          <p:cNvPr id="9" name="Date Placeholder 7"/>
          <p:cNvSpPr>
            <a:spLocks noGrp="1"/>
          </p:cNvSpPr>
          <p:nvPr>
            <p:ph type="dt" sz="half" idx="10"/>
          </p:nvPr>
        </p:nvSpPr>
        <p:spPr>
          <a:xfrm>
            <a:off x="47324" y="6492875"/>
            <a:ext cx="1857675" cy="365125"/>
          </a:xfrm>
        </p:spPr>
        <p:txBody>
          <a:bodyPr/>
          <a:lstStyle/>
          <a:p>
            <a:r>
              <a:rPr lang="en-US" smtClean="0"/>
              <a:t>October 14, 2014</a:t>
            </a:r>
            <a:endParaRPr lang="en-US" dirty="0"/>
          </a:p>
        </p:txBody>
      </p:sp>
      <p:sp>
        <p:nvSpPr>
          <p:cNvPr id="2" name="Slide Number Placeholder 1"/>
          <p:cNvSpPr>
            <a:spLocks noGrp="1"/>
          </p:cNvSpPr>
          <p:nvPr>
            <p:ph type="sldNum" sz="quarter" idx="12"/>
          </p:nvPr>
        </p:nvSpPr>
        <p:spPr/>
        <p:txBody>
          <a:bodyPr/>
          <a:lstStyle/>
          <a:p>
            <a:fld id="{5762F52A-C960-462B-8236-8A9481EACB9C}" type="slidenum">
              <a:rPr lang="en-US" smtClean="0"/>
              <a:pPr/>
              <a:t>12</a:t>
            </a:fld>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5000" y="-14514"/>
            <a:ext cx="4488698" cy="6858000"/>
          </a:xfrm>
          <a:prstGeom prst="rect">
            <a:avLst/>
          </a:prstGeom>
        </p:spPr>
      </p:pic>
      <p:sp>
        <p:nvSpPr>
          <p:cNvPr id="5" name="Right Arrow 4"/>
          <p:cNvSpPr/>
          <p:nvPr/>
        </p:nvSpPr>
        <p:spPr>
          <a:xfrm rot="10800000">
            <a:off x="5801442" y="4265858"/>
            <a:ext cx="830328" cy="304800"/>
          </a:xfrm>
          <a:prstGeom prst="rightArrow">
            <a:avLst/>
          </a:prstGeom>
          <a:solidFill>
            <a:srgbClr val="FF0000"/>
          </a:solidFill>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Rectangle 10"/>
          <p:cNvSpPr/>
          <p:nvPr/>
        </p:nvSpPr>
        <p:spPr>
          <a:xfrm>
            <a:off x="6524172" y="3624942"/>
            <a:ext cx="2667000" cy="2123658"/>
          </a:xfrm>
          <a:prstGeom prst="rect">
            <a:avLst/>
          </a:prstGeom>
        </p:spPr>
        <p:txBody>
          <a:bodyPr wrap="square" anchor="b">
            <a:spAutoFit/>
          </a:bodyPr>
          <a:lstStyle/>
          <a:p>
            <a:r>
              <a:rPr lang="en-US" sz="4400" dirty="0" smtClean="0"/>
              <a:t>Bethany </a:t>
            </a:r>
          </a:p>
          <a:p>
            <a:r>
              <a:rPr lang="en-US" sz="4400" dirty="0" smtClean="0"/>
              <a:t>across </a:t>
            </a:r>
            <a:r>
              <a:rPr lang="en-US" sz="4400" dirty="0"/>
              <a:t>the </a:t>
            </a:r>
            <a:r>
              <a:rPr lang="en-US" sz="4400" dirty="0" smtClean="0"/>
              <a:t>Jordan</a:t>
            </a:r>
            <a:endParaRPr lang="en-US" sz="3600" b="1" dirty="0"/>
          </a:p>
        </p:txBody>
      </p:sp>
    </p:spTree>
    <p:extLst>
      <p:ext uri="{BB962C8B-B14F-4D97-AF65-F5344CB8AC3E}">
        <p14:creationId xmlns:p14="http://schemas.microsoft.com/office/powerpoint/2010/main" val="2578146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9"/>
          <p:cNvSpPr>
            <a:spLocks noGrp="1"/>
          </p:cNvSpPr>
          <p:nvPr>
            <p:ph type="ftr" sz="quarter" idx="11"/>
          </p:nvPr>
        </p:nvSpPr>
        <p:spPr>
          <a:xfrm>
            <a:off x="1561700" y="6492875"/>
            <a:ext cx="6019800" cy="365125"/>
          </a:xfrm>
        </p:spPr>
        <p:txBody>
          <a:bodyPr/>
          <a:lstStyle/>
          <a:p>
            <a:r>
              <a:rPr lang="en-US" smtClean="0"/>
              <a:t>Lesson 5 - John 1:19-34</a:t>
            </a:r>
            <a:endParaRPr lang="en-US" dirty="0"/>
          </a:p>
        </p:txBody>
      </p:sp>
      <p:sp>
        <p:nvSpPr>
          <p:cNvPr id="9" name="Date Placeholder 7"/>
          <p:cNvSpPr>
            <a:spLocks noGrp="1"/>
          </p:cNvSpPr>
          <p:nvPr>
            <p:ph type="dt" sz="half" idx="10"/>
          </p:nvPr>
        </p:nvSpPr>
        <p:spPr>
          <a:xfrm>
            <a:off x="47324" y="6492875"/>
            <a:ext cx="1857675" cy="365125"/>
          </a:xfrm>
        </p:spPr>
        <p:txBody>
          <a:bodyPr/>
          <a:lstStyle/>
          <a:p>
            <a:r>
              <a:rPr lang="en-US" smtClean="0"/>
              <a:t>October 14, 2014</a:t>
            </a:r>
            <a:endParaRPr lang="en-US" dirty="0"/>
          </a:p>
        </p:txBody>
      </p:sp>
      <p:sp>
        <p:nvSpPr>
          <p:cNvPr id="7" name="Rectangle 6"/>
          <p:cNvSpPr/>
          <p:nvPr/>
        </p:nvSpPr>
        <p:spPr>
          <a:xfrm>
            <a:off x="927846" y="1613647"/>
            <a:ext cx="7301754" cy="4708981"/>
          </a:xfrm>
          <a:prstGeom prst="rect">
            <a:avLst/>
          </a:prstGeom>
        </p:spPr>
        <p:txBody>
          <a:bodyPr wrap="square">
            <a:spAutoFit/>
          </a:bodyPr>
          <a:lstStyle/>
          <a:p>
            <a:pPr algn="ctr">
              <a:lnSpc>
                <a:spcPct val="150000"/>
              </a:lnSpc>
            </a:pPr>
            <a:r>
              <a:rPr lang="en-US" sz="3200" b="1" dirty="0" smtClean="0"/>
              <a:t>John’s Witness to the Priests and Levites </a:t>
            </a:r>
          </a:p>
          <a:p>
            <a:pPr marL="457200" indent="-457200">
              <a:lnSpc>
                <a:spcPct val="150000"/>
              </a:lnSpc>
              <a:buFont typeface="Arial" panose="020B0604020202020204" pitchFamily="34" charset="0"/>
              <a:buChar char="•"/>
            </a:pPr>
            <a:r>
              <a:rPr lang="en-US" sz="2800" dirty="0" smtClean="0"/>
              <a:t>John confessed he is </a:t>
            </a:r>
            <a:r>
              <a:rPr lang="en-US" sz="2800" u="sng" dirty="0" smtClean="0"/>
              <a:t>not</a:t>
            </a:r>
            <a:r>
              <a:rPr lang="en-US" sz="2800" dirty="0" smtClean="0"/>
              <a:t> the Christ</a:t>
            </a:r>
          </a:p>
          <a:p>
            <a:pPr marL="457200" indent="-457200">
              <a:lnSpc>
                <a:spcPct val="150000"/>
              </a:lnSpc>
              <a:buFont typeface="Arial" panose="020B0604020202020204" pitchFamily="34" charset="0"/>
              <a:buChar char="•"/>
            </a:pPr>
            <a:r>
              <a:rPr lang="en-US" sz="2800" dirty="0" smtClean="0"/>
              <a:t>John confirmed he is </a:t>
            </a:r>
            <a:r>
              <a:rPr lang="en-US" sz="2800" u="sng" dirty="0" smtClean="0"/>
              <a:t>not</a:t>
            </a:r>
            <a:r>
              <a:rPr lang="en-US" sz="2800" dirty="0" smtClean="0"/>
              <a:t> Elijah</a:t>
            </a:r>
          </a:p>
          <a:p>
            <a:pPr marL="457200" indent="-457200">
              <a:lnSpc>
                <a:spcPct val="150000"/>
              </a:lnSpc>
              <a:buFont typeface="Arial" panose="020B0604020202020204" pitchFamily="34" charset="0"/>
              <a:buChar char="•"/>
            </a:pPr>
            <a:r>
              <a:rPr lang="en-US" sz="2800" dirty="0" smtClean="0"/>
              <a:t>John confirmed he is </a:t>
            </a:r>
            <a:r>
              <a:rPr lang="en-US" sz="2800" u="sng" dirty="0" smtClean="0"/>
              <a:t>not</a:t>
            </a:r>
            <a:r>
              <a:rPr lang="en-US" sz="2800" dirty="0" smtClean="0"/>
              <a:t> the Prophet</a:t>
            </a:r>
            <a:endParaRPr lang="en-US" sz="2800" dirty="0"/>
          </a:p>
          <a:p>
            <a:pPr marL="457200" indent="-457200">
              <a:lnSpc>
                <a:spcPct val="150000"/>
              </a:lnSpc>
              <a:buFont typeface="Arial" panose="020B0604020202020204" pitchFamily="34" charset="0"/>
              <a:buChar char="•"/>
            </a:pPr>
            <a:r>
              <a:rPr lang="en-US" sz="2800" dirty="0" smtClean="0"/>
              <a:t>John identified himself as the (OT) voice of “one calling in the desert” (</a:t>
            </a:r>
            <a:r>
              <a:rPr lang="en-US" sz="2800" dirty="0" smtClean="0">
                <a:hlinkClick r:id="rId2"/>
              </a:rPr>
              <a:t>Isaiah 40:3</a:t>
            </a:r>
            <a:r>
              <a:rPr lang="en-US" sz="2800" dirty="0" smtClean="0"/>
              <a:t>)</a:t>
            </a:r>
          </a:p>
          <a:p>
            <a:pPr marL="457200" indent="-457200">
              <a:lnSpc>
                <a:spcPct val="150000"/>
              </a:lnSpc>
              <a:buFont typeface="Arial" panose="020B0604020202020204" pitchFamily="34" charset="0"/>
              <a:buChar char="•"/>
            </a:pPr>
            <a:r>
              <a:rPr lang="en-US" sz="2800" dirty="0" smtClean="0"/>
              <a:t>Witnesses to the presence of the Christ </a:t>
            </a:r>
          </a:p>
        </p:txBody>
      </p:sp>
      <p:sp>
        <p:nvSpPr>
          <p:cNvPr id="12" name="Rectangle 11"/>
          <p:cNvSpPr/>
          <p:nvPr/>
        </p:nvSpPr>
        <p:spPr>
          <a:xfrm>
            <a:off x="2263878" y="309610"/>
            <a:ext cx="4641294" cy="769441"/>
          </a:xfrm>
          <a:prstGeom prst="rect">
            <a:avLst/>
          </a:prstGeom>
        </p:spPr>
        <p:txBody>
          <a:bodyPr wrap="square" anchor="ctr">
            <a:spAutoFit/>
          </a:bodyPr>
          <a:lstStyle/>
          <a:p>
            <a:pPr algn="ctr"/>
            <a:r>
              <a:rPr lang="en-US" sz="4400" b="1" dirty="0">
                <a:hlinkClick r:id="rId3"/>
              </a:rPr>
              <a:t>John 1:19-28</a:t>
            </a:r>
            <a:endParaRPr lang="en-US" sz="3600" b="1" dirty="0" smtClean="0"/>
          </a:p>
        </p:txBody>
      </p:sp>
      <p:sp>
        <p:nvSpPr>
          <p:cNvPr id="2" name="Slide Number Placeholder 1"/>
          <p:cNvSpPr>
            <a:spLocks noGrp="1"/>
          </p:cNvSpPr>
          <p:nvPr>
            <p:ph type="sldNum" sz="quarter" idx="12"/>
          </p:nvPr>
        </p:nvSpPr>
        <p:spPr/>
        <p:txBody>
          <a:bodyPr/>
          <a:lstStyle/>
          <a:p>
            <a:fld id="{5762F52A-C960-462B-8236-8A9481EACB9C}" type="slidenum">
              <a:rPr lang="en-US" smtClean="0"/>
              <a:pPr/>
              <a:t>13</a:t>
            </a:fld>
            <a:endParaRPr lang="en-US" dirty="0"/>
          </a:p>
        </p:txBody>
      </p:sp>
    </p:spTree>
    <p:extLst>
      <p:ext uri="{BB962C8B-B14F-4D97-AF65-F5344CB8AC3E}">
        <p14:creationId xmlns:p14="http://schemas.microsoft.com/office/powerpoint/2010/main" val="14606465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9"/>
          <p:cNvSpPr>
            <a:spLocks noGrp="1"/>
          </p:cNvSpPr>
          <p:nvPr>
            <p:ph type="ftr" sz="quarter" idx="11"/>
          </p:nvPr>
        </p:nvSpPr>
        <p:spPr>
          <a:xfrm>
            <a:off x="1561700" y="6492875"/>
            <a:ext cx="6019800" cy="365125"/>
          </a:xfrm>
        </p:spPr>
        <p:txBody>
          <a:bodyPr/>
          <a:lstStyle/>
          <a:p>
            <a:r>
              <a:rPr lang="en-US" smtClean="0"/>
              <a:t>Lesson 5 - John 1:19-34</a:t>
            </a:r>
            <a:endParaRPr lang="en-US" dirty="0"/>
          </a:p>
        </p:txBody>
      </p:sp>
      <p:sp>
        <p:nvSpPr>
          <p:cNvPr id="9" name="Date Placeholder 7"/>
          <p:cNvSpPr>
            <a:spLocks noGrp="1"/>
          </p:cNvSpPr>
          <p:nvPr>
            <p:ph type="dt" sz="half" idx="10"/>
          </p:nvPr>
        </p:nvSpPr>
        <p:spPr>
          <a:xfrm>
            <a:off x="47324" y="6492875"/>
            <a:ext cx="1857675" cy="365125"/>
          </a:xfrm>
        </p:spPr>
        <p:txBody>
          <a:bodyPr/>
          <a:lstStyle/>
          <a:p>
            <a:r>
              <a:rPr lang="en-US" smtClean="0"/>
              <a:t>October 14, 2014</a:t>
            </a:r>
            <a:endParaRPr lang="en-US" dirty="0"/>
          </a:p>
        </p:txBody>
      </p:sp>
      <p:sp>
        <p:nvSpPr>
          <p:cNvPr id="7" name="Rectangle 6"/>
          <p:cNvSpPr/>
          <p:nvPr/>
        </p:nvSpPr>
        <p:spPr>
          <a:xfrm>
            <a:off x="927846" y="1606927"/>
            <a:ext cx="7682754" cy="4708981"/>
          </a:xfrm>
          <a:prstGeom prst="rect">
            <a:avLst/>
          </a:prstGeom>
        </p:spPr>
        <p:txBody>
          <a:bodyPr wrap="square">
            <a:spAutoFit/>
          </a:bodyPr>
          <a:lstStyle/>
          <a:p>
            <a:pPr>
              <a:lnSpc>
                <a:spcPts val="4500"/>
              </a:lnSpc>
            </a:pPr>
            <a:r>
              <a:rPr lang="en-US" sz="3200" baseline="30000" dirty="0"/>
              <a:t>29 </a:t>
            </a:r>
            <a:r>
              <a:rPr lang="en-US" sz="3200" dirty="0"/>
              <a:t>The next day he saw Jesus coming toward him, and said, “Behold, the Lamb of God, who takes away the sin of the world! </a:t>
            </a:r>
            <a:endParaRPr lang="en-US" sz="3200" dirty="0" smtClean="0"/>
          </a:p>
          <a:p>
            <a:pPr>
              <a:lnSpc>
                <a:spcPts val="4500"/>
              </a:lnSpc>
            </a:pPr>
            <a:r>
              <a:rPr lang="en-US" sz="3200" baseline="30000" dirty="0" smtClean="0"/>
              <a:t>30</a:t>
            </a:r>
            <a:r>
              <a:rPr lang="en-US" sz="3200" baseline="30000" dirty="0"/>
              <a:t> </a:t>
            </a:r>
            <a:r>
              <a:rPr lang="en-US" sz="3200" dirty="0"/>
              <a:t>This is he of whom I said, ‘After me comes a man who ranks before me, because he was before me.’ </a:t>
            </a:r>
            <a:r>
              <a:rPr lang="en-US" sz="3200" baseline="30000" dirty="0"/>
              <a:t>31 </a:t>
            </a:r>
            <a:r>
              <a:rPr lang="en-US" sz="3200" dirty="0"/>
              <a:t>I myself did not know him, </a:t>
            </a:r>
            <a:endParaRPr lang="en-US" sz="3200" dirty="0" smtClean="0"/>
          </a:p>
          <a:p>
            <a:pPr>
              <a:lnSpc>
                <a:spcPts val="4500"/>
              </a:lnSpc>
            </a:pPr>
            <a:r>
              <a:rPr lang="en-US" sz="3200" dirty="0" smtClean="0"/>
              <a:t>but </a:t>
            </a:r>
            <a:r>
              <a:rPr lang="en-US" sz="3200" dirty="0"/>
              <a:t>for this purpose I came baptizing with water, that he might be revealed to Israel.” </a:t>
            </a:r>
          </a:p>
        </p:txBody>
      </p:sp>
      <p:sp>
        <p:nvSpPr>
          <p:cNvPr id="12" name="Rectangle 11"/>
          <p:cNvSpPr/>
          <p:nvPr/>
        </p:nvSpPr>
        <p:spPr>
          <a:xfrm>
            <a:off x="2263878" y="309610"/>
            <a:ext cx="4641294" cy="769441"/>
          </a:xfrm>
          <a:prstGeom prst="rect">
            <a:avLst/>
          </a:prstGeom>
        </p:spPr>
        <p:txBody>
          <a:bodyPr wrap="square" anchor="ctr">
            <a:spAutoFit/>
          </a:bodyPr>
          <a:lstStyle/>
          <a:p>
            <a:pPr algn="ctr"/>
            <a:r>
              <a:rPr lang="en-US" sz="4400" b="1" dirty="0" smtClean="0">
                <a:hlinkClick r:id="rId2"/>
              </a:rPr>
              <a:t>John </a:t>
            </a:r>
            <a:r>
              <a:rPr lang="en-US" sz="4400" b="1" dirty="0">
                <a:hlinkClick r:id="rId2"/>
              </a:rPr>
              <a:t>1:29-34</a:t>
            </a:r>
            <a:endParaRPr lang="en-US" sz="3600" b="1" dirty="0" smtClean="0"/>
          </a:p>
        </p:txBody>
      </p:sp>
      <p:sp>
        <p:nvSpPr>
          <p:cNvPr id="2" name="Slide Number Placeholder 1"/>
          <p:cNvSpPr>
            <a:spLocks noGrp="1"/>
          </p:cNvSpPr>
          <p:nvPr>
            <p:ph type="sldNum" sz="quarter" idx="12"/>
          </p:nvPr>
        </p:nvSpPr>
        <p:spPr/>
        <p:txBody>
          <a:bodyPr/>
          <a:lstStyle/>
          <a:p>
            <a:fld id="{5762F52A-C960-462B-8236-8A9481EACB9C}" type="slidenum">
              <a:rPr lang="en-US" smtClean="0"/>
              <a:pPr/>
              <a:t>14</a:t>
            </a:fld>
            <a:endParaRPr lang="en-US" dirty="0"/>
          </a:p>
        </p:txBody>
      </p:sp>
    </p:spTree>
    <p:extLst>
      <p:ext uri="{BB962C8B-B14F-4D97-AF65-F5344CB8AC3E}">
        <p14:creationId xmlns:p14="http://schemas.microsoft.com/office/powerpoint/2010/main" val="18949529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9"/>
          <p:cNvSpPr>
            <a:spLocks noGrp="1"/>
          </p:cNvSpPr>
          <p:nvPr>
            <p:ph type="ftr" sz="quarter" idx="11"/>
          </p:nvPr>
        </p:nvSpPr>
        <p:spPr>
          <a:xfrm>
            <a:off x="1561700" y="6492875"/>
            <a:ext cx="6019800" cy="365125"/>
          </a:xfrm>
        </p:spPr>
        <p:txBody>
          <a:bodyPr/>
          <a:lstStyle/>
          <a:p>
            <a:r>
              <a:rPr lang="en-US" smtClean="0"/>
              <a:t>Lesson 5 - John 1:19-34</a:t>
            </a:r>
            <a:endParaRPr lang="en-US" dirty="0"/>
          </a:p>
        </p:txBody>
      </p:sp>
      <p:sp>
        <p:nvSpPr>
          <p:cNvPr id="9" name="Date Placeholder 7"/>
          <p:cNvSpPr>
            <a:spLocks noGrp="1"/>
          </p:cNvSpPr>
          <p:nvPr>
            <p:ph type="dt" sz="half" idx="10"/>
          </p:nvPr>
        </p:nvSpPr>
        <p:spPr>
          <a:xfrm>
            <a:off x="47324" y="6492875"/>
            <a:ext cx="1857675" cy="365125"/>
          </a:xfrm>
        </p:spPr>
        <p:txBody>
          <a:bodyPr/>
          <a:lstStyle/>
          <a:p>
            <a:r>
              <a:rPr lang="en-US" smtClean="0"/>
              <a:t>October 14, 2014</a:t>
            </a:r>
            <a:endParaRPr lang="en-US" dirty="0"/>
          </a:p>
        </p:txBody>
      </p:sp>
      <p:sp>
        <p:nvSpPr>
          <p:cNvPr id="7" name="Rectangle 6"/>
          <p:cNvSpPr/>
          <p:nvPr/>
        </p:nvSpPr>
        <p:spPr>
          <a:xfrm>
            <a:off x="927846" y="1610511"/>
            <a:ext cx="7758954" cy="4689104"/>
          </a:xfrm>
          <a:prstGeom prst="rect">
            <a:avLst/>
          </a:prstGeom>
        </p:spPr>
        <p:txBody>
          <a:bodyPr wrap="square">
            <a:spAutoFit/>
          </a:bodyPr>
          <a:lstStyle/>
          <a:p>
            <a:pPr>
              <a:lnSpc>
                <a:spcPts val="4000"/>
              </a:lnSpc>
            </a:pPr>
            <a:r>
              <a:rPr lang="en-US" sz="3200" baseline="30000" dirty="0"/>
              <a:t>32 </a:t>
            </a:r>
            <a:r>
              <a:rPr lang="en-US" sz="3200" dirty="0"/>
              <a:t>And John bore witness: “I saw the Spirit descend from heaven like a dove, and it remained on him. </a:t>
            </a:r>
            <a:r>
              <a:rPr lang="en-US" sz="3200" baseline="30000" dirty="0"/>
              <a:t>33 </a:t>
            </a:r>
            <a:r>
              <a:rPr lang="en-US" sz="3200" dirty="0"/>
              <a:t>I myself did not know him, but he who sent me to baptize with water said to me, ‘He on whom you see the Spirit descend and remain, this is he who baptizes with the Holy Spirit.’ </a:t>
            </a:r>
            <a:r>
              <a:rPr lang="en-US" sz="3200" baseline="30000" dirty="0"/>
              <a:t>34 </a:t>
            </a:r>
            <a:r>
              <a:rPr lang="en-US" sz="3200" dirty="0"/>
              <a:t>And I have seen and have borne witness that this is the Son of God.” </a:t>
            </a:r>
          </a:p>
        </p:txBody>
      </p:sp>
      <p:sp>
        <p:nvSpPr>
          <p:cNvPr id="12" name="Rectangle 11"/>
          <p:cNvSpPr/>
          <p:nvPr/>
        </p:nvSpPr>
        <p:spPr>
          <a:xfrm>
            <a:off x="2263878" y="309610"/>
            <a:ext cx="4641294" cy="769441"/>
          </a:xfrm>
          <a:prstGeom prst="rect">
            <a:avLst/>
          </a:prstGeom>
        </p:spPr>
        <p:txBody>
          <a:bodyPr wrap="square" anchor="ctr">
            <a:spAutoFit/>
          </a:bodyPr>
          <a:lstStyle/>
          <a:p>
            <a:pPr algn="ctr"/>
            <a:r>
              <a:rPr lang="en-US" sz="4400" b="1" dirty="0" smtClean="0">
                <a:hlinkClick r:id="rId2"/>
              </a:rPr>
              <a:t>John </a:t>
            </a:r>
            <a:r>
              <a:rPr lang="en-US" sz="4400" b="1" dirty="0">
                <a:hlinkClick r:id="rId2"/>
              </a:rPr>
              <a:t>1:29-34</a:t>
            </a:r>
            <a:endParaRPr lang="en-US" sz="3600" b="1" dirty="0" smtClean="0"/>
          </a:p>
        </p:txBody>
      </p:sp>
      <p:sp>
        <p:nvSpPr>
          <p:cNvPr id="2" name="Slide Number Placeholder 1"/>
          <p:cNvSpPr>
            <a:spLocks noGrp="1"/>
          </p:cNvSpPr>
          <p:nvPr>
            <p:ph type="sldNum" sz="quarter" idx="12"/>
          </p:nvPr>
        </p:nvSpPr>
        <p:spPr/>
        <p:txBody>
          <a:bodyPr/>
          <a:lstStyle/>
          <a:p>
            <a:fld id="{5762F52A-C960-462B-8236-8A9481EACB9C}" type="slidenum">
              <a:rPr lang="en-US" smtClean="0"/>
              <a:pPr/>
              <a:t>15</a:t>
            </a:fld>
            <a:endParaRPr lang="en-US" dirty="0"/>
          </a:p>
        </p:txBody>
      </p:sp>
    </p:spTree>
    <p:extLst>
      <p:ext uri="{BB962C8B-B14F-4D97-AF65-F5344CB8AC3E}">
        <p14:creationId xmlns:p14="http://schemas.microsoft.com/office/powerpoint/2010/main" val="30033216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9"/>
          <p:cNvSpPr>
            <a:spLocks noGrp="1"/>
          </p:cNvSpPr>
          <p:nvPr>
            <p:ph type="ftr" sz="quarter" idx="11"/>
          </p:nvPr>
        </p:nvSpPr>
        <p:spPr>
          <a:xfrm>
            <a:off x="1561700" y="6492875"/>
            <a:ext cx="6019800" cy="365125"/>
          </a:xfrm>
        </p:spPr>
        <p:txBody>
          <a:bodyPr/>
          <a:lstStyle/>
          <a:p>
            <a:r>
              <a:rPr lang="en-US" smtClean="0"/>
              <a:t>Lesson 5 - John 1:19-34</a:t>
            </a:r>
            <a:endParaRPr lang="en-US" dirty="0"/>
          </a:p>
        </p:txBody>
      </p:sp>
      <p:sp>
        <p:nvSpPr>
          <p:cNvPr id="9" name="Date Placeholder 7"/>
          <p:cNvSpPr>
            <a:spLocks noGrp="1"/>
          </p:cNvSpPr>
          <p:nvPr>
            <p:ph type="dt" sz="half" idx="10"/>
          </p:nvPr>
        </p:nvSpPr>
        <p:spPr>
          <a:xfrm>
            <a:off x="47324" y="6492875"/>
            <a:ext cx="1857675" cy="365125"/>
          </a:xfrm>
        </p:spPr>
        <p:txBody>
          <a:bodyPr/>
          <a:lstStyle/>
          <a:p>
            <a:r>
              <a:rPr lang="en-US" smtClean="0"/>
              <a:t>October 14, 2014</a:t>
            </a:r>
            <a:endParaRPr lang="en-US" dirty="0"/>
          </a:p>
        </p:txBody>
      </p:sp>
      <p:sp>
        <p:nvSpPr>
          <p:cNvPr id="7" name="Rectangle 6"/>
          <p:cNvSpPr/>
          <p:nvPr/>
        </p:nvSpPr>
        <p:spPr>
          <a:xfrm>
            <a:off x="927846" y="1613647"/>
            <a:ext cx="7301754" cy="4708981"/>
          </a:xfrm>
          <a:prstGeom prst="rect">
            <a:avLst/>
          </a:prstGeom>
        </p:spPr>
        <p:txBody>
          <a:bodyPr wrap="square">
            <a:spAutoFit/>
          </a:bodyPr>
          <a:lstStyle/>
          <a:p>
            <a:pPr algn="ctr">
              <a:lnSpc>
                <a:spcPct val="150000"/>
              </a:lnSpc>
            </a:pPr>
            <a:r>
              <a:rPr lang="en-US" sz="3200" b="1" dirty="0" smtClean="0"/>
              <a:t>John’s Witness at Christ’s Baptism</a:t>
            </a:r>
            <a:endParaRPr lang="en-US" sz="2800" b="1" dirty="0" smtClean="0"/>
          </a:p>
          <a:p>
            <a:pPr marL="457200" indent="-457200">
              <a:lnSpc>
                <a:spcPct val="150000"/>
              </a:lnSpc>
              <a:buFont typeface="Arial" panose="020B0604020202020204" pitchFamily="34" charset="0"/>
              <a:buChar char="•"/>
            </a:pPr>
            <a:r>
              <a:rPr lang="en-US" sz="2800" dirty="0" smtClean="0"/>
              <a:t>John declares that Jesus is the Lamb of God</a:t>
            </a:r>
          </a:p>
          <a:p>
            <a:pPr marL="914346" lvl="1" indent="-457200">
              <a:lnSpc>
                <a:spcPct val="150000"/>
              </a:lnSpc>
              <a:buFont typeface="Calibri" panose="020F0502020204030204" pitchFamily="34" charset="0"/>
              <a:buChar char="­"/>
            </a:pPr>
            <a:r>
              <a:rPr lang="en-US" sz="2800" dirty="0" smtClean="0"/>
              <a:t>John is moved by the Spirit to reveal Jesus</a:t>
            </a:r>
          </a:p>
          <a:p>
            <a:pPr marL="457200" indent="-457200">
              <a:lnSpc>
                <a:spcPct val="150000"/>
              </a:lnSpc>
              <a:buFont typeface="Arial" panose="020B0604020202020204" pitchFamily="34" charset="0"/>
              <a:buChar char="•"/>
            </a:pPr>
            <a:r>
              <a:rPr lang="en-US" sz="2800" dirty="0" smtClean="0"/>
              <a:t>John testified that he saw the Spirit come down from heaven and remain on Jesus </a:t>
            </a:r>
          </a:p>
          <a:p>
            <a:pPr marL="914346" lvl="1" indent="-457200">
              <a:lnSpc>
                <a:spcPct val="150000"/>
              </a:lnSpc>
              <a:buFont typeface="Calibri" panose="020F0502020204030204" pitchFamily="34" charset="0"/>
              <a:buChar char="­"/>
            </a:pPr>
            <a:r>
              <a:rPr lang="en-US" sz="2800" dirty="0" smtClean="0"/>
              <a:t>Conclusion:  Jesus is God’s Chosen One </a:t>
            </a:r>
          </a:p>
          <a:p>
            <a:pPr>
              <a:lnSpc>
                <a:spcPct val="150000"/>
              </a:lnSpc>
            </a:pPr>
            <a:r>
              <a:rPr lang="en-US" sz="2800" dirty="0" smtClean="0"/>
              <a:t> </a:t>
            </a:r>
            <a:endParaRPr lang="en-US" sz="2800" dirty="0"/>
          </a:p>
        </p:txBody>
      </p:sp>
      <p:sp>
        <p:nvSpPr>
          <p:cNvPr id="12" name="Rectangle 11"/>
          <p:cNvSpPr/>
          <p:nvPr/>
        </p:nvSpPr>
        <p:spPr>
          <a:xfrm>
            <a:off x="2263878" y="309610"/>
            <a:ext cx="4641294" cy="769441"/>
          </a:xfrm>
          <a:prstGeom prst="rect">
            <a:avLst/>
          </a:prstGeom>
        </p:spPr>
        <p:txBody>
          <a:bodyPr wrap="square" anchor="ctr">
            <a:spAutoFit/>
          </a:bodyPr>
          <a:lstStyle/>
          <a:p>
            <a:pPr algn="ctr"/>
            <a:r>
              <a:rPr lang="en-US" sz="4400" b="1" dirty="0" smtClean="0">
                <a:hlinkClick r:id="rId2"/>
              </a:rPr>
              <a:t>John </a:t>
            </a:r>
            <a:r>
              <a:rPr lang="en-US" sz="4400" b="1" dirty="0">
                <a:hlinkClick r:id="rId2"/>
              </a:rPr>
              <a:t>1:29-34</a:t>
            </a:r>
            <a:endParaRPr lang="en-US" sz="3600" b="1" dirty="0" smtClean="0"/>
          </a:p>
        </p:txBody>
      </p:sp>
      <p:sp>
        <p:nvSpPr>
          <p:cNvPr id="2" name="Slide Number Placeholder 1"/>
          <p:cNvSpPr>
            <a:spLocks noGrp="1"/>
          </p:cNvSpPr>
          <p:nvPr>
            <p:ph type="sldNum" sz="quarter" idx="12"/>
          </p:nvPr>
        </p:nvSpPr>
        <p:spPr/>
        <p:txBody>
          <a:bodyPr/>
          <a:lstStyle/>
          <a:p>
            <a:fld id="{5762F52A-C960-462B-8236-8A9481EACB9C}" type="slidenum">
              <a:rPr lang="en-US" smtClean="0"/>
              <a:pPr/>
              <a:t>16</a:t>
            </a:fld>
            <a:endParaRPr lang="en-US" dirty="0"/>
          </a:p>
        </p:txBody>
      </p:sp>
    </p:spTree>
    <p:extLst>
      <p:ext uri="{BB962C8B-B14F-4D97-AF65-F5344CB8AC3E}">
        <p14:creationId xmlns:p14="http://schemas.microsoft.com/office/powerpoint/2010/main" val="17680995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9"/>
          <p:cNvSpPr>
            <a:spLocks noGrp="1"/>
          </p:cNvSpPr>
          <p:nvPr>
            <p:ph type="ftr" sz="quarter" idx="11"/>
          </p:nvPr>
        </p:nvSpPr>
        <p:spPr>
          <a:xfrm>
            <a:off x="1561700" y="6492875"/>
            <a:ext cx="6019800" cy="365125"/>
          </a:xfrm>
        </p:spPr>
        <p:txBody>
          <a:bodyPr/>
          <a:lstStyle/>
          <a:p>
            <a:r>
              <a:rPr lang="en-US" smtClean="0"/>
              <a:t>Lesson 5 - John 1:19-34</a:t>
            </a:r>
            <a:endParaRPr lang="en-US" dirty="0"/>
          </a:p>
        </p:txBody>
      </p:sp>
      <p:sp>
        <p:nvSpPr>
          <p:cNvPr id="9" name="Date Placeholder 7"/>
          <p:cNvSpPr>
            <a:spLocks noGrp="1"/>
          </p:cNvSpPr>
          <p:nvPr>
            <p:ph type="dt" sz="half" idx="10"/>
          </p:nvPr>
        </p:nvSpPr>
        <p:spPr>
          <a:xfrm>
            <a:off x="47324" y="6492875"/>
            <a:ext cx="1857675" cy="365125"/>
          </a:xfrm>
        </p:spPr>
        <p:txBody>
          <a:bodyPr/>
          <a:lstStyle/>
          <a:p>
            <a:r>
              <a:rPr lang="en-US" smtClean="0"/>
              <a:t>October 14, 2014</a:t>
            </a:r>
            <a:endParaRPr lang="en-US" dirty="0"/>
          </a:p>
        </p:txBody>
      </p:sp>
      <p:sp>
        <p:nvSpPr>
          <p:cNvPr id="7" name="Rectangle 6"/>
          <p:cNvSpPr/>
          <p:nvPr/>
        </p:nvSpPr>
        <p:spPr>
          <a:xfrm>
            <a:off x="927846" y="1295400"/>
            <a:ext cx="7301754" cy="5262979"/>
          </a:xfrm>
          <a:prstGeom prst="rect">
            <a:avLst/>
          </a:prstGeom>
        </p:spPr>
        <p:txBody>
          <a:bodyPr wrap="square">
            <a:spAutoFit/>
          </a:bodyPr>
          <a:lstStyle/>
          <a:p>
            <a:pPr marL="514350" indent="-514350">
              <a:lnSpc>
                <a:spcPct val="150000"/>
              </a:lnSpc>
              <a:buFont typeface="+mj-lt"/>
              <a:buAutoNum type="arabicPeriod"/>
            </a:pPr>
            <a:r>
              <a:rPr lang="en-US" sz="2800" dirty="0" smtClean="0"/>
              <a:t>Give 2 examples in which John and the Synoptic Gospels agree about John the Baptist  (</a:t>
            </a:r>
            <a:r>
              <a:rPr lang="en-US" sz="2800" dirty="0" err="1" smtClean="0"/>
              <a:t>Kostenberger</a:t>
            </a:r>
            <a:r>
              <a:rPr lang="en-US" sz="2800" dirty="0" smtClean="0"/>
              <a:t>, p. 52) </a:t>
            </a:r>
          </a:p>
          <a:p>
            <a:pPr marL="514350" indent="-514350">
              <a:lnSpc>
                <a:spcPct val="150000"/>
              </a:lnSpc>
              <a:buFont typeface="+mj-lt"/>
              <a:buAutoNum type="arabicPeriod"/>
            </a:pPr>
            <a:r>
              <a:rPr lang="en-US" sz="2800" dirty="0" smtClean="0"/>
              <a:t>Why send Priests/Levites to question John the Baptist when the </a:t>
            </a:r>
            <a:r>
              <a:rPr lang="en-US" sz="2800" dirty="0"/>
              <a:t>Jewish religious </a:t>
            </a:r>
            <a:r>
              <a:rPr lang="en-US" sz="2800" dirty="0" smtClean="0"/>
              <a:t>leaders didn’t believe in John’s ministry?</a:t>
            </a:r>
          </a:p>
          <a:p>
            <a:pPr marL="514350" indent="-514350">
              <a:lnSpc>
                <a:spcPct val="150000"/>
              </a:lnSpc>
              <a:buFont typeface="+mj-lt"/>
              <a:buAutoNum type="arabicPeriod"/>
            </a:pPr>
            <a:r>
              <a:rPr lang="en-US" sz="2800" dirty="0" smtClean="0"/>
              <a:t>John the Baptist played his role in the Bible mission. How do we find and fulfill our role?</a:t>
            </a:r>
            <a:endParaRPr lang="en-US" sz="3200" dirty="0" smtClean="0"/>
          </a:p>
        </p:txBody>
      </p:sp>
      <p:sp>
        <p:nvSpPr>
          <p:cNvPr id="12" name="Rectangle 11"/>
          <p:cNvSpPr/>
          <p:nvPr/>
        </p:nvSpPr>
        <p:spPr>
          <a:xfrm>
            <a:off x="1911906" y="94166"/>
            <a:ext cx="5327094" cy="1200329"/>
          </a:xfrm>
          <a:prstGeom prst="rect">
            <a:avLst/>
          </a:prstGeom>
        </p:spPr>
        <p:txBody>
          <a:bodyPr wrap="square" anchor="ctr">
            <a:spAutoFit/>
          </a:bodyPr>
          <a:lstStyle/>
          <a:p>
            <a:pPr algn="ctr"/>
            <a:r>
              <a:rPr lang="en-US" sz="3600" b="1" dirty="0" smtClean="0"/>
              <a:t>Small Group Discussion</a:t>
            </a:r>
          </a:p>
          <a:p>
            <a:pPr algn="ctr"/>
            <a:r>
              <a:rPr lang="en-US" sz="3600" b="1" dirty="0" smtClean="0"/>
              <a:t>&amp; Application</a:t>
            </a:r>
            <a:endParaRPr lang="en-US" sz="2800" b="1" dirty="0" smtClean="0"/>
          </a:p>
        </p:txBody>
      </p:sp>
      <p:sp>
        <p:nvSpPr>
          <p:cNvPr id="2" name="Slide Number Placeholder 1"/>
          <p:cNvSpPr>
            <a:spLocks noGrp="1"/>
          </p:cNvSpPr>
          <p:nvPr>
            <p:ph type="sldNum" sz="quarter" idx="12"/>
          </p:nvPr>
        </p:nvSpPr>
        <p:spPr/>
        <p:txBody>
          <a:bodyPr/>
          <a:lstStyle/>
          <a:p>
            <a:fld id="{5762F52A-C960-462B-8236-8A9481EACB9C}" type="slidenum">
              <a:rPr lang="en-US" smtClean="0"/>
              <a:pPr/>
              <a:t>17</a:t>
            </a:fld>
            <a:endParaRPr lang="en-US" dirty="0"/>
          </a:p>
        </p:txBody>
      </p:sp>
    </p:spTree>
    <p:extLst>
      <p:ext uri="{BB962C8B-B14F-4D97-AF65-F5344CB8AC3E}">
        <p14:creationId xmlns:p14="http://schemas.microsoft.com/office/powerpoint/2010/main" val="33122321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p:cNvSpPr>
          <p:nvPr>
            <p:ph type="sldNum" sz="quarter" idx="12"/>
          </p:nvPr>
        </p:nvSpPr>
        <p:spPr/>
        <p:txBody>
          <a:bodyPr/>
          <a:lstStyle/>
          <a:p>
            <a:fld id="{5762F52A-C960-462B-8236-8A9481EACB9C}" type="slidenum">
              <a:rPr lang="en-US" smtClean="0"/>
              <a:pPr/>
              <a:t>18</a:t>
            </a:fld>
            <a:endParaRPr lang="en-US" dirty="0"/>
          </a:p>
        </p:txBody>
      </p:sp>
      <p:sp>
        <p:nvSpPr>
          <p:cNvPr id="10" name="Footer Placeholder 9"/>
          <p:cNvSpPr>
            <a:spLocks noGrp="1"/>
          </p:cNvSpPr>
          <p:nvPr>
            <p:ph type="ftr" sz="quarter" idx="11"/>
          </p:nvPr>
        </p:nvSpPr>
        <p:spPr>
          <a:xfrm>
            <a:off x="1561700" y="6492875"/>
            <a:ext cx="6019800" cy="365125"/>
          </a:xfrm>
        </p:spPr>
        <p:txBody>
          <a:bodyPr/>
          <a:lstStyle/>
          <a:p>
            <a:r>
              <a:rPr lang="en-US" smtClean="0"/>
              <a:t>Lesson 4 - John 1:1-18</a:t>
            </a:r>
            <a:endParaRPr lang="en-US" dirty="0"/>
          </a:p>
        </p:txBody>
      </p:sp>
      <p:sp>
        <p:nvSpPr>
          <p:cNvPr id="9" name="Date Placeholder 7"/>
          <p:cNvSpPr>
            <a:spLocks noGrp="1"/>
          </p:cNvSpPr>
          <p:nvPr>
            <p:ph type="dt" sz="half" idx="10"/>
          </p:nvPr>
        </p:nvSpPr>
        <p:spPr>
          <a:xfrm>
            <a:off x="47324" y="6492875"/>
            <a:ext cx="1857675" cy="365125"/>
          </a:xfrm>
        </p:spPr>
        <p:txBody>
          <a:bodyPr/>
          <a:lstStyle/>
          <a:p>
            <a:r>
              <a:rPr lang="en-US" smtClean="0"/>
              <a:t>October 7, 2014</a:t>
            </a:r>
            <a:endParaRPr lang="en-US" dirty="0"/>
          </a:p>
        </p:txBody>
      </p:sp>
      <p:sp>
        <p:nvSpPr>
          <p:cNvPr id="7" name="Rectangle 6"/>
          <p:cNvSpPr/>
          <p:nvPr/>
        </p:nvSpPr>
        <p:spPr>
          <a:xfrm>
            <a:off x="927846" y="1613647"/>
            <a:ext cx="7301754" cy="4524315"/>
          </a:xfrm>
          <a:prstGeom prst="rect">
            <a:avLst/>
          </a:prstGeom>
        </p:spPr>
        <p:txBody>
          <a:bodyPr wrap="square">
            <a:spAutoFit/>
          </a:bodyPr>
          <a:lstStyle/>
          <a:p>
            <a:pPr marL="514350" lvl="0" indent="-514350">
              <a:buFont typeface="+mj-lt"/>
              <a:buAutoNum type="arabicPeriod"/>
            </a:pPr>
            <a:r>
              <a:rPr lang="en-US" sz="3200" dirty="0" smtClean="0">
                <a:hlinkClick r:id="rId2"/>
              </a:rPr>
              <a:t>John 1:10</a:t>
            </a:r>
            <a:r>
              <a:rPr lang="en-US" sz="3200" dirty="0" smtClean="0"/>
              <a:t> says that the world did not recognize Jesus. How then did John the Baptist recognize Jesus and subordinate his mission to the ministry of Jesus? </a:t>
            </a:r>
            <a:endParaRPr lang="en-US" sz="3200" dirty="0"/>
          </a:p>
          <a:p>
            <a:pPr marL="514350" lvl="0" indent="-514350">
              <a:buFont typeface="+mj-lt"/>
              <a:buAutoNum type="arabicPeriod"/>
            </a:pPr>
            <a:r>
              <a:rPr lang="en-US" sz="3200" dirty="0" smtClean="0"/>
              <a:t>The Jewish reps demanded of John the Baptist, “What do you say about yourself?” How would we answer that question about our own life and our own roles and responsibilities? </a:t>
            </a:r>
            <a:endParaRPr lang="en-US" sz="3200" dirty="0"/>
          </a:p>
        </p:txBody>
      </p:sp>
      <p:sp>
        <p:nvSpPr>
          <p:cNvPr id="12" name="Rectangle 11"/>
          <p:cNvSpPr/>
          <p:nvPr/>
        </p:nvSpPr>
        <p:spPr>
          <a:xfrm>
            <a:off x="1911906" y="340388"/>
            <a:ext cx="5022294" cy="707886"/>
          </a:xfrm>
          <a:prstGeom prst="rect">
            <a:avLst/>
          </a:prstGeom>
        </p:spPr>
        <p:txBody>
          <a:bodyPr wrap="square" anchor="ctr">
            <a:spAutoFit/>
          </a:bodyPr>
          <a:lstStyle/>
          <a:p>
            <a:pPr algn="ctr"/>
            <a:r>
              <a:rPr lang="en-US" sz="4000" b="1" dirty="0" smtClean="0"/>
              <a:t>Discussion Questions</a:t>
            </a:r>
            <a:endParaRPr lang="en-US" sz="3200" b="1" dirty="0" smtClean="0"/>
          </a:p>
        </p:txBody>
      </p:sp>
    </p:spTree>
    <p:extLst>
      <p:ext uri="{BB962C8B-B14F-4D97-AF65-F5344CB8AC3E}">
        <p14:creationId xmlns:p14="http://schemas.microsoft.com/office/powerpoint/2010/main" val="29990266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p:cNvSpPr>
          <p:nvPr>
            <p:ph type="sldNum" sz="quarter" idx="12"/>
          </p:nvPr>
        </p:nvSpPr>
        <p:spPr/>
        <p:txBody>
          <a:bodyPr/>
          <a:lstStyle/>
          <a:p>
            <a:fld id="{5762F52A-C960-462B-8236-8A9481EACB9C}" type="slidenum">
              <a:rPr lang="en-US" smtClean="0"/>
              <a:pPr/>
              <a:t>19</a:t>
            </a:fld>
            <a:endParaRPr lang="en-US" dirty="0"/>
          </a:p>
        </p:txBody>
      </p:sp>
      <p:sp>
        <p:nvSpPr>
          <p:cNvPr id="10" name="Footer Placeholder 9"/>
          <p:cNvSpPr>
            <a:spLocks noGrp="1"/>
          </p:cNvSpPr>
          <p:nvPr>
            <p:ph type="ftr" sz="quarter" idx="11"/>
          </p:nvPr>
        </p:nvSpPr>
        <p:spPr>
          <a:xfrm>
            <a:off x="1561700" y="6492875"/>
            <a:ext cx="6019800" cy="365125"/>
          </a:xfrm>
        </p:spPr>
        <p:txBody>
          <a:bodyPr/>
          <a:lstStyle/>
          <a:p>
            <a:r>
              <a:rPr lang="en-US" smtClean="0"/>
              <a:t>Lesson 4 - John 1:1-18</a:t>
            </a:r>
            <a:endParaRPr lang="en-US" dirty="0"/>
          </a:p>
        </p:txBody>
      </p:sp>
      <p:sp>
        <p:nvSpPr>
          <p:cNvPr id="9" name="Date Placeholder 7"/>
          <p:cNvSpPr>
            <a:spLocks noGrp="1"/>
          </p:cNvSpPr>
          <p:nvPr>
            <p:ph type="dt" sz="half" idx="10"/>
          </p:nvPr>
        </p:nvSpPr>
        <p:spPr>
          <a:xfrm>
            <a:off x="47324" y="6492875"/>
            <a:ext cx="1857675" cy="365125"/>
          </a:xfrm>
        </p:spPr>
        <p:txBody>
          <a:bodyPr/>
          <a:lstStyle/>
          <a:p>
            <a:r>
              <a:rPr lang="en-US" smtClean="0"/>
              <a:t>October 7, 2014</a:t>
            </a:r>
            <a:endParaRPr lang="en-US" dirty="0"/>
          </a:p>
        </p:txBody>
      </p:sp>
      <p:sp>
        <p:nvSpPr>
          <p:cNvPr id="11" name="Rectangle 10"/>
          <p:cNvSpPr/>
          <p:nvPr/>
        </p:nvSpPr>
        <p:spPr>
          <a:xfrm>
            <a:off x="1911906" y="309611"/>
            <a:ext cx="5022294" cy="769441"/>
          </a:xfrm>
          <a:prstGeom prst="rect">
            <a:avLst/>
          </a:prstGeom>
        </p:spPr>
        <p:txBody>
          <a:bodyPr wrap="square" anchor="ctr">
            <a:spAutoFit/>
          </a:bodyPr>
          <a:lstStyle/>
          <a:p>
            <a:pPr algn="ctr"/>
            <a:r>
              <a:rPr lang="en-US" sz="4400" b="1" dirty="0" smtClean="0"/>
              <a:t>Closing</a:t>
            </a:r>
            <a:endParaRPr lang="en-US" sz="3200" b="1" dirty="0" smtClean="0"/>
          </a:p>
        </p:txBody>
      </p:sp>
      <p:sp>
        <p:nvSpPr>
          <p:cNvPr id="13" name="Rectangle 12"/>
          <p:cNvSpPr/>
          <p:nvPr/>
        </p:nvSpPr>
        <p:spPr>
          <a:xfrm>
            <a:off x="2756646" y="1613647"/>
            <a:ext cx="3644154" cy="3785652"/>
          </a:xfrm>
          <a:prstGeom prst="rect">
            <a:avLst/>
          </a:prstGeom>
        </p:spPr>
        <p:txBody>
          <a:bodyPr wrap="square">
            <a:spAutoFit/>
          </a:bodyPr>
          <a:lstStyle/>
          <a:p>
            <a:pPr marL="514350" lvl="0" indent="-514350">
              <a:lnSpc>
                <a:spcPct val="200000"/>
              </a:lnSpc>
              <a:buFont typeface="Arial" panose="020B0604020202020204" pitchFamily="34" charset="0"/>
              <a:buChar char="•"/>
            </a:pPr>
            <a:r>
              <a:rPr lang="en-US" sz="4000" dirty="0" smtClean="0"/>
              <a:t>Questions? </a:t>
            </a:r>
          </a:p>
          <a:p>
            <a:pPr marL="514350" lvl="0" indent="-514350">
              <a:lnSpc>
                <a:spcPct val="200000"/>
              </a:lnSpc>
              <a:buFont typeface="Arial" panose="020B0604020202020204" pitchFamily="34" charset="0"/>
              <a:buChar char="•"/>
            </a:pPr>
            <a:r>
              <a:rPr lang="en-US" sz="4000" dirty="0" smtClean="0"/>
              <a:t>Comments? </a:t>
            </a:r>
          </a:p>
          <a:p>
            <a:pPr marL="514350" lvl="0" indent="-514350">
              <a:lnSpc>
                <a:spcPct val="200000"/>
              </a:lnSpc>
              <a:buFont typeface="Arial" panose="020B0604020202020204" pitchFamily="34" charset="0"/>
              <a:buChar char="•"/>
            </a:pPr>
            <a:r>
              <a:rPr lang="en-US" sz="4000" dirty="0" smtClean="0"/>
              <a:t>Closing Prayer </a:t>
            </a:r>
            <a:endParaRPr lang="en-US" sz="4000" dirty="0"/>
          </a:p>
        </p:txBody>
      </p:sp>
    </p:spTree>
    <p:extLst>
      <p:ext uri="{BB962C8B-B14F-4D97-AF65-F5344CB8AC3E}">
        <p14:creationId xmlns:p14="http://schemas.microsoft.com/office/powerpoint/2010/main" val="35390612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9"/>
          <p:cNvSpPr>
            <a:spLocks noGrp="1"/>
          </p:cNvSpPr>
          <p:nvPr>
            <p:ph type="ftr" sz="quarter" idx="11"/>
          </p:nvPr>
        </p:nvSpPr>
        <p:spPr>
          <a:xfrm>
            <a:off x="1561700" y="6492875"/>
            <a:ext cx="6019800" cy="365125"/>
          </a:xfrm>
        </p:spPr>
        <p:txBody>
          <a:bodyPr/>
          <a:lstStyle/>
          <a:p>
            <a:r>
              <a:rPr lang="en-US" smtClean="0"/>
              <a:t>Lesson 5 - John 1:19-34</a:t>
            </a:r>
            <a:endParaRPr lang="en-US" dirty="0"/>
          </a:p>
        </p:txBody>
      </p:sp>
      <p:sp>
        <p:nvSpPr>
          <p:cNvPr id="9" name="Date Placeholder 7"/>
          <p:cNvSpPr>
            <a:spLocks noGrp="1"/>
          </p:cNvSpPr>
          <p:nvPr>
            <p:ph type="dt" sz="half" idx="10"/>
          </p:nvPr>
        </p:nvSpPr>
        <p:spPr>
          <a:xfrm>
            <a:off x="47324" y="6492875"/>
            <a:ext cx="1857675" cy="365125"/>
          </a:xfrm>
        </p:spPr>
        <p:txBody>
          <a:bodyPr/>
          <a:lstStyle/>
          <a:p>
            <a:r>
              <a:rPr lang="en-US" smtClean="0"/>
              <a:t>October 14, 2014</a:t>
            </a:r>
            <a:endParaRPr lang="en-US" dirty="0"/>
          </a:p>
        </p:txBody>
      </p:sp>
      <p:sp>
        <p:nvSpPr>
          <p:cNvPr id="7" name="Rectangle 6"/>
          <p:cNvSpPr/>
          <p:nvPr/>
        </p:nvSpPr>
        <p:spPr>
          <a:xfrm>
            <a:off x="928914" y="1613647"/>
            <a:ext cx="7300686" cy="4247317"/>
          </a:xfrm>
          <a:prstGeom prst="rect">
            <a:avLst/>
          </a:prstGeom>
        </p:spPr>
        <p:txBody>
          <a:bodyPr wrap="square">
            <a:spAutoFit/>
          </a:bodyPr>
          <a:lstStyle/>
          <a:p>
            <a:pPr algn="ctr">
              <a:lnSpc>
                <a:spcPct val="150000"/>
              </a:lnSpc>
            </a:pPr>
            <a:r>
              <a:rPr lang="en-US" sz="3600" b="1" u="sng" dirty="0">
                <a:hlinkClick r:id="rId2"/>
              </a:rPr>
              <a:t>John 1:29</a:t>
            </a:r>
            <a:r>
              <a:rPr lang="en-US" sz="3600" b="1" dirty="0"/>
              <a:t> </a:t>
            </a:r>
            <a:r>
              <a:rPr lang="en-US" sz="3600" dirty="0" smtClean="0"/>
              <a:t>(ESV)</a:t>
            </a:r>
          </a:p>
          <a:p>
            <a:pPr>
              <a:lnSpc>
                <a:spcPct val="150000"/>
              </a:lnSpc>
            </a:pPr>
            <a:r>
              <a:rPr lang="en-US" sz="3600" dirty="0" smtClean="0"/>
              <a:t>The </a:t>
            </a:r>
            <a:r>
              <a:rPr lang="en-US" sz="3600" dirty="0"/>
              <a:t>next day he saw </a:t>
            </a:r>
            <a:r>
              <a:rPr lang="en-US" sz="3600" dirty="0" smtClean="0"/>
              <a:t>Jesus </a:t>
            </a:r>
          </a:p>
          <a:p>
            <a:pPr>
              <a:lnSpc>
                <a:spcPct val="150000"/>
              </a:lnSpc>
            </a:pPr>
            <a:r>
              <a:rPr lang="en-US" sz="3600" dirty="0" smtClean="0"/>
              <a:t>coming </a:t>
            </a:r>
            <a:r>
              <a:rPr lang="en-US" sz="3600" dirty="0"/>
              <a:t>toward him, and said, </a:t>
            </a:r>
            <a:endParaRPr lang="en-US" sz="3600" dirty="0" smtClean="0"/>
          </a:p>
          <a:p>
            <a:pPr>
              <a:lnSpc>
                <a:spcPct val="150000"/>
              </a:lnSpc>
            </a:pPr>
            <a:r>
              <a:rPr lang="en-US" sz="3600" dirty="0" smtClean="0"/>
              <a:t>“</a:t>
            </a:r>
            <a:r>
              <a:rPr lang="en-US" sz="3600" dirty="0"/>
              <a:t>Behold, the Lamb of God, </a:t>
            </a:r>
            <a:endParaRPr lang="en-US" sz="3600" dirty="0" smtClean="0"/>
          </a:p>
          <a:p>
            <a:pPr>
              <a:lnSpc>
                <a:spcPct val="150000"/>
              </a:lnSpc>
            </a:pPr>
            <a:r>
              <a:rPr lang="en-US" sz="3600" dirty="0" smtClean="0"/>
              <a:t>who </a:t>
            </a:r>
            <a:r>
              <a:rPr lang="en-US" sz="3600" dirty="0"/>
              <a:t>takes away the sin of the world!</a:t>
            </a:r>
          </a:p>
        </p:txBody>
      </p:sp>
      <p:sp>
        <p:nvSpPr>
          <p:cNvPr id="12" name="Rectangle 11"/>
          <p:cNvSpPr/>
          <p:nvPr/>
        </p:nvSpPr>
        <p:spPr>
          <a:xfrm>
            <a:off x="1911906" y="309609"/>
            <a:ext cx="5022294" cy="769441"/>
          </a:xfrm>
          <a:prstGeom prst="rect">
            <a:avLst/>
          </a:prstGeom>
        </p:spPr>
        <p:txBody>
          <a:bodyPr wrap="square" anchor="ctr">
            <a:spAutoFit/>
          </a:bodyPr>
          <a:lstStyle/>
          <a:p>
            <a:pPr algn="ctr"/>
            <a:r>
              <a:rPr lang="en-US" sz="4400" b="1" dirty="0" smtClean="0"/>
              <a:t>Memory Verse</a:t>
            </a:r>
          </a:p>
        </p:txBody>
      </p:sp>
      <p:sp>
        <p:nvSpPr>
          <p:cNvPr id="2" name="Slide Number Placeholder 1"/>
          <p:cNvSpPr>
            <a:spLocks noGrp="1"/>
          </p:cNvSpPr>
          <p:nvPr>
            <p:ph type="sldNum" sz="quarter" idx="12"/>
          </p:nvPr>
        </p:nvSpPr>
        <p:spPr/>
        <p:txBody>
          <a:bodyPr/>
          <a:lstStyle/>
          <a:p>
            <a:fld id="{5762F52A-C960-462B-8236-8A9481EACB9C}" type="slidenum">
              <a:rPr lang="en-US" smtClean="0"/>
              <a:pPr/>
              <a:t>2</a:t>
            </a:fld>
            <a:endParaRPr lang="en-US" dirty="0"/>
          </a:p>
        </p:txBody>
      </p:sp>
    </p:spTree>
    <p:extLst>
      <p:ext uri="{BB962C8B-B14F-4D97-AF65-F5344CB8AC3E}">
        <p14:creationId xmlns:p14="http://schemas.microsoft.com/office/powerpoint/2010/main" val="30973065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9"/>
          <p:cNvSpPr>
            <a:spLocks noGrp="1"/>
          </p:cNvSpPr>
          <p:nvPr>
            <p:ph type="ftr" sz="quarter" idx="11"/>
          </p:nvPr>
        </p:nvSpPr>
        <p:spPr>
          <a:xfrm>
            <a:off x="1561700" y="6492875"/>
            <a:ext cx="6019800" cy="365125"/>
          </a:xfrm>
        </p:spPr>
        <p:txBody>
          <a:bodyPr/>
          <a:lstStyle/>
          <a:p>
            <a:r>
              <a:rPr lang="en-US" smtClean="0"/>
              <a:t>Lesson 5 - John 1:19-34</a:t>
            </a:r>
            <a:endParaRPr lang="en-US" dirty="0"/>
          </a:p>
        </p:txBody>
      </p:sp>
      <p:sp>
        <p:nvSpPr>
          <p:cNvPr id="9" name="Date Placeholder 7"/>
          <p:cNvSpPr>
            <a:spLocks noGrp="1"/>
          </p:cNvSpPr>
          <p:nvPr>
            <p:ph type="dt" sz="half" idx="10"/>
          </p:nvPr>
        </p:nvSpPr>
        <p:spPr>
          <a:xfrm>
            <a:off x="47324" y="6492875"/>
            <a:ext cx="1857675" cy="365125"/>
          </a:xfrm>
        </p:spPr>
        <p:txBody>
          <a:bodyPr/>
          <a:lstStyle/>
          <a:p>
            <a:r>
              <a:rPr lang="en-US" smtClean="0"/>
              <a:t>October 14, 2014</a:t>
            </a:r>
            <a:endParaRPr lang="en-US" dirty="0"/>
          </a:p>
        </p:txBody>
      </p:sp>
      <p:sp>
        <p:nvSpPr>
          <p:cNvPr id="7" name="Rectangle 6"/>
          <p:cNvSpPr/>
          <p:nvPr/>
        </p:nvSpPr>
        <p:spPr>
          <a:xfrm>
            <a:off x="927846" y="1613647"/>
            <a:ext cx="7987554" cy="4062651"/>
          </a:xfrm>
          <a:prstGeom prst="rect">
            <a:avLst/>
          </a:prstGeom>
        </p:spPr>
        <p:txBody>
          <a:bodyPr wrap="square">
            <a:spAutoFit/>
          </a:bodyPr>
          <a:lstStyle/>
          <a:p>
            <a:pPr algn="ctr">
              <a:lnSpc>
                <a:spcPct val="150000"/>
              </a:lnSpc>
            </a:pPr>
            <a:r>
              <a:rPr lang="en-US" sz="3200" b="1" dirty="0" smtClean="0"/>
              <a:t>John’s Witness to the Priests and Levites </a:t>
            </a:r>
          </a:p>
          <a:p>
            <a:pPr marL="457200" indent="-457200">
              <a:lnSpc>
                <a:spcPct val="150000"/>
              </a:lnSpc>
              <a:buFont typeface="Arial" panose="020B0604020202020204" pitchFamily="34" charset="0"/>
              <a:buChar char="•"/>
            </a:pPr>
            <a:r>
              <a:rPr lang="en-US" sz="2800" dirty="0" smtClean="0"/>
              <a:t>Jesus is the Light (John 1:7-8)</a:t>
            </a:r>
          </a:p>
          <a:p>
            <a:pPr marL="457200" indent="-457200">
              <a:lnSpc>
                <a:spcPct val="150000"/>
              </a:lnSpc>
              <a:buFont typeface="Arial" panose="020B0604020202020204" pitchFamily="34" charset="0"/>
              <a:buChar char="•"/>
            </a:pPr>
            <a:r>
              <a:rPr lang="en-US" sz="2800" dirty="0" smtClean="0"/>
              <a:t>Jesus is preeminent </a:t>
            </a:r>
            <a:r>
              <a:rPr lang="en-US" sz="2800" dirty="0"/>
              <a:t>(John 1:15</a:t>
            </a:r>
            <a:r>
              <a:rPr lang="en-US" sz="2800" dirty="0" smtClean="0"/>
              <a:t>)</a:t>
            </a:r>
            <a:endParaRPr lang="en-US" sz="2800" dirty="0"/>
          </a:p>
          <a:p>
            <a:pPr marL="457200" indent="-457200">
              <a:lnSpc>
                <a:spcPct val="150000"/>
              </a:lnSpc>
              <a:buFont typeface="Arial" panose="020B0604020202020204" pitchFamily="34" charset="0"/>
              <a:buChar char="•"/>
            </a:pPr>
            <a:r>
              <a:rPr lang="en-US" sz="2800" dirty="0" smtClean="0"/>
              <a:t>Jesus is God’s Chosen One </a:t>
            </a:r>
            <a:r>
              <a:rPr lang="en-US" sz="2800" dirty="0"/>
              <a:t>(John 1:32-34</a:t>
            </a:r>
            <a:r>
              <a:rPr lang="en-US" sz="2800" dirty="0" smtClean="0"/>
              <a:t>)</a:t>
            </a:r>
          </a:p>
          <a:p>
            <a:pPr marL="457200" indent="-457200">
              <a:lnSpc>
                <a:spcPct val="150000"/>
              </a:lnSpc>
              <a:buFont typeface="Arial" panose="020B0604020202020204" pitchFamily="34" charset="0"/>
              <a:buChar char="•"/>
            </a:pPr>
            <a:r>
              <a:rPr lang="en-US" sz="2800" dirty="0" smtClean="0"/>
              <a:t>John gave testimony to the truth </a:t>
            </a:r>
            <a:r>
              <a:rPr lang="en-US" sz="2800" dirty="0"/>
              <a:t>(John 5:33-36</a:t>
            </a:r>
            <a:r>
              <a:rPr lang="en-US" sz="2800" dirty="0" smtClean="0"/>
              <a:t>)</a:t>
            </a:r>
          </a:p>
          <a:p>
            <a:pPr marL="457200" indent="-457200">
              <a:lnSpc>
                <a:spcPct val="150000"/>
              </a:lnSpc>
              <a:buFont typeface="Arial" panose="020B0604020202020204" pitchFamily="34" charset="0"/>
              <a:buChar char="•"/>
            </a:pPr>
            <a:r>
              <a:rPr lang="en-US" sz="2800" dirty="0" smtClean="0"/>
              <a:t>John’s testimony was completely true </a:t>
            </a:r>
            <a:r>
              <a:rPr lang="en-US" sz="2800" dirty="0"/>
              <a:t>(John 10:41</a:t>
            </a:r>
            <a:r>
              <a:rPr lang="en-US" sz="2800" dirty="0" smtClean="0"/>
              <a:t>) </a:t>
            </a:r>
          </a:p>
        </p:txBody>
      </p:sp>
      <p:sp>
        <p:nvSpPr>
          <p:cNvPr id="12" name="Rectangle 11"/>
          <p:cNvSpPr/>
          <p:nvPr/>
        </p:nvSpPr>
        <p:spPr>
          <a:xfrm>
            <a:off x="2263878" y="309610"/>
            <a:ext cx="4641294" cy="769441"/>
          </a:xfrm>
          <a:prstGeom prst="rect">
            <a:avLst/>
          </a:prstGeom>
        </p:spPr>
        <p:txBody>
          <a:bodyPr wrap="square" anchor="ctr">
            <a:spAutoFit/>
          </a:bodyPr>
          <a:lstStyle/>
          <a:p>
            <a:pPr algn="ctr"/>
            <a:r>
              <a:rPr lang="en-US" sz="4400" b="1" dirty="0">
                <a:hlinkClick r:id="rId2"/>
              </a:rPr>
              <a:t>John 1:19-28</a:t>
            </a:r>
            <a:endParaRPr lang="en-US" sz="3600" b="1" dirty="0" smtClean="0"/>
          </a:p>
        </p:txBody>
      </p:sp>
      <p:sp>
        <p:nvSpPr>
          <p:cNvPr id="2" name="Slide Number Placeholder 1"/>
          <p:cNvSpPr>
            <a:spLocks noGrp="1"/>
          </p:cNvSpPr>
          <p:nvPr>
            <p:ph type="sldNum" sz="quarter" idx="12"/>
          </p:nvPr>
        </p:nvSpPr>
        <p:spPr/>
        <p:txBody>
          <a:bodyPr/>
          <a:lstStyle/>
          <a:p>
            <a:fld id="{5762F52A-C960-462B-8236-8A9481EACB9C}" type="slidenum">
              <a:rPr lang="en-US" smtClean="0"/>
              <a:pPr/>
              <a:t>20</a:t>
            </a:fld>
            <a:endParaRPr lang="en-US" dirty="0"/>
          </a:p>
        </p:txBody>
      </p:sp>
    </p:spTree>
    <p:extLst>
      <p:ext uri="{BB962C8B-B14F-4D97-AF65-F5344CB8AC3E}">
        <p14:creationId xmlns:p14="http://schemas.microsoft.com/office/powerpoint/2010/main" val="39802658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27847" y="1447800"/>
            <a:ext cx="7301753" cy="4708981"/>
          </a:xfrm>
          <a:prstGeom prst="rect">
            <a:avLst/>
          </a:prstGeom>
        </p:spPr>
        <p:txBody>
          <a:bodyPr wrap="square">
            <a:spAutoFit/>
          </a:bodyPr>
          <a:lstStyle/>
          <a:p>
            <a:pPr algn="ctr">
              <a:lnSpc>
                <a:spcPct val="150000"/>
              </a:lnSpc>
            </a:pPr>
            <a:r>
              <a:rPr lang="en-US" sz="3200" b="1" dirty="0" smtClean="0">
                <a:latin typeface="Arial" panose="020B0604020202020204" pitchFamily="34" charset="0"/>
                <a:ea typeface="Calibri" panose="020F0502020204030204" pitchFamily="34" charset="0"/>
                <a:cs typeface="Arial" panose="020B0604020202020204" pitchFamily="34" charset="0"/>
                <a:hlinkClick r:id="rId2"/>
              </a:rPr>
              <a:t>John 20:30-31</a:t>
            </a:r>
            <a:endParaRPr lang="en-US" sz="3200" b="1" dirty="0" smtClean="0">
              <a:latin typeface="Arial" panose="020B0604020202020204" pitchFamily="34" charset="0"/>
              <a:ea typeface="Calibri" panose="020F0502020204030204" pitchFamily="34" charset="0"/>
              <a:cs typeface="Arial" panose="020B0604020202020204" pitchFamily="34" charset="0"/>
            </a:endParaRPr>
          </a:p>
          <a:p>
            <a:pPr>
              <a:lnSpc>
                <a:spcPct val="150000"/>
              </a:lnSpc>
            </a:pPr>
            <a:r>
              <a:rPr lang="en-US" sz="2800" baseline="30000" dirty="0" smtClean="0">
                <a:latin typeface="Arial" panose="020B0604020202020204" pitchFamily="34" charset="0"/>
                <a:cs typeface="Arial" panose="020B0604020202020204" pitchFamily="34" charset="0"/>
              </a:rPr>
              <a:t>30</a:t>
            </a:r>
            <a:r>
              <a:rPr lang="en-US" sz="2800" baseline="30000" dirty="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Now Jesus did many other signs in the presence of the disciples, which are not written in this book; </a:t>
            </a:r>
            <a:r>
              <a:rPr lang="en-US" sz="2800" baseline="30000" dirty="0" smtClean="0">
                <a:latin typeface="Arial" panose="020B0604020202020204" pitchFamily="34" charset="0"/>
                <a:cs typeface="Arial" panose="020B0604020202020204" pitchFamily="34" charset="0"/>
              </a:rPr>
              <a:t>31</a:t>
            </a:r>
            <a:r>
              <a:rPr lang="en-US" sz="2800" baseline="30000" dirty="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but these are written so that you may believe that Jesus is the Christ, the Son of God, and </a:t>
            </a:r>
            <a:r>
              <a:rPr lang="en-US" sz="2800" dirty="0" smtClean="0">
                <a:latin typeface="Arial" panose="020B0604020202020204" pitchFamily="34" charset="0"/>
                <a:cs typeface="Arial" panose="020B0604020202020204" pitchFamily="34" charset="0"/>
              </a:rPr>
              <a:t>that </a:t>
            </a:r>
            <a:r>
              <a:rPr lang="en-US" sz="2800" dirty="0">
                <a:latin typeface="Arial" panose="020B0604020202020204" pitchFamily="34" charset="0"/>
                <a:cs typeface="Arial" panose="020B0604020202020204" pitchFamily="34" charset="0"/>
              </a:rPr>
              <a:t>by believing you may have life in his name</a:t>
            </a:r>
            <a:r>
              <a:rPr lang="en-US" sz="2800" dirty="0" smtClean="0">
                <a:latin typeface="Arial" panose="020B0604020202020204" pitchFamily="34" charset="0"/>
                <a:cs typeface="Arial" panose="020B0604020202020204" pitchFamily="34" charset="0"/>
              </a:rPr>
              <a:t>.</a:t>
            </a:r>
            <a:endParaRPr lang="en-US" sz="2800" dirty="0">
              <a:latin typeface="Arial" panose="020B0604020202020204" pitchFamily="34" charset="0"/>
              <a:cs typeface="Arial" panose="020B0604020202020204" pitchFamily="34" charset="0"/>
            </a:endParaRPr>
          </a:p>
        </p:txBody>
      </p:sp>
      <p:sp>
        <p:nvSpPr>
          <p:cNvPr id="4" name="Rectangle 3"/>
          <p:cNvSpPr/>
          <p:nvPr/>
        </p:nvSpPr>
        <p:spPr>
          <a:xfrm>
            <a:off x="2747887" y="308430"/>
            <a:ext cx="3665171" cy="769441"/>
          </a:xfrm>
          <a:prstGeom prst="rect">
            <a:avLst/>
          </a:prstGeom>
        </p:spPr>
        <p:txBody>
          <a:bodyPr wrap="none">
            <a:spAutoFit/>
          </a:bodyPr>
          <a:lstStyle/>
          <a:p>
            <a:pPr algn="ctr"/>
            <a:r>
              <a:rPr lang="en-US" sz="4400" b="1" dirty="0" smtClean="0">
                <a:ea typeface="Calibri" panose="020F0502020204030204" pitchFamily="34" charset="0"/>
                <a:cs typeface="Times New Roman" panose="02020603050405020304" pitchFamily="18" charset="0"/>
              </a:rPr>
              <a:t>John’s Purpose</a:t>
            </a:r>
            <a:endParaRPr lang="en-US" sz="4400" dirty="0"/>
          </a:p>
        </p:txBody>
      </p:sp>
      <p:sp>
        <p:nvSpPr>
          <p:cNvPr id="9" name="Footer Placeholder 9"/>
          <p:cNvSpPr>
            <a:spLocks noGrp="1"/>
          </p:cNvSpPr>
          <p:nvPr>
            <p:ph type="ftr" sz="quarter" idx="11"/>
          </p:nvPr>
        </p:nvSpPr>
        <p:spPr>
          <a:xfrm>
            <a:off x="1561700" y="6492875"/>
            <a:ext cx="6019800" cy="365125"/>
          </a:xfrm>
        </p:spPr>
        <p:txBody>
          <a:bodyPr/>
          <a:lstStyle/>
          <a:p>
            <a:r>
              <a:rPr lang="en-US" smtClean="0"/>
              <a:t>Lesson 5 - John 1:19-34</a:t>
            </a:r>
            <a:endParaRPr lang="en-US" dirty="0"/>
          </a:p>
        </p:txBody>
      </p:sp>
      <p:sp>
        <p:nvSpPr>
          <p:cNvPr id="11" name="Date Placeholder 7"/>
          <p:cNvSpPr>
            <a:spLocks noGrp="1"/>
          </p:cNvSpPr>
          <p:nvPr>
            <p:ph type="dt" sz="half" idx="10"/>
          </p:nvPr>
        </p:nvSpPr>
        <p:spPr>
          <a:xfrm>
            <a:off x="47324" y="6492875"/>
            <a:ext cx="1857675" cy="365125"/>
          </a:xfrm>
        </p:spPr>
        <p:txBody>
          <a:bodyPr/>
          <a:lstStyle/>
          <a:p>
            <a:r>
              <a:rPr lang="en-US" smtClean="0"/>
              <a:t>October 14, 2014</a:t>
            </a:r>
            <a:endParaRPr lang="en-US" dirty="0"/>
          </a:p>
        </p:txBody>
      </p:sp>
      <p:sp>
        <p:nvSpPr>
          <p:cNvPr id="2" name="Slide Number Placeholder 1"/>
          <p:cNvSpPr>
            <a:spLocks noGrp="1"/>
          </p:cNvSpPr>
          <p:nvPr>
            <p:ph type="sldNum" sz="quarter" idx="12"/>
          </p:nvPr>
        </p:nvSpPr>
        <p:spPr/>
        <p:txBody>
          <a:bodyPr/>
          <a:lstStyle/>
          <a:p>
            <a:fld id="{5762F52A-C960-462B-8236-8A9481EACB9C}" type="slidenum">
              <a:rPr lang="en-US" smtClean="0"/>
              <a:pPr/>
              <a:t>3</a:t>
            </a:fld>
            <a:endParaRPr lang="en-US" dirty="0"/>
          </a:p>
        </p:txBody>
      </p:sp>
    </p:spTree>
    <p:extLst>
      <p:ext uri="{BB962C8B-B14F-4D97-AF65-F5344CB8AC3E}">
        <p14:creationId xmlns:p14="http://schemas.microsoft.com/office/powerpoint/2010/main" val="26802819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4"/>
          <p:cNvSpPr>
            <a:spLocks noChangeArrowheads="1"/>
          </p:cNvSpPr>
          <p:nvPr/>
        </p:nvSpPr>
        <p:spPr bwMode="auto">
          <a:xfrm>
            <a:off x="2910763" y="0"/>
            <a:ext cx="3305905" cy="1569660"/>
          </a:xfrm>
          <a:prstGeom prst="rect">
            <a:avLst/>
          </a:prstGeom>
          <a:noFill/>
          <a:ln w="9525">
            <a:noFill/>
            <a:miter lim="800000"/>
            <a:headEnd/>
            <a:tailEnd/>
          </a:ln>
        </p:spPr>
        <p:txBody>
          <a:bodyPr wrap="none">
            <a:spAutoFit/>
          </a:bodyPr>
          <a:lstStyle/>
          <a:p>
            <a:pPr algn="ctr"/>
            <a:r>
              <a:rPr lang="en-US" sz="3200" b="1" dirty="0" smtClean="0">
                <a:hlinkClick r:id="rId3"/>
              </a:rPr>
              <a:t>The Gospel </a:t>
            </a:r>
          </a:p>
          <a:p>
            <a:pPr algn="ctr"/>
            <a:r>
              <a:rPr lang="en-US" sz="3200" b="1" dirty="0" smtClean="0">
                <a:hlinkClick r:id="rId3"/>
              </a:rPr>
              <a:t>According to John</a:t>
            </a:r>
            <a:endParaRPr lang="en-US" sz="3200" b="1" dirty="0" smtClean="0"/>
          </a:p>
          <a:p>
            <a:pPr algn="ctr"/>
            <a:r>
              <a:rPr lang="en-US" sz="3200" b="1" dirty="0" smtClean="0"/>
              <a:t>Outline</a:t>
            </a:r>
            <a:endParaRPr lang="en-US" sz="3200" b="1" dirty="0"/>
          </a:p>
        </p:txBody>
      </p:sp>
      <p:graphicFrame>
        <p:nvGraphicFramePr>
          <p:cNvPr id="11" name="Table 10"/>
          <p:cNvGraphicFramePr>
            <a:graphicFrameLocks noGrp="1"/>
          </p:cNvGraphicFramePr>
          <p:nvPr>
            <p:extLst>
              <p:ext uri="{D42A27DB-BD31-4B8C-83A1-F6EECF244321}">
                <p14:modId xmlns:p14="http://schemas.microsoft.com/office/powerpoint/2010/main" val="710148395"/>
              </p:ext>
            </p:extLst>
          </p:nvPr>
        </p:nvGraphicFramePr>
        <p:xfrm>
          <a:off x="360680" y="1600200"/>
          <a:ext cx="8326119" cy="4846320"/>
        </p:xfrm>
        <a:graphic>
          <a:graphicData uri="http://schemas.openxmlformats.org/drawingml/2006/table">
            <a:tbl>
              <a:tblPr firstRow="1" bandRow="1">
                <a:tableStyleId>{5940675A-B579-460E-94D1-54222C63F5DA}</a:tableStyleId>
              </a:tblPr>
              <a:tblGrid>
                <a:gridCol w="1185010"/>
                <a:gridCol w="1241932"/>
                <a:gridCol w="1319553"/>
                <a:gridCol w="1379225"/>
                <a:gridCol w="1524000"/>
                <a:gridCol w="1676399"/>
              </a:tblGrid>
              <a:tr h="914400">
                <a:tc>
                  <a:txBody>
                    <a:bodyPr/>
                    <a:lstStyle/>
                    <a:p>
                      <a:pPr algn="ctr"/>
                      <a:r>
                        <a:rPr lang="en-US" sz="2400" b="1" dirty="0" smtClean="0"/>
                        <a:t>Focus</a:t>
                      </a:r>
                      <a:endParaRPr lang="en-US" sz="2000" b="1" dirty="0"/>
                    </a:p>
                  </a:txBody>
                  <a:tcPr anchor="ctr"/>
                </a:tc>
                <a:tc>
                  <a:txBody>
                    <a:bodyPr/>
                    <a:lstStyle/>
                    <a:p>
                      <a:pPr algn="ctr"/>
                      <a:r>
                        <a:rPr lang="en-US" sz="1600" b="1" dirty="0" smtClean="0"/>
                        <a:t>Incarnation of the </a:t>
                      </a:r>
                    </a:p>
                    <a:p>
                      <a:pPr algn="ctr"/>
                      <a:r>
                        <a:rPr lang="en-US" sz="1600" b="1" dirty="0" smtClean="0"/>
                        <a:t>Son of God</a:t>
                      </a:r>
                      <a:endParaRPr lang="en-US" sz="1600" b="0" dirty="0"/>
                    </a:p>
                  </a:txBody>
                  <a:tcPr anchor="ctr"/>
                </a:tc>
                <a:tc>
                  <a:txBody>
                    <a:bodyPr/>
                    <a:lstStyle/>
                    <a:p>
                      <a:pPr algn="ctr"/>
                      <a:r>
                        <a:rPr lang="en-US" sz="1600" b="1" dirty="0" smtClean="0"/>
                        <a:t>Presentation of the </a:t>
                      </a:r>
                    </a:p>
                    <a:p>
                      <a:pPr algn="ctr"/>
                      <a:r>
                        <a:rPr lang="en-US" sz="1600" b="1" dirty="0" smtClean="0"/>
                        <a:t>Son</a:t>
                      </a:r>
                      <a:r>
                        <a:rPr lang="en-US" sz="1600" b="1" baseline="0" dirty="0" smtClean="0"/>
                        <a:t> of God</a:t>
                      </a:r>
                      <a:endParaRPr lang="en-US" sz="1600" b="0" dirty="0"/>
                    </a:p>
                  </a:txBody>
                  <a:tcPr anchor="ctr"/>
                </a:tc>
                <a:tc>
                  <a:txBody>
                    <a:bodyPr/>
                    <a:lstStyle/>
                    <a:p>
                      <a:pPr algn="ctr"/>
                      <a:r>
                        <a:rPr lang="en-US" sz="1600" b="1" dirty="0" smtClean="0"/>
                        <a:t>Opposition</a:t>
                      </a:r>
                      <a:r>
                        <a:rPr lang="en-US" sz="1600" b="1" baseline="0" dirty="0" smtClean="0"/>
                        <a:t> to</a:t>
                      </a:r>
                      <a:r>
                        <a:rPr lang="en-US" sz="1600" b="1" dirty="0" smtClean="0"/>
                        <a:t> the </a:t>
                      </a:r>
                    </a:p>
                    <a:p>
                      <a:pPr algn="ctr"/>
                      <a:r>
                        <a:rPr lang="en-US" sz="1600" b="1" dirty="0" smtClean="0"/>
                        <a:t>Son</a:t>
                      </a:r>
                      <a:r>
                        <a:rPr lang="en-US" sz="1600" b="1" baseline="0" dirty="0" smtClean="0"/>
                        <a:t> of God</a:t>
                      </a:r>
                      <a:endParaRPr lang="en-US" sz="1600" b="0" dirty="0"/>
                    </a:p>
                  </a:txBody>
                  <a:tcPr anchor="ctr"/>
                </a:tc>
                <a:tc>
                  <a:txBody>
                    <a:bodyPr/>
                    <a:lstStyle/>
                    <a:p>
                      <a:pPr marL="0" marR="0" indent="0" algn="ctr" defTabSz="914293" rtl="0" eaLnBrk="1" fontAlgn="auto" latinLnBrk="0" hangingPunct="1">
                        <a:lnSpc>
                          <a:spcPct val="100000"/>
                        </a:lnSpc>
                        <a:spcBef>
                          <a:spcPts val="0"/>
                        </a:spcBef>
                        <a:spcAft>
                          <a:spcPts val="0"/>
                        </a:spcAft>
                        <a:buClrTx/>
                        <a:buSzTx/>
                        <a:buFontTx/>
                        <a:buNone/>
                        <a:tabLst/>
                        <a:defRPr/>
                      </a:pPr>
                      <a:r>
                        <a:rPr lang="en-US" sz="1600" b="1" dirty="0" smtClean="0"/>
                        <a:t>Preparation of the Disciples</a:t>
                      </a:r>
                      <a:endParaRPr lang="en-US" sz="1600" b="1" dirty="0"/>
                    </a:p>
                  </a:txBody>
                  <a:tcPr anchor="ctr"/>
                </a:tc>
                <a:tc>
                  <a:txBody>
                    <a:bodyPr/>
                    <a:lstStyle/>
                    <a:p>
                      <a:pPr algn="ctr"/>
                      <a:r>
                        <a:rPr lang="en-US" sz="1600" b="1" dirty="0" smtClean="0"/>
                        <a:t>Crucifixion</a:t>
                      </a:r>
                      <a:r>
                        <a:rPr lang="en-US" sz="1600" b="1" baseline="0" dirty="0" smtClean="0"/>
                        <a:t> and Resurrection of the Son of God</a:t>
                      </a:r>
                      <a:endParaRPr lang="en-US" sz="1600" b="1" dirty="0"/>
                    </a:p>
                  </a:txBody>
                  <a:tcPr anchor="ctr"/>
                </a:tc>
              </a:tr>
              <a:tr h="914400">
                <a:tc>
                  <a:txBody>
                    <a:bodyPr/>
                    <a:lstStyle/>
                    <a:p>
                      <a:pPr algn="ctr"/>
                      <a:r>
                        <a:rPr lang="en-US" sz="1800" b="1" dirty="0" smtClean="0"/>
                        <a:t>Reference</a:t>
                      </a:r>
                      <a:endParaRPr lang="en-US" sz="1600" b="1" dirty="0" smtClean="0"/>
                    </a:p>
                  </a:txBody>
                  <a:tcPr anchor="ctr"/>
                </a:tc>
                <a:tc>
                  <a:txBody>
                    <a:bodyPr/>
                    <a:lstStyle/>
                    <a:p>
                      <a:r>
                        <a:rPr lang="en-US" sz="2000" dirty="0" smtClean="0">
                          <a:hlinkClick r:id="rId4"/>
                        </a:rPr>
                        <a:t>1:1-18</a:t>
                      </a:r>
                      <a:endParaRPr lang="en-US" sz="2000" dirty="0"/>
                    </a:p>
                  </a:txBody>
                  <a:tcPr anchor="ctr"/>
                </a:tc>
                <a:tc>
                  <a:txBody>
                    <a:bodyPr/>
                    <a:lstStyle/>
                    <a:p>
                      <a:r>
                        <a:rPr lang="en-US" sz="2000" dirty="0" smtClean="0">
                          <a:hlinkClick r:id="rId5"/>
                        </a:rPr>
                        <a:t>1:19 - 4:54</a:t>
                      </a:r>
                      <a:endParaRPr lang="en-US" sz="2000" dirty="0"/>
                    </a:p>
                  </a:txBody>
                  <a:tcPr anchor="ctr"/>
                </a:tc>
                <a:tc>
                  <a:txBody>
                    <a:bodyPr/>
                    <a:lstStyle/>
                    <a:p>
                      <a:r>
                        <a:rPr lang="en-US" sz="2000" dirty="0" smtClean="0">
                          <a:hlinkClick r:id="rId6"/>
                        </a:rPr>
                        <a:t>5:1 - 12:50</a:t>
                      </a:r>
                      <a:endParaRPr lang="en-US" sz="2000" dirty="0"/>
                    </a:p>
                  </a:txBody>
                  <a:tcPr anchor="ctr"/>
                </a:tc>
                <a:tc>
                  <a:txBody>
                    <a:bodyPr/>
                    <a:lstStyle/>
                    <a:p>
                      <a:pPr marL="0" marR="0" indent="0" algn="l" defTabSz="914293" rtl="0" eaLnBrk="1" fontAlgn="auto" latinLnBrk="0" hangingPunct="1">
                        <a:lnSpc>
                          <a:spcPct val="100000"/>
                        </a:lnSpc>
                        <a:spcBef>
                          <a:spcPts val="0"/>
                        </a:spcBef>
                        <a:spcAft>
                          <a:spcPts val="0"/>
                        </a:spcAft>
                        <a:buClrTx/>
                        <a:buSzTx/>
                        <a:buFontTx/>
                        <a:buNone/>
                        <a:tabLst/>
                        <a:defRPr/>
                      </a:pPr>
                      <a:r>
                        <a:rPr lang="en-US" sz="2000" dirty="0" smtClean="0">
                          <a:hlinkClick r:id="rId7"/>
                        </a:rPr>
                        <a:t>13:1 - 17:26</a:t>
                      </a:r>
                      <a:endParaRPr lang="en-US" sz="2000" dirty="0" smtClean="0"/>
                    </a:p>
                  </a:txBody>
                  <a:tcPr anchor="ctr"/>
                </a:tc>
                <a:tc>
                  <a:txBody>
                    <a:bodyPr/>
                    <a:lstStyle/>
                    <a:p>
                      <a:r>
                        <a:rPr lang="en-US" sz="2000" dirty="0" smtClean="0">
                          <a:hlinkClick r:id="rId8"/>
                        </a:rPr>
                        <a:t>18:1 - 21:25</a:t>
                      </a:r>
                      <a:endParaRPr lang="en-US" sz="2000" dirty="0"/>
                    </a:p>
                  </a:txBody>
                  <a:tcPr anchor="ctr"/>
                </a:tc>
              </a:tr>
              <a:tr h="914400">
                <a:tc>
                  <a:txBody>
                    <a:bodyPr/>
                    <a:lstStyle/>
                    <a:p>
                      <a:pPr algn="ctr"/>
                      <a:r>
                        <a:rPr lang="en-US" sz="2000" b="1" dirty="0" smtClean="0"/>
                        <a:t>Division</a:t>
                      </a:r>
                      <a:endParaRPr lang="en-US" sz="1600" b="1" dirty="0" smtClean="0"/>
                    </a:p>
                  </a:txBody>
                  <a:tcPr anchor="ctr"/>
                </a:tc>
                <a:tc>
                  <a:txBody>
                    <a:bodyPr/>
                    <a:lstStyle/>
                    <a:p>
                      <a:pPr algn="ctr"/>
                      <a:r>
                        <a:rPr lang="en-US" sz="1600" dirty="0" smtClean="0"/>
                        <a:t>Introduction to Christ</a:t>
                      </a:r>
                      <a:endParaRPr lang="en-US" sz="1600" dirty="0"/>
                    </a:p>
                  </a:txBody>
                  <a:tcPr anchor="ctr"/>
                </a:tc>
                <a:tc>
                  <a:txBody>
                    <a:bodyPr/>
                    <a:lstStyle/>
                    <a:p>
                      <a:pPr algn="ctr"/>
                      <a:r>
                        <a:rPr lang="en-US" sz="1600" dirty="0" smtClean="0"/>
                        <a:t>Revelation </a:t>
                      </a:r>
                    </a:p>
                    <a:p>
                      <a:pPr algn="ctr"/>
                      <a:r>
                        <a:rPr lang="en-US" sz="1600" dirty="0" smtClean="0"/>
                        <a:t>of Christ</a:t>
                      </a:r>
                      <a:endParaRPr lang="en-US" sz="1600" dirty="0"/>
                    </a:p>
                  </a:txBody>
                  <a:tcPr anchor="ctr"/>
                </a:tc>
                <a:tc>
                  <a:txBody>
                    <a:bodyPr/>
                    <a:lstStyle/>
                    <a:p>
                      <a:pPr algn="ctr"/>
                      <a:r>
                        <a:rPr lang="en-US" sz="1600" dirty="0" smtClean="0"/>
                        <a:t>Rejection </a:t>
                      </a:r>
                    </a:p>
                    <a:p>
                      <a:pPr algn="ctr"/>
                      <a:r>
                        <a:rPr lang="en-US" sz="1600" dirty="0" smtClean="0"/>
                        <a:t>of Christ</a:t>
                      </a:r>
                      <a:endParaRPr lang="en-US" sz="1600" dirty="0"/>
                    </a:p>
                  </a:txBody>
                  <a:tcPr anchor="ctr"/>
                </a:tc>
                <a:tc>
                  <a:txBody>
                    <a:bodyPr/>
                    <a:lstStyle/>
                    <a:p>
                      <a:pPr marL="0" marR="0" indent="0" algn="ctr" defTabSz="914293" rtl="0" eaLnBrk="1" fontAlgn="auto" latinLnBrk="0" hangingPunct="1">
                        <a:lnSpc>
                          <a:spcPct val="100000"/>
                        </a:lnSpc>
                        <a:spcBef>
                          <a:spcPts val="0"/>
                        </a:spcBef>
                        <a:spcAft>
                          <a:spcPts val="0"/>
                        </a:spcAft>
                        <a:buClrTx/>
                        <a:buSzTx/>
                        <a:buFontTx/>
                        <a:buNone/>
                        <a:tabLst/>
                        <a:defRPr/>
                      </a:pPr>
                      <a:r>
                        <a:rPr lang="en-US" sz="1600" dirty="0" smtClean="0"/>
                        <a:t>Revelation</a:t>
                      </a:r>
                    </a:p>
                    <a:p>
                      <a:pPr marL="0" marR="0" indent="0" algn="ctr" defTabSz="914293" rtl="0" eaLnBrk="1" fontAlgn="auto" latinLnBrk="0" hangingPunct="1">
                        <a:lnSpc>
                          <a:spcPct val="100000"/>
                        </a:lnSpc>
                        <a:spcBef>
                          <a:spcPts val="0"/>
                        </a:spcBef>
                        <a:spcAft>
                          <a:spcPts val="0"/>
                        </a:spcAft>
                        <a:buClrTx/>
                        <a:buSzTx/>
                        <a:buFontTx/>
                        <a:buNone/>
                        <a:tabLst/>
                        <a:defRPr/>
                      </a:pPr>
                      <a:r>
                        <a:rPr lang="en-US" sz="1600" dirty="0" smtClean="0"/>
                        <a:t>of Christ</a:t>
                      </a:r>
                      <a:endParaRPr lang="en-US" sz="1600" dirty="0"/>
                    </a:p>
                  </a:txBody>
                  <a:tcPr anchor="ctr"/>
                </a:tc>
                <a:tc>
                  <a:txBody>
                    <a:bodyPr/>
                    <a:lstStyle/>
                    <a:p>
                      <a:pPr algn="ctr"/>
                      <a:r>
                        <a:rPr lang="en-US" sz="1600" dirty="0" smtClean="0"/>
                        <a:t>Rejection </a:t>
                      </a:r>
                    </a:p>
                    <a:p>
                      <a:pPr algn="ctr"/>
                      <a:r>
                        <a:rPr lang="en-US" sz="1600" dirty="0" smtClean="0"/>
                        <a:t>of Christ</a:t>
                      </a:r>
                      <a:endParaRPr lang="en-US" sz="1600" dirty="0"/>
                    </a:p>
                  </a:txBody>
                  <a:tcPr anchor="ctr"/>
                </a:tc>
              </a:tr>
              <a:tr h="914400">
                <a:tc rowSpan="2">
                  <a:txBody>
                    <a:bodyPr/>
                    <a:lstStyle/>
                    <a:p>
                      <a:pPr algn="ctr"/>
                      <a:r>
                        <a:rPr lang="en-US" sz="2400" b="1" dirty="0" smtClean="0"/>
                        <a:t>Topic</a:t>
                      </a:r>
                      <a:endParaRPr lang="en-US" sz="1600" b="1" dirty="0"/>
                    </a:p>
                  </a:txBody>
                  <a:tcPr anchor="ctr"/>
                </a:tc>
                <a:tc gridSpan="3">
                  <a:txBody>
                    <a:bodyPr/>
                    <a:lstStyle/>
                    <a:p>
                      <a:pPr algn="ctr"/>
                      <a:r>
                        <a:rPr lang="en-US" sz="2000" b="1" dirty="0" smtClean="0"/>
                        <a:t>Seven Miracles</a:t>
                      </a:r>
                      <a:endParaRPr lang="en-US" sz="2000" dirty="0"/>
                    </a:p>
                  </a:txBody>
                  <a:tcPr anchor="ctr"/>
                </a:tc>
                <a:tc hMerge="1">
                  <a:txBody>
                    <a:bodyPr/>
                    <a:lstStyle/>
                    <a:p>
                      <a:pPr algn="ctr"/>
                      <a:endParaRPr lang="en-US" sz="2000" dirty="0"/>
                    </a:p>
                  </a:txBody>
                  <a:tcPr anchor="ctr"/>
                </a:tc>
                <a:tc hMerge="1">
                  <a:txBody>
                    <a:bodyPr/>
                    <a:lstStyle/>
                    <a:p>
                      <a:pPr algn="ctr"/>
                      <a:endParaRPr lang="en-US" sz="2000" dirty="0"/>
                    </a:p>
                  </a:txBody>
                  <a:tcPr anchor="ctr"/>
                </a:tc>
                <a:tc>
                  <a:txBody>
                    <a:bodyPr/>
                    <a:lstStyle/>
                    <a:p>
                      <a:pPr algn="ctr"/>
                      <a:r>
                        <a:rPr lang="en-US" sz="2000" b="1" dirty="0" smtClean="0"/>
                        <a:t>Upper Room Discourse</a:t>
                      </a:r>
                      <a:endParaRPr lang="en-US" sz="2000" b="1" dirty="0"/>
                    </a:p>
                  </a:txBody>
                  <a:tcPr anchor="ctr"/>
                </a:tc>
                <a:tc>
                  <a:txBody>
                    <a:bodyPr/>
                    <a:lstStyle/>
                    <a:p>
                      <a:pPr algn="ctr"/>
                      <a:r>
                        <a:rPr lang="en-US" sz="2000" b="1" dirty="0" smtClean="0"/>
                        <a:t>Supreme Miracle</a:t>
                      </a:r>
                      <a:endParaRPr lang="en-US" sz="2000" b="1" dirty="0"/>
                    </a:p>
                  </a:txBody>
                  <a:tcPr anchor="ctr"/>
                </a:tc>
              </a:tr>
              <a:tr h="594360">
                <a:tc vMerge="1">
                  <a:txBody>
                    <a:bodyPr/>
                    <a:lstStyle/>
                    <a:p>
                      <a:pPr algn="ctr"/>
                      <a:endParaRPr lang="en-US" sz="1600" b="1" dirty="0"/>
                    </a:p>
                  </a:txBody>
                  <a:tcPr anchor="ctr"/>
                </a:tc>
                <a:tc gridSpan="3">
                  <a:txBody>
                    <a:bodyPr/>
                    <a:lstStyle/>
                    <a:p>
                      <a:pPr algn="ctr"/>
                      <a:r>
                        <a:rPr lang="en-US" sz="2000" b="1" dirty="0" smtClean="0"/>
                        <a:t>That you might </a:t>
                      </a:r>
                      <a:r>
                        <a:rPr lang="en-US" sz="2000" b="1" u="sng" dirty="0" smtClean="0"/>
                        <a:t>believe</a:t>
                      </a:r>
                      <a:endParaRPr lang="en-US" sz="2000" b="1" u="sng" dirty="0"/>
                    </a:p>
                  </a:txBody>
                  <a:tcPr anchor="ctr"/>
                </a:tc>
                <a:tc hMerge="1">
                  <a:txBody>
                    <a:bodyPr/>
                    <a:lstStyle/>
                    <a:p>
                      <a:pPr algn="ctr"/>
                      <a:endParaRPr lang="en-US" sz="2000" b="1" dirty="0"/>
                    </a:p>
                  </a:txBody>
                  <a:tcPr anchor="ctr"/>
                </a:tc>
                <a:tc hMerge="1">
                  <a:txBody>
                    <a:bodyPr/>
                    <a:lstStyle/>
                    <a:p>
                      <a:pPr algn="ctr"/>
                      <a:endParaRPr lang="en-US" sz="2000" b="1" dirty="0"/>
                    </a:p>
                  </a:txBody>
                  <a:tcPr anchor="ctr"/>
                </a:tc>
                <a:tc gridSpan="2">
                  <a:txBody>
                    <a:bodyPr/>
                    <a:lstStyle/>
                    <a:p>
                      <a:pPr algn="ctr"/>
                      <a:r>
                        <a:rPr lang="en-US" sz="2000" b="1" dirty="0" smtClean="0"/>
                        <a:t>That you might </a:t>
                      </a:r>
                      <a:r>
                        <a:rPr lang="en-US" sz="2000" b="1" u="sng" dirty="0" smtClean="0"/>
                        <a:t>have life</a:t>
                      </a:r>
                      <a:endParaRPr lang="en-US" sz="2000" b="1" u="sng" dirty="0"/>
                    </a:p>
                  </a:txBody>
                  <a:tcPr anchor="ctr"/>
                </a:tc>
                <a:tc hMerge="1">
                  <a:txBody>
                    <a:bodyPr/>
                    <a:lstStyle/>
                    <a:p>
                      <a:endParaRPr lang="en-US"/>
                    </a:p>
                  </a:txBody>
                  <a:tcPr/>
                </a:tc>
              </a:tr>
              <a:tr h="594360">
                <a:tc>
                  <a:txBody>
                    <a:bodyPr/>
                    <a:lstStyle/>
                    <a:p>
                      <a:pPr algn="ctr"/>
                      <a:r>
                        <a:rPr lang="en-US" sz="2000" b="1" dirty="0" smtClean="0"/>
                        <a:t>Time</a:t>
                      </a:r>
                      <a:endParaRPr lang="en-US" sz="1600" b="1" dirty="0" smtClean="0"/>
                    </a:p>
                  </a:txBody>
                  <a:tcPr anchor="ctr"/>
                </a:tc>
                <a:tc gridSpan="3">
                  <a:txBody>
                    <a:bodyPr/>
                    <a:lstStyle/>
                    <a:p>
                      <a:pPr algn="ctr"/>
                      <a:r>
                        <a:rPr lang="en-US" sz="1600" dirty="0" smtClean="0"/>
                        <a:t>A Few Years</a:t>
                      </a:r>
                      <a:endParaRPr lang="en-US" sz="1600" dirty="0"/>
                    </a:p>
                  </a:txBody>
                  <a:tcPr anchor="ctr"/>
                </a:tc>
                <a:tc hMerge="1">
                  <a:txBody>
                    <a:bodyPr/>
                    <a:lstStyle/>
                    <a:p>
                      <a:pPr algn="ctr"/>
                      <a:endParaRPr lang="en-US" sz="1600" dirty="0"/>
                    </a:p>
                  </a:txBody>
                  <a:tcPr anchor="ctr"/>
                </a:tc>
                <a:tc hMerge="1">
                  <a:txBody>
                    <a:bodyPr/>
                    <a:lstStyle/>
                    <a:p>
                      <a:pPr algn="ctr"/>
                      <a:endParaRPr lang="en-US" sz="1600" dirty="0"/>
                    </a:p>
                  </a:txBody>
                  <a:tcPr anchor="ctr"/>
                </a:tc>
                <a:tc>
                  <a:txBody>
                    <a:bodyPr/>
                    <a:lstStyle/>
                    <a:p>
                      <a:pPr marL="0" marR="0" indent="0" algn="ctr" defTabSz="914293" rtl="0" eaLnBrk="1" fontAlgn="auto" latinLnBrk="0" hangingPunct="1">
                        <a:lnSpc>
                          <a:spcPct val="100000"/>
                        </a:lnSpc>
                        <a:spcBef>
                          <a:spcPts val="0"/>
                        </a:spcBef>
                        <a:spcAft>
                          <a:spcPts val="0"/>
                        </a:spcAft>
                        <a:buClrTx/>
                        <a:buSzTx/>
                        <a:buFontTx/>
                        <a:buNone/>
                        <a:tabLst/>
                        <a:defRPr/>
                      </a:pPr>
                      <a:r>
                        <a:rPr lang="en-US" sz="1600" dirty="0" smtClean="0"/>
                        <a:t>A Few Hours</a:t>
                      </a:r>
                      <a:endParaRPr lang="en-US" sz="1600" dirty="0"/>
                    </a:p>
                  </a:txBody>
                  <a:tcPr anchor="ctr"/>
                </a:tc>
                <a:tc>
                  <a:txBody>
                    <a:bodyPr/>
                    <a:lstStyle/>
                    <a:p>
                      <a:pPr algn="ctr"/>
                      <a:r>
                        <a:rPr lang="en-US" sz="1600" dirty="0" smtClean="0"/>
                        <a:t>A Few Weeks</a:t>
                      </a:r>
                      <a:endParaRPr lang="en-US" sz="1600" dirty="0"/>
                    </a:p>
                  </a:txBody>
                  <a:tcPr anchor="ctr"/>
                </a:tc>
              </a:tr>
            </a:tbl>
          </a:graphicData>
        </a:graphic>
      </p:graphicFrame>
      <p:sp>
        <p:nvSpPr>
          <p:cNvPr id="8" name="Footer Placeholder 9"/>
          <p:cNvSpPr>
            <a:spLocks noGrp="1"/>
          </p:cNvSpPr>
          <p:nvPr>
            <p:ph type="ftr" sz="quarter" idx="11"/>
          </p:nvPr>
        </p:nvSpPr>
        <p:spPr>
          <a:xfrm>
            <a:off x="1561700" y="6492875"/>
            <a:ext cx="6019800" cy="365125"/>
          </a:xfrm>
        </p:spPr>
        <p:txBody>
          <a:bodyPr/>
          <a:lstStyle/>
          <a:p>
            <a:r>
              <a:rPr lang="en-US" smtClean="0"/>
              <a:t>Lesson 5 - John 1:19-34</a:t>
            </a:r>
            <a:endParaRPr lang="en-US" dirty="0"/>
          </a:p>
        </p:txBody>
      </p:sp>
      <p:sp>
        <p:nvSpPr>
          <p:cNvPr id="10" name="Date Placeholder 7"/>
          <p:cNvSpPr>
            <a:spLocks noGrp="1"/>
          </p:cNvSpPr>
          <p:nvPr>
            <p:ph type="dt" sz="half" idx="10"/>
          </p:nvPr>
        </p:nvSpPr>
        <p:spPr>
          <a:xfrm>
            <a:off x="47324" y="6492875"/>
            <a:ext cx="1857675" cy="365125"/>
          </a:xfrm>
        </p:spPr>
        <p:txBody>
          <a:bodyPr/>
          <a:lstStyle/>
          <a:p>
            <a:r>
              <a:rPr lang="en-US" smtClean="0"/>
              <a:t>October 14, 2014</a:t>
            </a:r>
            <a:endParaRPr lang="en-US" dirty="0"/>
          </a:p>
        </p:txBody>
      </p:sp>
      <p:sp>
        <p:nvSpPr>
          <p:cNvPr id="2" name="Right Arrow 1"/>
          <p:cNvSpPr/>
          <p:nvPr/>
        </p:nvSpPr>
        <p:spPr>
          <a:xfrm rot="18846959">
            <a:off x="2535215" y="3170922"/>
            <a:ext cx="613304" cy="404127"/>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lide Number Placeholder 2"/>
          <p:cNvSpPr>
            <a:spLocks noGrp="1"/>
          </p:cNvSpPr>
          <p:nvPr>
            <p:ph type="sldNum" sz="quarter" idx="12"/>
          </p:nvPr>
        </p:nvSpPr>
        <p:spPr/>
        <p:txBody>
          <a:bodyPr/>
          <a:lstStyle/>
          <a:p>
            <a:fld id="{5762F52A-C960-462B-8236-8A9481EACB9C}" type="slidenum">
              <a:rPr lang="en-US" smtClean="0"/>
              <a:pPr/>
              <a:t>4</a:t>
            </a:fld>
            <a:endParaRPr lang="en-US" dirty="0"/>
          </a:p>
        </p:txBody>
      </p:sp>
    </p:spTree>
    <p:extLst>
      <p:ext uri="{BB962C8B-B14F-4D97-AF65-F5344CB8AC3E}">
        <p14:creationId xmlns:p14="http://schemas.microsoft.com/office/powerpoint/2010/main" val="30102587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9"/>
          <p:cNvSpPr>
            <a:spLocks noGrp="1"/>
          </p:cNvSpPr>
          <p:nvPr>
            <p:ph type="ftr" sz="quarter" idx="11"/>
          </p:nvPr>
        </p:nvSpPr>
        <p:spPr>
          <a:xfrm>
            <a:off x="1561700" y="6492875"/>
            <a:ext cx="6019800" cy="365125"/>
          </a:xfrm>
        </p:spPr>
        <p:txBody>
          <a:bodyPr/>
          <a:lstStyle/>
          <a:p>
            <a:r>
              <a:rPr lang="en-US" smtClean="0"/>
              <a:t>Lesson 5 - John 1:19-34</a:t>
            </a:r>
            <a:endParaRPr lang="en-US" dirty="0"/>
          </a:p>
        </p:txBody>
      </p:sp>
      <p:sp>
        <p:nvSpPr>
          <p:cNvPr id="9" name="Date Placeholder 7"/>
          <p:cNvSpPr>
            <a:spLocks noGrp="1"/>
          </p:cNvSpPr>
          <p:nvPr>
            <p:ph type="dt" sz="half" idx="10"/>
          </p:nvPr>
        </p:nvSpPr>
        <p:spPr>
          <a:xfrm>
            <a:off x="47324" y="6492875"/>
            <a:ext cx="1857675" cy="365125"/>
          </a:xfrm>
        </p:spPr>
        <p:txBody>
          <a:bodyPr/>
          <a:lstStyle/>
          <a:p>
            <a:r>
              <a:rPr lang="en-US" smtClean="0"/>
              <a:t>October 14, 2014</a:t>
            </a:r>
            <a:endParaRPr lang="en-US" dirty="0"/>
          </a:p>
        </p:txBody>
      </p:sp>
      <p:sp>
        <p:nvSpPr>
          <p:cNvPr id="7" name="Rectangle 6"/>
          <p:cNvSpPr/>
          <p:nvPr/>
        </p:nvSpPr>
        <p:spPr>
          <a:xfrm>
            <a:off x="927846" y="1613647"/>
            <a:ext cx="7301754" cy="4031873"/>
          </a:xfrm>
          <a:prstGeom prst="rect">
            <a:avLst/>
          </a:prstGeom>
        </p:spPr>
        <p:txBody>
          <a:bodyPr wrap="square">
            <a:spAutoFit/>
          </a:bodyPr>
          <a:lstStyle/>
          <a:p>
            <a:r>
              <a:rPr lang="en-US" sz="3200" dirty="0" smtClean="0">
                <a:hlinkClick r:id="rId2"/>
              </a:rPr>
              <a:t>John 1:1-18 </a:t>
            </a:r>
            <a:endParaRPr lang="en-US" sz="3200" dirty="0" smtClean="0"/>
          </a:p>
          <a:p>
            <a:r>
              <a:rPr lang="en-US" sz="3200" dirty="0" smtClean="0"/>
              <a:t>	The Incarnation of the Son of God </a:t>
            </a:r>
          </a:p>
          <a:p>
            <a:endParaRPr lang="en-US" sz="2400" dirty="0" smtClean="0"/>
          </a:p>
          <a:p>
            <a:pPr>
              <a:tabLst>
                <a:tab pos="2060575" algn="l"/>
              </a:tabLst>
            </a:pPr>
            <a:r>
              <a:rPr lang="en-US" sz="2800" dirty="0">
                <a:hlinkClick r:id="rId3"/>
              </a:rPr>
              <a:t>John </a:t>
            </a:r>
            <a:r>
              <a:rPr lang="en-US" sz="2800" dirty="0" smtClean="0">
                <a:hlinkClick r:id="rId3"/>
              </a:rPr>
              <a:t>1:1-2</a:t>
            </a:r>
            <a:r>
              <a:rPr lang="en-US" sz="2800" dirty="0" smtClean="0"/>
              <a:t> 	The Deity of Christ </a:t>
            </a:r>
            <a:endParaRPr lang="en-US" sz="2800" dirty="0"/>
          </a:p>
          <a:p>
            <a:pPr>
              <a:tabLst>
                <a:tab pos="2060575" algn="l"/>
              </a:tabLst>
            </a:pPr>
            <a:r>
              <a:rPr lang="en-US" sz="2800" dirty="0">
                <a:hlinkClick r:id="rId4"/>
              </a:rPr>
              <a:t>John </a:t>
            </a:r>
            <a:r>
              <a:rPr lang="en-US" sz="2800" dirty="0" smtClean="0">
                <a:hlinkClick r:id="rId4"/>
              </a:rPr>
              <a:t>1:3-5</a:t>
            </a:r>
            <a:r>
              <a:rPr lang="en-US" sz="2800" dirty="0" smtClean="0"/>
              <a:t>	The Pre-incarnate Work of Christ </a:t>
            </a:r>
            <a:endParaRPr lang="en-US" sz="2800" dirty="0"/>
          </a:p>
          <a:p>
            <a:pPr>
              <a:tabLst>
                <a:tab pos="2060575" algn="l"/>
              </a:tabLst>
            </a:pPr>
            <a:r>
              <a:rPr lang="en-US" sz="2800" dirty="0">
                <a:hlinkClick r:id="rId5"/>
              </a:rPr>
              <a:t>John </a:t>
            </a:r>
            <a:r>
              <a:rPr lang="en-US" sz="2800" dirty="0" smtClean="0">
                <a:hlinkClick r:id="rId5"/>
              </a:rPr>
              <a:t>1:6-8</a:t>
            </a:r>
            <a:r>
              <a:rPr lang="en-US" sz="2800" dirty="0" smtClean="0"/>
              <a:t> 	The </a:t>
            </a:r>
            <a:r>
              <a:rPr lang="en-US" sz="2800" dirty="0"/>
              <a:t>Forerunner of Christ </a:t>
            </a:r>
          </a:p>
          <a:p>
            <a:pPr>
              <a:tabLst>
                <a:tab pos="2060575" algn="l"/>
              </a:tabLst>
            </a:pPr>
            <a:r>
              <a:rPr lang="en-US" sz="2800" dirty="0">
                <a:hlinkClick r:id="rId6"/>
              </a:rPr>
              <a:t>John </a:t>
            </a:r>
            <a:r>
              <a:rPr lang="en-US" sz="2800" dirty="0" smtClean="0">
                <a:hlinkClick r:id="rId6"/>
              </a:rPr>
              <a:t>1:9-11</a:t>
            </a:r>
            <a:r>
              <a:rPr lang="en-US" sz="2800" dirty="0" smtClean="0"/>
              <a:t>	The </a:t>
            </a:r>
            <a:r>
              <a:rPr lang="en-US" sz="2800" dirty="0"/>
              <a:t>Rejection of Christ </a:t>
            </a:r>
          </a:p>
          <a:p>
            <a:pPr>
              <a:tabLst>
                <a:tab pos="2060575" algn="l"/>
              </a:tabLst>
            </a:pPr>
            <a:r>
              <a:rPr lang="en-US" sz="2800" dirty="0">
                <a:hlinkClick r:id="rId7"/>
              </a:rPr>
              <a:t>John </a:t>
            </a:r>
            <a:r>
              <a:rPr lang="en-US" sz="2800" dirty="0" smtClean="0">
                <a:hlinkClick r:id="rId7"/>
              </a:rPr>
              <a:t>1:12-13</a:t>
            </a:r>
            <a:r>
              <a:rPr lang="en-US" sz="2800" dirty="0" smtClean="0"/>
              <a:t> 	The </a:t>
            </a:r>
            <a:r>
              <a:rPr lang="en-US" sz="2800" dirty="0"/>
              <a:t>Acceptance of Christ </a:t>
            </a:r>
            <a:endParaRPr lang="en-US" sz="2800" dirty="0" smtClean="0"/>
          </a:p>
          <a:p>
            <a:pPr>
              <a:tabLst>
                <a:tab pos="2060575" algn="l"/>
              </a:tabLst>
            </a:pPr>
            <a:r>
              <a:rPr lang="en-US" sz="2800" dirty="0" smtClean="0">
                <a:hlinkClick r:id="rId8"/>
              </a:rPr>
              <a:t>John 1:14-18</a:t>
            </a:r>
            <a:r>
              <a:rPr lang="en-US" sz="2800" dirty="0" smtClean="0"/>
              <a:t> 	The </a:t>
            </a:r>
            <a:r>
              <a:rPr lang="en-US" sz="2800" dirty="0"/>
              <a:t>Incarnation of </a:t>
            </a:r>
            <a:r>
              <a:rPr lang="en-US" sz="2800" dirty="0" smtClean="0"/>
              <a:t>Christ </a:t>
            </a:r>
            <a:endParaRPr lang="en-US" sz="2800" dirty="0"/>
          </a:p>
        </p:txBody>
      </p:sp>
      <p:sp>
        <p:nvSpPr>
          <p:cNvPr id="12" name="Rectangle 11"/>
          <p:cNvSpPr/>
          <p:nvPr/>
        </p:nvSpPr>
        <p:spPr>
          <a:xfrm>
            <a:off x="2263878" y="309610"/>
            <a:ext cx="4641294" cy="769441"/>
          </a:xfrm>
          <a:prstGeom prst="rect">
            <a:avLst/>
          </a:prstGeom>
        </p:spPr>
        <p:txBody>
          <a:bodyPr wrap="square" anchor="ctr">
            <a:spAutoFit/>
          </a:bodyPr>
          <a:lstStyle/>
          <a:p>
            <a:pPr algn="ctr"/>
            <a:r>
              <a:rPr lang="en-US" sz="4400" b="1" dirty="0" smtClean="0"/>
              <a:t>Last Week</a:t>
            </a:r>
            <a:endParaRPr lang="en-US" sz="3600" b="1" dirty="0" smtClean="0"/>
          </a:p>
        </p:txBody>
      </p:sp>
      <p:sp>
        <p:nvSpPr>
          <p:cNvPr id="2" name="Slide Number Placeholder 1"/>
          <p:cNvSpPr>
            <a:spLocks noGrp="1"/>
          </p:cNvSpPr>
          <p:nvPr>
            <p:ph type="sldNum" sz="quarter" idx="12"/>
          </p:nvPr>
        </p:nvSpPr>
        <p:spPr/>
        <p:txBody>
          <a:bodyPr/>
          <a:lstStyle/>
          <a:p>
            <a:fld id="{5762F52A-C960-462B-8236-8A9481EACB9C}" type="slidenum">
              <a:rPr lang="en-US" smtClean="0"/>
              <a:pPr/>
              <a:t>5</a:t>
            </a:fld>
            <a:endParaRPr lang="en-US" dirty="0"/>
          </a:p>
        </p:txBody>
      </p:sp>
    </p:spTree>
    <p:extLst>
      <p:ext uri="{BB962C8B-B14F-4D97-AF65-F5344CB8AC3E}">
        <p14:creationId xmlns:p14="http://schemas.microsoft.com/office/powerpoint/2010/main" val="3863510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9"/>
          <p:cNvSpPr>
            <a:spLocks noGrp="1"/>
          </p:cNvSpPr>
          <p:nvPr>
            <p:ph type="ftr" sz="quarter" idx="11"/>
          </p:nvPr>
        </p:nvSpPr>
        <p:spPr>
          <a:xfrm>
            <a:off x="1561700" y="6492875"/>
            <a:ext cx="6019800" cy="365125"/>
          </a:xfrm>
        </p:spPr>
        <p:txBody>
          <a:bodyPr/>
          <a:lstStyle/>
          <a:p>
            <a:r>
              <a:rPr lang="en-US" smtClean="0"/>
              <a:t>Lesson 5 - John 1:19-34</a:t>
            </a:r>
            <a:endParaRPr lang="en-US" dirty="0"/>
          </a:p>
        </p:txBody>
      </p:sp>
      <p:sp>
        <p:nvSpPr>
          <p:cNvPr id="9" name="Date Placeholder 7"/>
          <p:cNvSpPr>
            <a:spLocks noGrp="1"/>
          </p:cNvSpPr>
          <p:nvPr>
            <p:ph type="dt" sz="half" idx="10"/>
          </p:nvPr>
        </p:nvSpPr>
        <p:spPr>
          <a:xfrm>
            <a:off x="47324" y="6492875"/>
            <a:ext cx="1857675" cy="365125"/>
          </a:xfrm>
        </p:spPr>
        <p:txBody>
          <a:bodyPr/>
          <a:lstStyle/>
          <a:p>
            <a:r>
              <a:rPr lang="en-US" smtClean="0"/>
              <a:t>October 14, 2014</a:t>
            </a:r>
            <a:endParaRPr lang="en-US" dirty="0"/>
          </a:p>
        </p:txBody>
      </p:sp>
      <p:sp>
        <p:nvSpPr>
          <p:cNvPr id="7" name="Rectangle 6"/>
          <p:cNvSpPr/>
          <p:nvPr/>
        </p:nvSpPr>
        <p:spPr>
          <a:xfrm>
            <a:off x="927846" y="1613647"/>
            <a:ext cx="7301754" cy="3170099"/>
          </a:xfrm>
          <a:prstGeom prst="rect">
            <a:avLst/>
          </a:prstGeom>
        </p:spPr>
        <p:txBody>
          <a:bodyPr wrap="square">
            <a:spAutoFit/>
          </a:bodyPr>
          <a:lstStyle/>
          <a:p>
            <a:r>
              <a:rPr lang="en-US" sz="3200" dirty="0" smtClean="0">
                <a:hlinkClick r:id="rId2"/>
              </a:rPr>
              <a:t>John 1:19-34</a:t>
            </a:r>
            <a:endParaRPr lang="en-US" sz="3200" dirty="0" smtClean="0"/>
          </a:p>
          <a:p>
            <a:r>
              <a:rPr lang="en-US" sz="3200" dirty="0" smtClean="0"/>
              <a:t>	John the Baptist’s Witness</a:t>
            </a:r>
          </a:p>
          <a:p>
            <a:endParaRPr lang="en-US" sz="2400" dirty="0" smtClean="0"/>
          </a:p>
          <a:p>
            <a:pPr marL="2060575" indent="-2060575">
              <a:tabLst>
                <a:tab pos="2060575" algn="l"/>
              </a:tabLst>
            </a:pPr>
            <a:r>
              <a:rPr lang="en-US" sz="2800" dirty="0">
                <a:hlinkClick r:id="rId3"/>
              </a:rPr>
              <a:t>John </a:t>
            </a:r>
            <a:r>
              <a:rPr lang="en-US" sz="2800" dirty="0" smtClean="0">
                <a:hlinkClick r:id="rId3"/>
              </a:rPr>
              <a:t>1:19-28</a:t>
            </a:r>
            <a:r>
              <a:rPr lang="en-US" sz="2800" dirty="0" smtClean="0"/>
              <a:t> 	John </a:t>
            </a:r>
            <a:r>
              <a:rPr lang="en-US" sz="2800" dirty="0"/>
              <a:t>the </a:t>
            </a:r>
            <a:r>
              <a:rPr lang="en-US" sz="2800" dirty="0" smtClean="0"/>
              <a:t>Baptist’s </a:t>
            </a:r>
            <a:r>
              <a:rPr lang="en-US" sz="2800" dirty="0"/>
              <a:t>Witness </a:t>
            </a:r>
            <a:r>
              <a:rPr lang="en-US" sz="2800" dirty="0" smtClean="0"/>
              <a:t>to the Priests and Levites </a:t>
            </a:r>
            <a:endParaRPr lang="en-US" sz="2800" dirty="0"/>
          </a:p>
          <a:p>
            <a:pPr marL="2060575" indent="-2060575">
              <a:tabLst>
                <a:tab pos="2060575" algn="l"/>
              </a:tabLst>
            </a:pPr>
            <a:r>
              <a:rPr lang="en-US" sz="2800" dirty="0">
                <a:hlinkClick r:id="rId4"/>
              </a:rPr>
              <a:t>John </a:t>
            </a:r>
            <a:r>
              <a:rPr lang="en-US" sz="2800" dirty="0" smtClean="0">
                <a:hlinkClick r:id="rId4"/>
              </a:rPr>
              <a:t>1:29-34</a:t>
            </a:r>
            <a:r>
              <a:rPr lang="en-US" sz="2800" dirty="0" smtClean="0"/>
              <a:t>	John the Baptist’s Witness at Christ’s Baptism </a:t>
            </a:r>
            <a:endParaRPr lang="en-US" sz="2800" dirty="0"/>
          </a:p>
        </p:txBody>
      </p:sp>
      <p:sp>
        <p:nvSpPr>
          <p:cNvPr id="12" name="Rectangle 11"/>
          <p:cNvSpPr/>
          <p:nvPr/>
        </p:nvSpPr>
        <p:spPr>
          <a:xfrm>
            <a:off x="2263878" y="309610"/>
            <a:ext cx="4641294" cy="769441"/>
          </a:xfrm>
          <a:prstGeom prst="rect">
            <a:avLst/>
          </a:prstGeom>
        </p:spPr>
        <p:txBody>
          <a:bodyPr wrap="square" anchor="ctr">
            <a:spAutoFit/>
          </a:bodyPr>
          <a:lstStyle/>
          <a:p>
            <a:pPr algn="ctr"/>
            <a:r>
              <a:rPr lang="en-US" sz="4400" b="1" dirty="0" smtClean="0"/>
              <a:t>This Week</a:t>
            </a:r>
            <a:endParaRPr lang="en-US" sz="3600" b="1" dirty="0" smtClean="0"/>
          </a:p>
        </p:txBody>
      </p:sp>
      <p:sp>
        <p:nvSpPr>
          <p:cNvPr id="2" name="Slide Number Placeholder 1"/>
          <p:cNvSpPr>
            <a:spLocks noGrp="1"/>
          </p:cNvSpPr>
          <p:nvPr>
            <p:ph type="sldNum" sz="quarter" idx="12"/>
          </p:nvPr>
        </p:nvSpPr>
        <p:spPr/>
        <p:txBody>
          <a:bodyPr/>
          <a:lstStyle/>
          <a:p>
            <a:fld id="{5762F52A-C960-462B-8236-8A9481EACB9C}" type="slidenum">
              <a:rPr lang="en-US" smtClean="0"/>
              <a:pPr/>
              <a:t>6</a:t>
            </a:fld>
            <a:endParaRPr lang="en-US" dirty="0"/>
          </a:p>
        </p:txBody>
      </p:sp>
    </p:spTree>
    <p:extLst>
      <p:ext uri="{BB962C8B-B14F-4D97-AF65-F5344CB8AC3E}">
        <p14:creationId xmlns:p14="http://schemas.microsoft.com/office/powerpoint/2010/main" val="27458377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9"/>
          <p:cNvSpPr>
            <a:spLocks noGrp="1"/>
          </p:cNvSpPr>
          <p:nvPr>
            <p:ph type="ftr" sz="quarter" idx="11"/>
          </p:nvPr>
        </p:nvSpPr>
        <p:spPr>
          <a:xfrm>
            <a:off x="1561700" y="6492875"/>
            <a:ext cx="6019800" cy="365125"/>
          </a:xfrm>
        </p:spPr>
        <p:txBody>
          <a:bodyPr/>
          <a:lstStyle/>
          <a:p>
            <a:r>
              <a:rPr lang="en-US" smtClean="0"/>
              <a:t>Lesson 5 - John 1:19-34</a:t>
            </a:r>
            <a:endParaRPr lang="en-US" dirty="0"/>
          </a:p>
        </p:txBody>
      </p:sp>
      <p:sp>
        <p:nvSpPr>
          <p:cNvPr id="9" name="Date Placeholder 7"/>
          <p:cNvSpPr>
            <a:spLocks noGrp="1"/>
          </p:cNvSpPr>
          <p:nvPr>
            <p:ph type="dt" sz="half" idx="10"/>
          </p:nvPr>
        </p:nvSpPr>
        <p:spPr>
          <a:xfrm>
            <a:off x="47324" y="6492875"/>
            <a:ext cx="1857675" cy="365125"/>
          </a:xfrm>
        </p:spPr>
        <p:txBody>
          <a:bodyPr/>
          <a:lstStyle/>
          <a:p>
            <a:r>
              <a:rPr lang="en-US" smtClean="0"/>
              <a:t>October 14, 2014</a:t>
            </a:r>
            <a:endParaRPr lang="en-US" dirty="0"/>
          </a:p>
        </p:txBody>
      </p:sp>
      <p:sp>
        <p:nvSpPr>
          <p:cNvPr id="7" name="Rectangle 6"/>
          <p:cNvSpPr/>
          <p:nvPr/>
        </p:nvSpPr>
        <p:spPr>
          <a:xfrm>
            <a:off x="927846" y="1613647"/>
            <a:ext cx="7301754" cy="4708981"/>
          </a:xfrm>
          <a:prstGeom prst="rect">
            <a:avLst/>
          </a:prstGeom>
        </p:spPr>
        <p:txBody>
          <a:bodyPr wrap="square">
            <a:spAutoFit/>
          </a:bodyPr>
          <a:lstStyle/>
          <a:p>
            <a:pPr>
              <a:lnSpc>
                <a:spcPts val="4500"/>
              </a:lnSpc>
            </a:pPr>
            <a:r>
              <a:rPr lang="en-US" sz="3200" baseline="30000" dirty="0"/>
              <a:t>19 </a:t>
            </a:r>
            <a:r>
              <a:rPr lang="en-US" sz="3200" dirty="0"/>
              <a:t>And this is the testimony of John, </a:t>
            </a:r>
            <a:r>
              <a:rPr lang="en-US" sz="3200" dirty="0" smtClean="0"/>
              <a:t>when </a:t>
            </a:r>
            <a:r>
              <a:rPr lang="en-US" sz="3200" dirty="0"/>
              <a:t>the Jews sent priests and Levites from Jerusalem to ask him, “Who are you?” </a:t>
            </a:r>
            <a:r>
              <a:rPr lang="en-US" sz="3200" baseline="30000" dirty="0"/>
              <a:t>20 </a:t>
            </a:r>
            <a:r>
              <a:rPr lang="en-US" sz="3200" dirty="0"/>
              <a:t>He confessed, and did not deny, </a:t>
            </a:r>
            <a:endParaRPr lang="en-US" sz="3200" dirty="0" smtClean="0"/>
          </a:p>
          <a:p>
            <a:pPr>
              <a:lnSpc>
                <a:spcPts val="4500"/>
              </a:lnSpc>
            </a:pPr>
            <a:r>
              <a:rPr lang="en-US" sz="3200" dirty="0" smtClean="0"/>
              <a:t>but </a:t>
            </a:r>
            <a:r>
              <a:rPr lang="en-US" sz="3200" dirty="0"/>
              <a:t>confessed, “I am not the Christ.” </a:t>
            </a:r>
            <a:endParaRPr lang="en-US" sz="3200" dirty="0" smtClean="0"/>
          </a:p>
          <a:p>
            <a:pPr>
              <a:lnSpc>
                <a:spcPts val="4500"/>
              </a:lnSpc>
            </a:pPr>
            <a:r>
              <a:rPr lang="en-US" sz="3200" baseline="30000" dirty="0" smtClean="0"/>
              <a:t>21</a:t>
            </a:r>
            <a:r>
              <a:rPr lang="en-US" sz="3200" baseline="30000" dirty="0"/>
              <a:t> </a:t>
            </a:r>
            <a:r>
              <a:rPr lang="en-US" sz="3200" dirty="0"/>
              <a:t>And they asked him, “What then? </a:t>
            </a:r>
            <a:endParaRPr lang="en-US" sz="3200" dirty="0" smtClean="0"/>
          </a:p>
          <a:p>
            <a:pPr>
              <a:lnSpc>
                <a:spcPts val="4500"/>
              </a:lnSpc>
            </a:pPr>
            <a:r>
              <a:rPr lang="en-US" sz="3200" dirty="0" smtClean="0"/>
              <a:t>Are </a:t>
            </a:r>
            <a:r>
              <a:rPr lang="en-US" sz="3200" dirty="0"/>
              <a:t>you Elijah?” He said, “I am not.” </a:t>
            </a:r>
            <a:r>
              <a:rPr lang="en-US" sz="3200" dirty="0" smtClean="0"/>
              <a:t>“</a:t>
            </a:r>
            <a:r>
              <a:rPr lang="en-US" sz="3200" dirty="0"/>
              <a:t>Are you the Prophet?” And he answered, “No</a:t>
            </a:r>
            <a:r>
              <a:rPr lang="en-US" sz="3200" dirty="0" smtClean="0"/>
              <a:t>.”</a:t>
            </a:r>
            <a:endParaRPr lang="en-US" sz="3200" dirty="0"/>
          </a:p>
        </p:txBody>
      </p:sp>
      <p:sp>
        <p:nvSpPr>
          <p:cNvPr id="12" name="Rectangle 11"/>
          <p:cNvSpPr/>
          <p:nvPr/>
        </p:nvSpPr>
        <p:spPr>
          <a:xfrm>
            <a:off x="2263878" y="309610"/>
            <a:ext cx="4641294" cy="769441"/>
          </a:xfrm>
          <a:prstGeom prst="rect">
            <a:avLst/>
          </a:prstGeom>
        </p:spPr>
        <p:txBody>
          <a:bodyPr wrap="square" anchor="ctr">
            <a:spAutoFit/>
          </a:bodyPr>
          <a:lstStyle/>
          <a:p>
            <a:pPr algn="ctr"/>
            <a:r>
              <a:rPr lang="en-US" sz="4400" b="1" dirty="0">
                <a:hlinkClick r:id="rId2"/>
              </a:rPr>
              <a:t>John 1:19-28</a:t>
            </a:r>
            <a:endParaRPr lang="en-US" sz="3600" b="1" dirty="0" smtClean="0"/>
          </a:p>
        </p:txBody>
      </p:sp>
      <p:sp>
        <p:nvSpPr>
          <p:cNvPr id="2" name="Slide Number Placeholder 1"/>
          <p:cNvSpPr>
            <a:spLocks noGrp="1"/>
          </p:cNvSpPr>
          <p:nvPr>
            <p:ph type="sldNum" sz="quarter" idx="12"/>
          </p:nvPr>
        </p:nvSpPr>
        <p:spPr/>
        <p:txBody>
          <a:bodyPr/>
          <a:lstStyle/>
          <a:p>
            <a:fld id="{5762F52A-C960-462B-8236-8A9481EACB9C}" type="slidenum">
              <a:rPr lang="en-US" smtClean="0"/>
              <a:pPr/>
              <a:t>7</a:t>
            </a:fld>
            <a:endParaRPr lang="en-US" dirty="0"/>
          </a:p>
        </p:txBody>
      </p:sp>
    </p:spTree>
    <p:extLst>
      <p:ext uri="{BB962C8B-B14F-4D97-AF65-F5344CB8AC3E}">
        <p14:creationId xmlns:p14="http://schemas.microsoft.com/office/powerpoint/2010/main" val="20270398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9"/>
          <p:cNvSpPr>
            <a:spLocks noGrp="1"/>
          </p:cNvSpPr>
          <p:nvPr>
            <p:ph type="ftr" sz="quarter" idx="11"/>
          </p:nvPr>
        </p:nvSpPr>
        <p:spPr>
          <a:xfrm>
            <a:off x="1561700" y="6492875"/>
            <a:ext cx="6019800" cy="365125"/>
          </a:xfrm>
        </p:spPr>
        <p:txBody>
          <a:bodyPr/>
          <a:lstStyle/>
          <a:p>
            <a:r>
              <a:rPr lang="en-US" smtClean="0"/>
              <a:t>Lesson 5 - John 1:19-34</a:t>
            </a:r>
            <a:endParaRPr lang="en-US" dirty="0"/>
          </a:p>
        </p:txBody>
      </p:sp>
      <p:sp>
        <p:nvSpPr>
          <p:cNvPr id="9" name="Date Placeholder 7"/>
          <p:cNvSpPr>
            <a:spLocks noGrp="1"/>
          </p:cNvSpPr>
          <p:nvPr>
            <p:ph type="dt" sz="half" idx="10"/>
          </p:nvPr>
        </p:nvSpPr>
        <p:spPr>
          <a:xfrm>
            <a:off x="47324" y="6492875"/>
            <a:ext cx="1857675" cy="365125"/>
          </a:xfrm>
        </p:spPr>
        <p:txBody>
          <a:bodyPr/>
          <a:lstStyle/>
          <a:p>
            <a:r>
              <a:rPr lang="en-US" smtClean="0"/>
              <a:t>October 14, 2014</a:t>
            </a:r>
            <a:endParaRPr lang="en-US" dirty="0"/>
          </a:p>
        </p:txBody>
      </p:sp>
      <p:sp>
        <p:nvSpPr>
          <p:cNvPr id="7" name="Rectangle 6"/>
          <p:cNvSpPr/>
          <p:nvPr/>
        </p:nvSpPr>
        <p:spPr>
          <a:xfrm>
            <a:off x="927846" y="1613647"/>
            <a:ext cx="7758954" cy="4524315"/>
          </a:xfrm>
          <a:prstGeom prst="rect">
            <a:avLst/>
          </a:prstGeom>
        </p:spPr>
        <p:txBody>
          <a:bodyPr wrap="square">
            <a:spAutoFit/>
          </a:bodyPr>
          <a:lstStyle/>
          <a:p>
            <a:pPr marL="457200" indent="-457200">
              <a:lnSpc>
                <a:spcPct val="200000"/>
              </a:lnSpc>
              <a:buFont typeface="Arial" panose="020B0604020202020204" pitchFamily="34" charset="0"/>
              <a:buChar char="•"/>
            </a:pPr>
            <a:r>
              <a:rPr lang="en-US" sz="3600" dirty="0" smtClean="0"/>
              <a:t>Who was Elijah?</a:t>
            </a:r>
          </a:p>
          <a:p>
            <a:pPr marL="457200" indent="-457200">
              <a:lnSpc>
                <a:spcPct val="200000"/>
              </a:lnSpc>
              <a:buFont typeface="Arial" panose="020B0604020202020204" pitchFamily="34" charset="0"/>
              <a:buChar char="•"/>
            </a:pPr>
            <a:r>
              <a:rPr lang="en-US" sz="3600" dirty="0" smtClean="0"/>
              <a:t>Why did “the Jews” ask this question? </a:t>
            </a:r>
            <a:endParaRPr lang="en-US" sz="3600" dirty="0"/>
          </a:p>
          <a:p>
            <a:pPr marL="457200" indent="-457200">
              <a:lnSpc>
                <a:spcPct val="200000"/>
              </a:lnSpc>
              <a:buFont typeface="Arial" panose="020B0604020202020204" pitchFamily="34" charset="0"/>
              <a:buChar char="•"/>
            </a:pPr>
            <a:r>
              <a:rPr lang="en-US" sz="3600" dirty="0" smtClean="0"/>
              <a:t>Who is the </a:t>
            </a:r>
            <a:r>
              <a:rPr lang="en-US" sz="3600" dirty="0"/>
              <a:t>Prophet</a:t>
            </a:r>
            <a:r>
              <a:rPr lang="en-US" sz="3600" dirty="0" smtClean="0"/>
              <a:t>? </a:t>
            </a:r>
          </a:p>
          <a:p>
            <a:pPr marL="457200" indent="-457200">
              <a:lnSpc>
                <a:spcPct val="200000"/>
              </a:lnSpc>
              <a:buFont typeface="Arial" panose="020B0604020202020204" pitchFamily="34" charset="0"/>
              <a:buChar char="•"/>
            </a:pPr>
            <a:r>
              <a:rPr lang="en-US" sz="3600" dirty="0"/>
              <a:t>Why did “the Jews” </a:t>
            </a:r>
            <a:r>
              <a:rPr lang="en-US" sz="3600" dirty="0" smtClean="0"/>
              <a:t>ask </a:t>
            </a:r>
            <a:r>
              <a:rPr lang="en-US" sz="3600" dirty="0"/>
              <a:t>this question? </a:t>
            </a:r>
          </a:p>
        </p:txBody>
      </p:sp>
      <p:sp>
        <p:nvSpPr>
          <p:cNvPr id="12" name="Rectangle 11"/>
          <p:cNvSpPr/>
          <p:nvPr/>
        </p:nvSpPr>
        <p:spPr>
          <a:xfrm>
            <a:off x="2263878" y="309610"/>
            <a:ext cx="4641294" cy="769441"/>
          </a:xfrm>
          <a:prstGeom prst="rect">
            <a:avLst/>
          </a:prstGeom>
        </p:spPr>
        <p:txBody>
          <a:bodyPr wrap="square" anchor="ctr">
            <a:spAutoFit/>
          </a:bodyPr>
          <a:lstStyle/>
          <a:p>
            <a:pPr algn="ctr"/>
            <a:r>
              <a:rPr lang="en-US" sz="4400" b="1" dirty="0">
                <a:hlinkClick r:id="rId2"/>
              </a:rPr>
              <a:t>John </a:t>
            </a:r>
            <a:r>
              <a:rPr lang="en-US" sz="4400" b="1" dirty="0" smtClean="0">
                <a:hlinkClick r:id="rId2"/>
              </a:rPr>
              <a:t>1:21</a:t>
            </a:r>
            <a:endParaRPr lang="en-US" sz="3600" b="1" dirty="0" smtClean="0"/>
          </a:p>
        </p:txBody>
      </p:sp>
      <p:sp>
        <p:nvSpPr>
          <p:cNvPr id="2" name="Slide Number Placeholder 1"/>
          <p:cNvSpPr>
            <a:spLocks noGrp="1"/>
          </p:cNvSpPr>
          <p:nvPr>
            <p:ph type="sldNum" sz="quarter" idx="12"/>
          </p:nvPr>
        </p:nvSpPr>
        <p:spPr/>
        <p:txBody>
          <a:bodyPr/>
          <a:lstStyle/>
          <a:p>
            <a:fld id="{5762F52A-C960-462B-8236-8A9481EACB9C}" type="slidenum">
              <a:rPr lang="en-US" smtClean="0"/>
              <a:pPr/>
              <a:t>8</a:t>
            </a:fld>
            <a:endParaRPr lang="en-US" dirty="0"/>
          </a:p>
        </p:txBody>
      </p:sp>
    </p:spTree>
    <p:extLst>
      <p:ext uri="{BB962C8B-B14F-4D97-AF65-F5344CB8AC3E}">
        <p14:creationId xmlns:p14="http://schemas.microsoft.com/office/powerpoint/2010/main" val="10583982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9"/>
          <p:cNvSpPr>
            <a:spLocks noGrp="1"/>
          </p:cNvSpPr>
          <p:nvPr>
            <p:ph type="ftr" sz="quarter" idx="11"/>
          </p:nvPr>
        </p:nvSpPr>
        <p:spPr>
          <a:xfrm>
            <a:off x="1561700" y="6492875"/>
            <a:ext cx="6019800" cy="365125"/>
          </a:xfrm>
        </p:spPr>
        <p:txBody>
          <a:bodyPr/>
          <a:lstStyle/>
          <a:p>
            <a:r>
              <a:rPr lang="en-US" smtClean="0"/>
              <a:t>Lesson 5 - John 1:19-34</a:t>
            </a:r>
            <a:endParaRPr lang="en-US" dirty="0"/>
          </a:p>
        </p:txBody>
      </p:sp>
      <p:sp>
        <p:nvSpPr>
          <p:cNvPr id="9" name="Date Placeholder 7"/>
          <p:cNvSpPr>
            <a:spLocks noGrp="1"/>
          </p:cNvSpPr>
          <p:nvPr>
            <p:ph type="dt" sz="half" idx="10"/>
          </p:nvPr>
        </p:nvSpPr>
        <p:spPr>
          <a:xfrm>
            <a:off x="47324" y="6492875"/>
            <a:ext cx="1857675" cy="365125"/>
          </a:xfrm>
        </p:spPr>
        <p:txBody>
          <a:bodyPr/>
          <a:lstStyle/>
          <a:p>
            <a:r>
              <a:rPr lang="en-US" smtClean="0"/>
              <a:t>October 14, 2014</a:t>
            </a:r>
            <a:endParaRPr lang="en-US" dirty="0"/>
          </a:p>
        </p:txBody>
      </p:sp>
      <p:sp>
        <p:nvSpPr>
          <p:cNvPr id="7" name="Rectangle 6"/>
          <p:cNvSpPr/>
          <p:nvPr/>
        </p:nvSpPr>
        <p:spPr>
          <a:xfrm>
            <a:off x="927846" y="1613647"/>
            <a:ext cx="7483982" cy="4524315"/>
          </a:xfrm>
          <a:prstGeom prst="rect">
            <a:avLst/>
          </a:prstGeom>
        </p:spPr>
        <p:txBody>
          <a:bodyPr wrap="square">
            <a:spAutoFit/>
          </a:bodyPr>
          <a:lstStyle/>
          <a:p>
            <a:pPr>
              <a:lnSpc>
                <a:spcPct val="150000"/>
              </a:lnSpc>
            </a:pPr>
            <a:r>
              <a:rPr lang="en-US" sz="3200" baseline="30000" dirty="0" smtClean="0"/>
              <a:t>22</a:t>
            </a:r>
            <a:r>
              <a:rPr lang="en-US" sz="3200" baseline="30000" dirty="0"/>
              <a:t> </a:t>
            </a:r>
            <a:r>
              <a:rPr lang="en-US" sz="3200" dirty="0"/>
              <a:t>So they said to him, “Who are you? </a:t>
            </a:r>
            <a:endParaRPr lang="en-US" sz="3200" dirty="0" smtClean="0"/>
          </a:p>
          <a:p>
            <a:pPr>
              <a:lnSpc>
                <a:spcPct val="150000"/>
              </a:lnSpc>
            </a:pPr>
            <a:r>
              <a:rPr lang="en-US" sz="3200" dirty="0" smtClean="0"/>
              <a:t>We </a:t>
            </a:r>
            <a:r>
              <a:rPr lang="en-US" sz="3200" dirty="0"/>
              <a:t>need to give an answer to those who sent us. What do you say about yourself?” </a:t>
            </a:r>
            <a:endParaRPr lang="en-US" sz="3200" dirty="0" smtClean="0"/>
          </a:p>
          <a:p>
            <a:pPr>
              <a:lnSpc>
                <a:spcPct val="150000"/>
              </a:lnSpc>
            </a:pPr>
            <a:r>
              <a:rPr lang="en-US" sz="3200" baseline="30000" dirty="0" smtClean="0"/>
              <a:t>23</a:t>
            </a:r>
            <a:r>
              <a:rPr lang="en-US" sz="3200" baseline="30000" dirty="0"/>
              <a:t> </a:t>
            </a:r>
            <a:r>
              <a:rPr lang="en-US" sz="3200" dirty="0"/>
              <a:t>He said, “I am the voice of one crying out in the wilderness, ‘Make </a:t>
            </a:r>
            <a:r>
              <a:rPr lang="en-US" sz="3200" dirty="0" smtClean="0"/>
              <a:t>straight </a:t>
            </a:r>
            <a:r>
              <a:rPr lang="en-US" sz="3200" dirty="0"/>
              <a:t>the way of the Lord,’ as the prophet Isaiah said.”</a:t>
            </a:r>
          </a:p>
        </p:txBody>
      </p:sp>
      <p:sp>
        <p:nvSpPr>
          <p:cNvPr id="12" name="Rectangle 11"/>
          <p:cNvSpPr/>
          <p:nvPr/>
        </p:nvSpPr>
        <p:spPr>
          <a:xfrm>
            <a:off x="2263878" y="309610"/>
            <a:ext cx="4641294" cy="769441"/>
          </a:xfrm>
          <a:prstGeom prst="rect">
            <a:avLst/>
          </a:prstGeom>
        </p:spPr>
        <p:txBody>
          <a:bodyPr wrap="square" anchor="ctr">
            <a:spAutoFit/>
          </a:bodyPr>
          <a:lstStyle/>
          <a:p>
            <a:pPr algn="ctr"/>
            <a:r>
              <a:rPr lang="en-US" sz="4400" b="1" dirty="0">
                <a:hlinkClick r:id="rId2"/>
              </a:rPr>
              <a:t>John 1:19-28</a:t>
            </a:r>
            <a:endParaRPr lang="en-US" sz="3600" b="1" dirty="0" smtClean="0"/>
          </a:p>
        </p:txBody>
      </p:sp>
      <p:sp>
        <p:nvSpPr>
          <p:cNvPr id="2" name="Slide Number Placeholder 1"/>
          <p:cNvSpPr>
            <a:spLocks noGrp="1"/>
          </p:cNvSpPr>
          <p:nvPr>
            <p:ph type="sldNum" sz="quarter" idx="12"/>
          </p:nvPr>
        </p:nvSpPr>
        <p:spPr/>
        <p:txBody>
          <a:bodyPr/>
          <a:lstStyle/>
          <a:p>
            <a:fld id="{5762F52A-C960-462B-8236-8A9481EACB9C}" type="slidenum">
              <a:rPr lang="en-US" smtClean="0"/>
              <a:pPr/>
              <a:t>9</a:t>
            </a:fld>
            <a:endParaRPr lang="en-US" dirty="0"/>
          </a:p>
        </p:txBody>
      </p:sp>
    </p:spTree>
    <p:extLst>
      <p:ext uri="{BB962C8B-B14F-4D97-AF65-F5344CB8AC3E}">
        <p14:creationId xmlns:p14="http://schemas.microsoft.com/office/powerpoint/2010/main" val="354771641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12700">
          <a:solidFill>
            <a:schemeClr val="tx1"/>
          </a:solidFill>
          <a:headEnd type="none" w="med" len="med"/>
          <a:tailEnd type="none" w="med" len="med"/>
        </a:ln>
      </a:spPr>
      <a:bodyPr rtlCol="0" anchor="ctr"/>
      <a:lstStyle>
        <a:defPPr algn="ctr">
          <a:defRPr/>
        </a:defPPr>
      </a:lstStyle>
      <a:style>
        <a:lnRef idx="1">
          <a:schemeClr val="accent1"/>
        </a:lnRef>
        <a:fillRef idx="0">
          <a:schemeClr val="accent1"/>
        </a:fillRef>
        <a:effectRef idx="0">
          <a:schemeClr val="accent1"/>
        </a:effectRef>
        <a:fontRef idx="minor">
          <a:schemeClr val="tx1"/>
        </a:fontRef>
      </a:style>
    </a:spDef>
    <a:lnDef>
      <a:spPr>
        <a:ln w="12700">
          <a:solidFill>
            <a:schemeClr val="tx1"/>
          </a:solidFill>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4539</TotalTime>
  <Words>718</Words>
  <Application>Microsoft Office PowerPoint</Application>
  <PresentationFormat>Letter Paper (8.5x11 in)</PresentationFormat>
  <Paragraphs>192</Paragraphs>
  <Slides>20</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Paul R. Logan</dc:creator>
  <cp:lastModifiedBy>Paul Logan</cp:lastModifiedBy>
  <cp:revision>215</cp:revision>
  <cp:lastPrinted>2014-10-04T03:47:23Z</cp:lastPrinted>
  <dcterms:created xsi:type="dcterms:W3CDTF">2012-01-22T12:15:41Z</dcterms:created>
  <dcterms:modified xsi:type="dcterms:W3CDTF">2014-10-14T00:08:29Z</dcterms:modified>
</cp:coreProperties>
</file>